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04" r:id="rId5"/>
    <p:sldMasterId id="2147483828" r:id="rId6"/>
    <p:sldMasterId id="2147483830" r:id="rId7"/>
    <p:sldMasterId id="2147483832" r:id="rId8"/>
  </p:sldMasterIdLst>
  <p:notesMasterIdLst>
    <p:notesMasterId r:id="rId39"/>
  </p:notesMasterIdLst>
  <p:sldIdLst>
    <p:sldId id="400" r:id="rId9"/>
    <p:sldId id="401" r:id="rId10"/>
    <p:sldId id="402" r:id="rId11"/>
    <p:sldId id="360" r:id="rId12"/>
    <p:sldId id="403" r:id="rId13"/>
    <p:sldId id="362" r:id="rId14"/>
    <p:sldId id="373" r:id="rId15"/>
    <p:sldId id="364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5" r:id="rId24"/>
    <p:sldId id="374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378" r:id="rId34"/>
    <p:sldId id="379" r:id="rId35"/>
    <p:sldId id="377" r:id="rId36"/>
    <p:sldId id="391" r:id="rId37"/>
    <p:sldId id="320" r:id="rId38"/>
  </p:sldIdLst>
  <p:sldSz cx="9144000" cy="5143500" type="screen16x9"/>
  <p:notesSz cx="6797675" cy="9926638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1789F7D-7BE3-CC40-B46E-DE972654B634}">
          <p14:sldIdLst>
            <p14:sldId id="400"/>
            <p14:sldId id="401"/>
            <p14:sldId id="402"/>
            <p14:sldId id="360"/>
            <p14:sldId id="403"/>
            <p14:sldId id="362"/>
            <p14:sldId id="373"/>
            <p14:sldId id="364"/>
            <p14:sldId id="366"/>
            <p14:sldId id="367"/>
            <p14:sldId id="368"/>
            <p14:sldId id="369"/>
            <p14:sldId id="370"/>
            <p14:sldId id="371"/>
            <p14:sldId id="372"/>
            <p14:sldId id="375"/>
            <p14:sldId id="374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78"/>
            <p14:sldId id="379"/>
            <p14:sldId id="377"/>
            <p14:sldId id="391"/>
            <p14:sldId id="320"/>
          </p14:sldIdLst>
        </p14:section>
        <p14:section name="Untitled Section" id="{45A69CF1-E390-0F4B-AE8C-A9E3115C229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144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BDC9"/>
    <a:srgbClr val="000000"/>
    <a:srgbClr val="005581"/>
    <a:srgbClr val="E20177"/>
    <a:srgbClr val="BEC9C3"/>
    <a:srgbClr val="BEC95F"/>
    <a:srgbClr val="8B9B93"/>
    <a:srgbClr val="E1E6E3"/>
    <a:srgbClr val="4F5650"/>
    <a:srgbClr val="D8D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2787" autoAdjust="0"/>
  </p:normalViewPr>
  <p:slideViewPr>
    <p:cSldViewPr snapToGrid="0" snapToObjects="1">
      <p:cViewPr varScale="1">
        <p:scale>
          <a:sx n="146" d="100"/>
          <a:sy n="146" d="100"/>
        </p:scale>
        <p:origin x="346" y="96"/>
      </p:cViewPr>
      <p:guideLst>
        <p:guide orient="horz" pos="1144"/>
        <p:guide pos="3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496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B496E-59A4-D145-A37E-AA75E24C8C1E}" type="datetimeFigureOut">
              <a:rPr lang="en-US" smtClean="0"/>
              <a:t>1/21/2020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8743-E864-F34E-8E43-217E06B8D5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6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3BCAD-A13F-4AA5-98A6-C167F00FE4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990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8743-E864-F34E-8E43-217E06B8D5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2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233363" y="243841"/>
            <a:ext cx="8672512" cy="4632960"/>
          </a:xfrm>
          <a:prstGeom prst="rect">
            <a:avLst/>
          </a:prstGeom>
          <a:solidFill>
            <a:srgbClr val="005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3811679" y="243841"/>
            <a:ext cx="5094196" cy="4632961"/>
            <a:chOff x="1916113" y="-743902"/>
            <a:chExt cx="7065962" cy="6426201"/>
          </a:xfrm>
        </p:grpSpPr>
        <p:sp>
          <p:nvSpPr>
            <p:cNvPr id="19" name="Freeform 25"/>
            <p:cNvSpPr>
              <a:spLocks/>
            </p:cNvSpPr>
            <p:nvPr userDrawn="1"/>
          </p:nvSpPr>
          <p:spPr bwMode="auto">
            <a:xfrm>
              <a:off x="3181350" y="2380298"/>
              <a:ext cx="2317750" cy="3302000"/>
            </a:xfrm>
            <a:custGeom>
              <a:avLst/>
              <a:gdLst>
                <a:gd name="T0" fmla="*/ 0 w 3630"/>
                <a:gd name="T1" fmla="*/ 2080 h 5172"/>
                <a:gd name="T2" fmla="*/ 1003 w 3630"/>
                <a:gd name="T3" fmla="*/ 152 h 5172"/>
                <a:gd name="T4" fmla="*/ 1118 w 3630"/>
                <a:gd name="T5" fmla="*/ 0 h 5172"/>
                <a:gd name="T6" fmla="*/ 1123 w 3630"/>
                <a:gd name="T7" fmla="*/ 190 h 5172"/>
                <a:gd name="T8" fmla="*/ 1460 w 3630"/>
                <a:gd name="T9" fmla="*/ 2080 h 5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30" h="5172">
                  <a:moveTo>
                    <a:pt x="0" y="5172"/>
                  </a:moveTo>
                  <a:cubicBezTo>
                    <a:pt x="535" y="3465"/>
                    <a:pt x="1374" y="1853"/>
                    <a:pt x="2494" y="377"/>
                  </a:cubicBezTo>
                  <a:cubicBezTo>
                    <a:pt x="2780" y="0"/>
                    <a:pt x="2780" y="0"/>
                    <a:pt x="2780" y="0"/>
                  </a:cubicBezTo>
                  <a:cubicBezTo>
                    <a:pt x="2793" y="472"/>
                    <a:pt x="2793" y="472"/>
                    <a:pt x="2793" y="472"/>
                  </a:cubicBezTo>
                  <a:cubicBezTo>
                    <a:pt x="2844" y="2152"/>
                    <a:pt x="3125" y="3732"/>
                    <a:pt x="3630" y="5172"/>
                  </a:cubicBez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auto">
            <a:xfrm>
              <a:off x="2514600" y="-318452"/>
              <a:ext cx="2468562" cy="4927600"/>
            </a:xfrm>
            <a:custGeom>
              <a:avLst/>
              <a:gdLst>
                <a:gd name="T0" fmla="*/ 0 w 3866"/>
                <a:gd name="T1" fmla="*/ 2557 h 7718"/>
                <a:gd name="T2" fmla="*/ 165 w 3866"/>
                <a:gd name="T3" fmla="*/ 3104 h 7718"/>
                <a:gd name="T4" fmla="*/ 1144 w 3866"/>
                <a:gd name="T5" fmla="*/ 1435 h 7718"/>
                <a:gd name="T6" fmla="*/ 1149 w 3866"/>
                <a:gd name="T7" fmla="*/ 1429 h 7718"/>
                <a:gd name="T8" fmla="*/ 1152 w 3866"/>
                <a:gd name="T9" fmla="*/ 1426 h 7718"/>
                <a:gd name="T10" fmla="*/ 1407 w 3866"/>
                <a:gd name="T11" fmla="*/ 1149 h 7718"/>
                <a:gd name="T12" fmla="*/ 1443 w 3866"/>
                <a:gd name="T13" fmla="*/ 734 h 7718"/>
                <a:gd name="T14" fmla="*/ 1555 w 3866"/>
                <a:gd name="T15" fmla="*/ 0 h 7718"/>
                <a:gd name="T16" fmla="*/ 1537 w 3866"/>
                <a:gd name="T17" fmla="*/ 19 h 7718"/>
                <a:gd name="T18" fmla="*/ 0 w 3866"/>
                <a:gd name="T19" fmla="*/ 2557 h 77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66" h="7718">
                  <a:moveTo>
                    <a:pt x="0" y="6357"/>
                  </a:moveTo>
                  <a:cubicBezTo>
                    <a:pt x="114" y="6830"/>
                    <a:pt x="253" y="7285"/>
                    <a:pt x="410" y="7718"/>
                  </a:cubicBezTo>
                  <a:cubicBezTo>
                    <a:pt x="1015" y="6242"/>
                    <a:pt x="1831" y="4848"/>
                    <a:pt x="2845" y="3567"/>
                  </a:cubicBezTo>
                  <a:cubicBezTo>
                    <a:pt x="2845" y="3567"/>
                    <a:pt x="2853" y="3557"/>
                    <a:pt x="2856" y="3553"/>
                  </a:cubicBezTo>
                  <a:cubicBezTo>
                    <a:pt x="2864" y="3545"/>
                    <a:pt x="2864" y="3545"/>
                    <a:pt x="2864" y="3545"/>
                  </a:cubicBezTo>
                  <a:cubicBezTo>
                    <a:pt x="3063" y="3312"/>
                    <a:pt x="3276" y="3081"/>
                    <a:pt x="3498" y="2856"/>
                  </a:cubicBezTo>
                  <a:cubicBezTo>
                    <a:pt x="3520" y="2510"/>
                    <a:pt x="3548" y="2164"/>
                    <a:pt x="3588" y="1825"/>
                  </a:cubicBezTo>
                  <a:cubicBezTo>
                    <a:pt x="3654" y="1232"/>
                    <a:pt x="3748" y="620"/>
                    <a:pt x="3866" y="0"/>
                  </a:cubicBezTo>
                  <a:cubicBezTo>
                    <a:pt x="3853" y="15"/>
                    <a:pt x="3837" y="31"/>
                    <a:pt x="3822" y="46"/>
                  </a:cubicBezTo>
                  <a:cubicBezTo>
                    <a:pt x="2180" y="1967"/>
                    <a:pt x="895" y="4091"/>
                    <a:pt x="0" y="6357"/>
                  </a:cubicBezTo>
                  <a:close/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auto">
            <a:xfrm>
              <a:off x="1916113" y="5325111"/>
              <a:ext cx="244475" cy="357188"/>
            </a:xfrm>
            <a:custGeom>
              <a:avLst/>
              <a:gdLst>
                <a:gd name="T0" fmla="*/ 0 w 383"/>
                <a:gd name="T1" fmla="*/ 225 h 559"/>
                <a:gd name="T2" fmla="*/ 53 w 383"/>
                <a:gd name="T3" fmla="*/ 0 h 559"/>
                <a:gd name="T4" fmla="*/ 154 w 383"/>
                <a:gd name="T5" fmla="*/ 225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3" h="559">
                  <a:moveTo>
                    <a:pt x="0" y="559"/>
                  </a:moveTo>
                  <a:cubicBezTo>
                    <a:pt x="42" y="373"/>
                    <a:pt x="86" y="186"/>
                    <a:pt x="133" y="0"/>
                  </a:cubicBezTo>
                  <a:cubicBezTo>
                    <a:pt x="213" y="189"/>
                    <a:pt x="296" y="375"/>
                    <a:pt x="383" y="559"/>
                  </a:cubicBez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auto">
            <a:xfrm>
              <a:off x="5835650" y="-743902"/>
              <a:ext cx="2678112" cy="1317625"/>
            </a:xfrm>
            <a:custGeom>
              <a:avLst/>
              <a:gdLst>
                <a:gd name="T0" fmla="*/ 155 w 4196"/>
                <a:gd name="T1" fmla="*/ 0 h 2062"/>
                <a:gd name="T2" fmla="*/ 0 w 4196"/>
                <a:gd name="T3" fmla="*/ 830 h 2062"/>
                <a:gd name="T4" fmla="*/ 1683 w 4196"/>
                <a:gd name="T5" fmla="*/ 9 h 2062"/>
                <a:gd name="T6" fmla="*/ 1687 w 4196"/>
                <a:gd name="T7" fmla="*/ 0 h 20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96" h="2062">
                  <a:moveTo>
                    <a:pt x="385" y="0"/>
                  </a:moveTo>
                  <a:cubicBezTo>
                    <a:pt x="223" y="702"/>
                    <a:pt x="95" y="1391"/>
                    <a:pt x="0" y="2062"/>
                  </a:cubicBezTo>
                  <a:cubicBezTo>
                    <a:pt x="1254" y="1157"/>
                    <a:pt x="2660" y="473"/>
                    <a:pt x="4186" y="23"/>
                  </a:cubicBezTo>
                  <a:cubicBezTo>
                    <a:pt x="4190" y="16"/>
                    <a:pt x="4193" y="8"/>
                    <a:pt x="4196" y="0"/>
                  </a:cubicBez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9"/>
            <p:cNvSpPr>
              <a:spLocks/>
            </p:cNvSpPr>
            <p:nvPr userDrawn="1"/>
          </p:nvSpPr>
          <p:spPr bwMode="auto">
            <a:xfrm>
              <a:off x="7964488" y="102236"/>
              <a:ext cx="1017587" cy="4886325"/>
            </a:xfrm>
            <a:custGeom>
              <a:avLst/>
              <a:gdLst>
                <a:gd name="T0" fmla="*/ 641 w 1595"/>
                <a:gd name="T1" fmla="*/ 0 h 7653"/>
                <a:gd name="T2" fmla="*/ 99 w 1595"/>
                <a:gd name="T3" fmla="*/ 2043 h 7653"/>
                <a:gd name="T4" fmla="*/ 4 w 1595"/>
                <a:gd name="T5" fmla="*/ 2964 h 7653"/>
                <a:gd name="T6" fmla="*/ 0 w 1595"/>
                <a:gd name="T7" fmla="*/ 3037 h 7653"/>
                <a:gd name="T8" fmla="*/ 173 w 1595"/>
                <a:gd name="T9" fmla="*/ 3032 h 7653"/>
                <a:gd name="T10" fmla="*/ 641 w 1595"/>
                <a:gd name="T11" fmla="*/ 3078 h 76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95" h="7653">
                  <a:moveTo>
                    <a:pt x="1595" y="0"/>
                  </a:moveTo>
                  <a:cubicBezTo>
                    <a:pt x="960" y="1682"/>
                    <a:pt x="506" y="3390"/>
                    <a:pt x="246" y="5079"/>
                  </a:cubicBezTo>
                  <a:cubicBezTo>
                    <a:pt x="128" y="5841"/>
                    <a:pt x="49" y="6612"/>
                    <a:pt x="9" y="7370"/>
                  </a:cubicBezTo>
                  <a:cubicBezTo>
                    <a:pt x="0" y="7550"/>
                    <a:pt x="0" y="7550"/>
                    <a:pt x="0" y="7550"/>
                  </a:cubicBezTo>
                  <a:cubicBezTo>
                    <a:pt x="431" y="7539"/>
                    <a:pt x="431" y="7539"/>
                    <a:pt x="431" y="7539"/>
                  </a:cubicBezTo>
                  <a:cubicBezTo>
                    <a:pt x="821" y="7539"/>
                    <a:pt x="1211" y="7577"/>
                    <a:pt x="1595" y="7653"/>
                  </a:cubicBez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4" name="Picture Placeholder 9"/>
          <p:cNvSpPr>
            <a:spLocks noGrp="1"/>
          </p:cNvSpPr>
          <p:nvPr userDrawn="1">
            <p:ph type="pic" sz="quarter" idx="13"/>
          </p:nvPr>
        </p:nvSpPr>
        <p:spPr>
          <a:xfrm>
            <a:off x="6364983" y="835149"/>
            <a:ext cx="2125871" cy="3960196"/>
          </a:xfrm>
          <a:custGeom>
            <a:avLst/>
            <a:gdLst>
              <a:gd name="connsiteX0" fmla="*/ 0 w 4071937"/>
              <a:gd name="connsiteY0" fmla="*/ 0 h 6215063"/>
              <a:gd name="connsiteX1" fmla="*/ 4071937 w 4071937"/>
              <a:gd name="connsiteY1" fmla="*/ 0 h 6215063"/>
              <a:gd name="connsiteX2" fmla="*/ 4071937 w 4071937"/>
              <a:gd name="connsiteY2" fmla="*/ 6215063 h 6215063"/>
              <a:gd name="connsiteX3" fmla="*/ 0 w 4071937"/>
              <a:gd name="connsiteY3" fmla="*/ 6215063 h 6215063"/>
              <a:gd name="connsiteX4" fmla="*/ 0 w 4071937"/>
              <a:gd name="connsiteY4" fmla="*/ 0 h 6215063"/>
              <a:gd name="connsiteX0" fmla="*/ 714348 w 4071937"/>
              <a:gd name="connsiteY0" fmla="*/ 2071678 h 6215063"/>
              <a:gd name="connsiteX1" fmla="*/ 4071937 w 4071937"/>
              <a:gd name="connsiteY1" fmla="*/ 0 h 6215063"/>
              <a:gd name="connsiteX2" fmla="*/ 4071937 w 4071937"/>
              <a:gd name="connsiteY2" fmla="*/ 6215063 h 6215063"/>
              <a:gd name="connsiteX3" fmla="*/ 0 w 4071937"/>
              <a:gd name="connsiteY3" fmla="*/ 6215063 h 6215063"/>
              <a:gd name="connsiteX4" fmla="*/ 714348 w 4071937"/>
              <a:gd name="connsiteY4" fmla="*/ 2071678 h 6215063"/>
              <a:gd name="connsiteX0" fmla="*/ 714348 w 4071937"/>
              <a:gd name="connsiteY0" fmla="*/ 2071678 h 6215063"/>
              <a:gd name="connsiteX1" fmla="*/ 4071937 w 4071937"/>
              <a:gd name="connsiteY1" fmla="*/ 0 h 6215063"/>
              <a:gd name="connsiteX2" fmla="*/ 4059128 w 4071937"/>
              <a:gd name="connsiteY2" fmla="*/ 5398 h 6215063"/>
              <a:gd name="connsiteX3" fmla="*/ 4071937 w 4071937"/>
              <a:gd name="connsiteY3" fmla="*/ 6215063 h 6215063"/>
              <a:gd name="connsiteX4" fmla="*/ 0 w 4071937"/>
              <a:gd name="connsiteY4" fmla="*/ 6215063 h 6215063"/>
              <a:gd name="connsiteX5" fmla="*/ 714348 w 4071937"/>
              <a:gd name="connsiteY5" fmla="*/ 2071678 h 6215063"/>
              <a:gd name="connsiteX0" fmla="*/ 714348 w 4071937"/>
              <a:gd name="connsiteY0" fmla="*/ 2071678 h 6215063"/>
              <a:gd name="connsiteX1" fmla="*/ 4071937 w 4071937"/>
              <a:gd name="connsiteY1" fmla="*/ 0 h 6215063"/>
              <a:gd name="connsiteX2" fmla="*/ 4059128 w 4071937"/>
              <a:gd name="connsiteY2" fmla="*/ 5398 h 6215063"/>
              <a:gd name="connsiteX3" fmla="*/ 2928897 w 4071937"/>
              <a:gd name="connsiteY3" fmla="*/ 5429221 h 6215063"/>
              <a:gd name="connsiteX4" fmla="*/ 0 w 4071937"/>
              <a:gd name="connsiteY4" fmla="*/ 6215063 h 6215063"/>
              <a:gd name="connsiteX5" fmla="*/ 714348 w 4071937"/>
              <a:gd name="connsiteY5" fmla="*/ 2071678 h 6215063"/>
              <a:gd name="connsiteX0" fmla="*/ 0 w 3357589"/>
              <a:gd name="connsiteY0" fmla="*/ 2071678 h 6215063"/>
              <a:gd name="connsiteX1" fmla="*/ 3357589 w 3357589"/>
              <a:gd name="connsiteY1" fmla="*/ 0 h 6215063"/>
              <a:gd name="connsiteX2" fmla="*/ 3344780 w 3357589"/>
              <a:gd name="connsiteY2" fmla="*/ 5398 h 6215063"/>
              <a:gd name="connsiteX3" fmla="*/ 2214549 w 3357589"/>
              <a:gd name="connsiteY3" fmla="*/ 5429221 h 6215063"/>
              <a:gd name="connsiteX4" fmla="*/ 571504 w 3357589"/>
              <a:gd name="connsiteY4" fmla="*/ 6215063 h 6215063"/>
              <a:gd name="connsiteX5" fmla="*/ 0 w 3357589"/>
              <a:gd name="connsiteY5" fmla="*/ 2071678 h 6215063"/>
              <a:gd name="connsiteX0" fmla="*/ 0 w 3357589"/>
              <a:gd name="connsiteY0" fmla="*/ 2071678 h 6215063"/>
              <a:gd name="connsiteX1" fmla="*/ 3357589 w 3357589"/>
              <a:gd name="connsiteY1" fmla="*/ 0 h 6215063"/>
              <a:gd name="connsiteX2" fmla="*/ 3344780 w 3357589"/>
              <a:gd name="connsiteY2" fmla="*/ 5398 h 6215063"/>
              <a:gd name="connsiteX3" fmla="*/ 2214549 w 3357589"/>
              <a:gd name="connsiteY3" fmla="*/ 5429221 h 6215063"/>
              <a:gd name="connsiteX4" fmla="*/ 571504 w 3357589"/>
              <a:gd name="connsiteY4" fmla="*/ 6215063 h 6215063"/>
              <a:gd name="connsiteX5" fmla="*/ 0 w 3357589"/>
              <a:gd name="connsiteY5" fmla="*/ 2071678 h 6215063"/>
              <a:gd name="connsiteX0" fmla="*/ 0 w 3357589"/>
              <a:gd name="connsiteY0" fmla="*/ 2071678 h 6215063"/>
              <a:gd name="connsiteX1" fmla="*/ 3357589 w 3357589"/>
              <a:gd name="connsiteY1" fmla="*/ 0 h 6215063"/>
              <a:gd name="connsiteX2" fmla="*/ 3344780 w 3357589"/>
              <a:gd name="connsiteY2" fmla="*/ 5398 h 6215063"/>
              <a:gd name="connsiteX3" fmla="*/ 2214549 w 3357589"/>
              <a:gd name="connsiteY3" fmla="*/ 5429221 h 6215063"/>
              <a:gd name="connsiteX4" fmla="*/ 571504 w 3357589"/>
              <a:gd name="connsiteY4" fmla="*/ 6215063 h 6215063"/>
              <a:gd name="connsiteX5" fmla="*/ 0 w 3357589"/>
              <a:gd name="connsiteY5" fmla="*/ 2071678 h 6215063"/>
              <a:gd name="connsiteX0" fmla="*/ 0 w 3357589"/>
              <a:gd name="connsiteY0" fmla="*/ 2071678 h 5891213"/>
              <a:gd name="connsiteX1" fmla="*/ 3357589 w 3357589"/>
              <a:gd name="connsiteY1" fmla="*/ 0 h 5891213"/>
              <a:gd name="connsiteX2" fmla="*/ 3344780 w 3357589"/>
              <a:gd name="connsiteY2" fmla="*/ 5398 h 5891213"/>
              <a:gd name="connsiteX3" fmla="*/ 2214549 w 3357589"/>
              <a:gd name="connsiteY3" fmla="*/ 5429221 h 5891213"/>
              <a:gd name="connsiteX4" fmla="*/ 704854 w 3357589"/>
              <a:gd name="connsiteY4" fmla="*/ 5891213 h 5891213"/>
              <a:gd name="connsiteX5" fmla="*/ 0 w 3357589"/>
              <a:gd name="connsiteY5" fmla="*/ 2071678 h 5891213"/>
              <a:gd name="connsiteX0" fmla="*/ 442507 w 3800096"/>
              <a:gd name="connsiteY0" fmla="*/ 2071678 h 6616950"/>
              <a:gd name="connsiteX1" fmla="*/ 3800096 w 3800096"/>
              <a:gd name="connsiteY1" fmla="*/ 0 h 6616950"/>
              <a:gd name="connsiteX2" fmla="*/ 3787287 w 3800096"/>
              <a:gd name="connsiteY2" fmla="*/ 5398 h 6616950"/>
              <a:gd name="connsiteX3" fmla="*/ 2657056 w 3800096"/>
              <a:gd name="connsiteY3" fmla="*/ 5429221 h 6616950"/>
              <a:gd name="connsiteX4" fmla="*/ 1147361 w 3800096"/>
              <a:gd name="connsiteY4" fmla="*/ 5891213 h 6616950"/>
              <a:gd name="connsiteX5" fmla="*/ 1067232 w 3800096"/>
              <a:gd name="connsiteY5" fmla="*/ 5980361 h 6616950"/>
              <a:gd name="connsiteX6" fmla="*/ 442507 w 3800096"/>
              <a:gd name="connsiteY6" fmla="*/ 2071678 h 6616950"/>
              <a:gd name="connsiteX0" fmla="*/ 442123 w 3799712"/>
              <a:gd name="connsiteY0" fmla="*/ 2071678 h 5891213"/>
              <a:gd name="connsiteX1" fmla="*/ 3799712 w 3799712"/>
              <a:gd name="connsiteY1" fmla="*/ 0 h 5891213"/>
              <a:gd name="connsiteX2" fmla="*/ 3786903 w 3799712"/>
              <a:gd name="connsiteY2" fmla="*/ 5398 h 5891213"/>
              <a:gd name="connsiteX3" fmla="*/ 2656672 w 3799712"/>
              <a:gd name="connsiteY3" fmla="*/ 5429221 h 5891213"/>
              <a:gd name="connsiteX4" fmla="*/ 1146977 w 3799712"/>
              <a:gd name="connsiteY4" fmla="*/ 5891213 h 5891213"/>
              <a:gd name="connsiteX5" fmla="*/ 442123 w 3799712"/>
              <a:gd name="connsiteY5" fmla="*/ 2071678 h 5891213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56672 w 3799712"/>
              <a:gd name="connsiteY3" fmla="*/ 5429221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56672 w 3799712"/>
              <a:gd name="connsiteY3" fmla="*/ 5429221 h 6139269"/>
              <a:gd name="connsiteX4" fmla="*/ 2832418 w 3799712"/>
              <a:gd name="connsiteY4" fmla="*/ 5649621 h 6139269"/>
              <a:gd name="connsiteX5" fmla="*/ 1064292 w 3799712"/>
              <a:gd name="connsiteY5" fmla="*/ 6139269 h 6139269"/>
              <a:gd name="connsiteX6" fmla="*/ 442123 w 3799712"/>
              <a:gd name="connsiteY6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56672 w 3799712"/>
              <a:gd name="connsiteY3" fmla="*/ 5429221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56672 w 3799712"/>
              <a:gd name="connsiteY3" fmla="*/ 5429221 h 6139269"/>
              <a:gd name="connsiteX4" fmla="*/ 2827554 w 3799712"/>
              <a:gd name="connsiteY4" fmla="*/ 5810127 h 6139269"/>
              <a:gd name="connsiteX5" fmla="*/ 1064292 w 3799712"/>
              <a:gd name="connsiteY5" fmla="*/ 6139269 h 6139269"/>
              <a:gd name="connsiteX6" fmla="*/ 442123 w 3799712"/>
              <a:gd name="connsiteY6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827554 w 3799712"/>
              <a:gd name="connsiteY3" fmla="*/ 5810127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827554 w 3799712"/>
              <a:gd name="connsiteY3" fmla="*/ 5810127 h 6139269"/>
              <a:gd name="connsiteX4" fmla="*/ 2676775 w 3799712"/>
              <a:gd name="connsiteY4" fmla="*/ 5455068 h 6139269"/>
              <a:gd name="connsiteX5" fmla="*/ 1064292 w 3799712"/>
              <a:gd name="connsiteY5" fmla="*/ 6139269 h 6139269"/>
              <a:gd name="connsiteX6" fmla="*/ 442123 w 3799712"/>
              <a:gd name="connsiteY6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655579 w 3799712"/>
              <a:gd name="connsiteY2" fmla="*/ 151312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655579"/>
              <a:gd name="connsiteY0" fmla="*/ 2484264 h 6551855"/>
              <a:gd name="connsiteX1" fmla="*/ 3655579 w 3655579"/>
              <a:gd name="connsiteY1" fmla="*/ 563898 h 6551855"/>
              <a:gd name="connsiteX2" fmla="*/ 2676775 w 3655579"/>
              <a:gd name="connsiteY2" fmla="*/ 5867654 h 6551855"/>
              <a:gd name="connsiteX3" fmla="*/ 1064292 w 3655579"/>
              <a:gd name="connsiteY3" fmla="*/ 6551855 h 6551855"/>
              <a:gd name="connsiteX4" fmla="*/ 442123 w 3655579"/>
              <a:gd name="connsiteY4" fmla="*/ 2484264 h 6551855"/>
              <a:gd name="connsiteX0" fmla="*/ 442123 w 3757719"/>
              <a:gd name="connsiteY0" fmla="*/ 2562086 h 6629677"/>
              <a:gd name="connsiteX1" fmla="*/ 3757719 w 3757719"/>
              <a:gd name="connsiteY1" fmla="*/ 563898 h 6629677"/>
              <a:gd name="connsiteX2" fmla="*/ 2676775 w 3757719"/>
              <a:gd name="connsiteY2" fmla="*/ 5945476 h 6629677"/>
              <a:gd name="connsiteX3" fmla="*/ 1064292 w 3757719"/>
              <a:gd name="connsiteY3" fmla="*/ 6629677 h 6629677"/>
              <a:gd name="connsiteX4" fmla="*/ 442123 w 3757719"/>
              <a:gd name="connsiteY4" fmla="*/ 2562086 h 6629677"/>
              <a:gd name="connsiteX0" fmla="*/ 442123 w 3757719"/>
              <a:gd name="connsiteY0" fmla="*/ 2562086 h 6629677"/>
              <a:gd name="connsiteX1" fmla="*/ 3757719 w 3757719"/>
              <a:gd name="connsiteY1" fmla="*/ 563898 h 6629677"/>
              <a:gd name="connsiteX2" fmla="*/ 2676775 w 3757719"/>
              <a:gd name="connsiteY2" fmla="*/ 5945476 h 6629677"/>
              <a:gd name="connsiteX3" fmla="*/ 1064292 w 3757719"/>
              <a:gd name="connsiteY3" fmla="*/ 6629677 h 6629677"/>
              <a:gd name="connsiteX4" fmla="*/ 442123 w 3757719"/>
              <a:gd name="connsiteY4" fmla="*/ 2562086 h 6629677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676775 w 3757719"/>
              <a:gd name="connsiteY2" fmla="*/ 5381578 h 6065779"/>
              <a:gd name="connsiteX3" fmla="*/ 1064292 w 3757719"/>
              <a:gd name="connsiteY3" fmla="*/ 6065779 h 6065779"/>
              <a:gd name="connsiteX4" fmla="*/ 442123 w 3757719"/>
              <a:gd name="connsiteY4" fmla="*/ 1998188 h 6065779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676775 w 3757719"/>
              <a:gd name="connsiteY2" fmla="*/ 5381578 h 6065779"/>
              <a:gd name="connsiteX3" fmla="*/ 1064292 w 3757719"/>
              <a:gd name="connsiteY3" fmla="*/ 6065779 h 6065779"/>
              <a:gd name="connsiteX4" fmla="*/ 442123 w 3757719"/>
              <a:gd name="connsiteY4" fmla="*/ 1998188 h 6065779"/>
              <a:gd name="connsiteX0" fmla="*/ 442123 w 4188527"/>
              <a:gd name="connsiteY0" fmla="*/ 1998188 h 6065779"/>
              <a:gd name="connsiteX1" fmla="*/ 3757719 w 4188527"/>
              <a:gd name="connsiteY1" fmla="*/ 0 h 6065779"/>
              <a:gd name="connsiteX2" fmla="*/ 2929695 w 4188527"/>
              <a:gd name="connsiteY2" fmla="*/ 3012892 h 6065779"/>
              <a:gd name="connsiteX3" fmla="*/ 2676775 w 4188527"/>
              <a:gd name="connsiteY3" fmla="*/ 5381578 h 6065779"/>
              <a:gd name="connsiteX4" fmla="*/ 1064292 w 4188527"/>
              <a:gd name="connsiteY4" fmla="*/ 6065779 h 6065779"/>
              <a:gd name="connsiteX5" fmla="*/ 442123 w 4188527"/>
              <a:gd name="connsiteY5" fmla="*/ 1998188 h 6065779"/>
              <a:gd name="connsiteX0" fmla="*/ 442123 w 4188527"/>
              <a:gd name="connsiteY0" fmla="*/ 1998188 h 6065779"/>
              <a:gd name="connsiteX1" fmla="*/ 3757719 w 4188527"/>
              <a:gd name="connsiteY1" fmla="*/ 0 h 6065779"/>
              <a:gd name="connsiteX2" fmla="*/ 2929695 w 4188527"/>
              <a:gd name="connsiteY2" fmla="*/ 3012892 h 6065779"/>
              <a:gd name="connsiteX3" fmla="*/ 2676775 w 4188527"/>
              <a:gd name="connsiteY3" fmla="*/ 5381578 h 6065779"/>
              <a:gd name="connsiteX4" fmla="*/ 1064292 w 4188527"/>
              <a:gd name="connsiteY4" fmla="*/ 6065779 h 6065779"/>
              <a:gd name="connsiteX5" fmla="*/ 442123 w 4188527"/>
              <a:gd name="connsiteY5" fmla="*/ 1998188 h 6065779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929695 w 3757719"/>
              <a:gd name="connsiteY2" fmla="*/ 3012892 h 6065779"/>
              <a:gd name="connsiteX3" fmla="*/ 2676775 w 3757719"/>
              <a:gd name="connsiteY3" fmla="*/ 5381578 h 6065779"/>
              <a:gd name="connsiteX4" fmla="*/ 1064292 w 3757719"/>
              <a:gd name="connsiteY4" fmla="*/ 6065779 h 6065779"/>
              <a:gd name="connsiteX5" fmla="*/ 442123 w 3757719"/>
              <a:gd name="connsiteY5" fmla="*/ 1998188 h 6065779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929695 w 3757719"/>
              <a:gd name="connsiteY2" fmla="*/ 3012892 h 6065779"/>
              <a:gd name="connsiteX3" fmla="*/ 2676775 w 3757719"/>
              <a:gd name="connsiteY3" fmla="*/ 5381578 h 6065779"/>
              <a:gd name="connsiteX4" fmla="*/ 1064292 w 3757719"/>
              <a:gd name="connsiteY4" fmla="*/ 6065779 h 6065779"/>
              <a:gd name="connsiteX5" fmla="*/ 442123 w 3757719"/>
              <a:gd name="connsiteY5" fmla="*/ 1998188 h 6065779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929695 w 3757719"/>
              <a:gd name="connsiteY2" fmla="*/ 3012892 h 6065779"/>
              <a:gd name="connsiteX3" fmla="*/ 2676775 w 3757719"/>
              <a:gd name="connsiteY3" fmla="*/ 5381578 h 6065779"/>
              <a:gd name="connsiteX4" fmla="*/ 1064292 w 3757719"/>
              <a:gd name="connsiteY4" fmla="*/ 6065779 h 6065779"/>
              <a:gd name="connsiteX5" fmla="*/ 442123 w 3757719"/>
              <a:gd name="connsiteY5" fmla="*/ 1998188 h 6065779"/>
              <a:gd name="connsiteX0" fmla="*/ 442123 w 3757687"/>
              <a:gd name="connsiteY0" fmla="*/ 1998212 h 6065803"/>
              <a:gd name="connsiteX1" fmla="*/ 3757687 w 3757687"/>
              <a:gd name="connsiteY1" fmla="*/ 0 h 6065803"/>
              <a:gd name="connsiteX2" fmla="*/ 2929695 w 3757687"/>
              <a:gd name="connsiteY2" fmla="*/ 3012916 h 6065803"/>
              <a:gd name="connsiteX3" fmla="*/ 2676775 w 3757687"/>
              <a:gd name="connsiteY3" fmla="*/ 5381602 h 6065803"/>
              <a:gd name="connsiteX4" fmla="*/ 1064292 w 3757687"/>
              <a:gd name="connsiteY4" fmla="*/ 6065803 h 6065803"/>
              <a:gd name="connsiteX5" fmla="*/ 442123 w 3757687"/>
              <a:gd name="connsiteY5" fmla="*/ 1998212 h 6065803"/>
              <a:gd name="connsiteX0" fmla="*/ 442123 w 3757687"/>
              <a:gd name="connsiteY0" fmla="*/ 2329763 h 6397354"/>
              <a:gd name="connsiteX1" fmla="*/ 1524049 w 3757687"/>
              <a:gd name="connsiteY1" fmla="*/ 1432982 h 6397354"/>
              <a:gd name="connsiteX2" fmla="*/ 3757687 w 3757687"/>
              <a:gd name="connsiteY2" fmla="*/ 331551 h 6397354"/>
              <a:gd name="connsiteX3" fmla="*/ 2929695 w 3757687"/>
              <a:gd name="connsiteY3" fmla="*/ 3344467 h 6397354"/>
              <a:gd name="connsiteX4" fmla="*/ 2676775 w 3757687"/>
              <a:gd name="connsiteY4" fmla="*/ 5713153 h 6397354"/>
              <a:gd name="connsiteX5" fmla="*/ 1064292 w 3757687"/>
              <a:gd name="connsiteY5" fmla="*/ 6397354 h 6397354"/>
              <a:gd name="connsiteX6" fmla="*/ 442123 w 3757687"/>
              <a:gd name="connsiteY6" fmla="*/ 2329763 h 6397354"/>
              <a:gd name="connsiteX0" fmla="*/ 442123 w 3757687"/>
              <a:gd name="connsiteY0" fmla="*/ 2329763 h 6397354"/>
              <a:gd name="connsiteX1" fmla="*/ 1524049 w 3757687"/>
              <a:gd name="connsiteY1" fmla="*/ 1432982 h 6397354"/>
              <a:gd name="connsiteX2" fmla="*/ 3757687 w 3757687"/>
              <a:gd name="connsiteY2" fmla="*/ 331551 h 6397354"/>
              <a:gd name="connsiteX3" fmla="*/ 2929695 w 3757687"/>
              <a:gd name="connsiteY3" fmla="*/ 3344467 h 6397354"/>
              <a:gd name="connsiteX4" fmla="*/ 2676775 w 3757687"/>
              <a:gd name="connsiteY4" fmla="*/ 5713153 h 6397354"/>
              <a:gd name="connsiteX5" fmla="*/ 1064292 w 3757687"/>
              <a:gd name="connsiteY5" fmla="*/ 6397354 h 6397354"/>
              <a:gd name="connsiteX6" fmla="*/ 442123 w 3757687"/>
              <a:gd name="connsiteY6" fmla="*/ 2329763 h 6397354"/>
              <a:gd name="connsiteX0" fmla="*/ 188435 w 3503999"/>
              <a:gd name="connsiteY0" fmla="*/ 2329763 h 6397354"/>
              <a:gd name="connsiteX1" fmla="*/ 1270361 w 3503999"/>
              <a:gd name="connsiteY1" fmla="*/ 1432982 h 6397354"/>
              <a:gd name="connsiteX2" fmla="*/ 3503999 w 3503999"/>
              <a:gd name="connsiteY2" fmla="*/ 331551 h 6397354"/>
              <a:gd name="connsiteX3" fmla="*/ 2676007 w 3503999"/>
              <a:gd name="connsiteY3" fmla="*/ 3344467 h 6397354"/>
              <a:gd name="connsiteX4" fmla="*/ 2423087 w 3503999"/>
              <a:gd name="connsiteY4" fmla="*/ 5713153 h 6397354"/>
              <a:gd name="connsiteX5" fmla="*/ 810604 w 3503999"/>
              <a:gd name="connsiteY5" fmla="*/ 6397354 h 6397354"/>
              <a:gd name="connsiteX6" fmla="*/ 282593 w 3503999"/>
              <a:gd name="connsiteY6" fmla="*/ 4295846 h 6397354"/>
              <a:gd name="connsiteX7" fmla="*/ 188435 w 3503999"/>
              <a:gd name="connsiteY7" fmla="*/ 2329763 h 6397354"/>
              <a:gd name="connsiteX0" fmla="*/ 188435 w 3503999"/>
              <a:gd name="connsiteY0" fmla="*/ 2329763 h 6397354"/>
              <a:gd name="connsiteX1" fmla="*/ 1270361 w 3503999"/>
              <a:gd name="connsiteY1" fmla="*/ 1432982 h 6397354"/>
              <a:gd name="connsiteX2" fmla="*/ 3503999 w 3503999"/>
              <a:gd name="connsiteY2" fmla="*/ 331551 h 6397354"/>
              <a:gd name="connsiteX3" fmla="*/ 2676007 w 3503999"/>
              <a:gd name="connsiteY3" fmla="*/ 3344467 h 6397354"/>
              <a:gd name="connsiteX4" fmla="*/ 2423087 w 3503999"/>
              <a:gd name="connsiteY4" fmla="*/ 5713153 h 6397354"/>
              <a:gd name="connsiteX5" fmla="*/ 810604 w 3503999"/>
              <a:gd name="connsiteY5" fmla="*/ 6397354 h 6397354"/>
              <a:gd name="connsiteX6" fmla="*/ 282593 w 3503999"/>
              <a:gd name="connsiteY6" fmla="*/ 4295846 h 6397354"/>
              <a:gd name="connsiteX7" fmla="*/ 188435 w 3503999"/>
              <a:gd name="connsiteY7" fmla="*/ 2329763 h 6397354"/>
              <a:gd name="connsiteX0" fmla="*/ 188435 w 3503999"/>
              <a:gd name="connsiteY0" fmla="*/ 2329763 h 6397354"/>
              <a:gd name="connsiteX1" fmla="*/ 1270361 w 3503999"/>
              <a:gd name="connsiteY1" fmla="*/ 1432982 h 6397354"/>
              <a:gd name="connsiteX2" fmla="*/ 3503999 w 3503999"/>
              <a:gd name="connsiteY2" fmla="*/ 331551 h 6397354"/>
              <a:gd name="connsiteX3" fmla="*/ 2676007 w 3503999"/>
              <a:gd name="connsiteY3" fmla="*/ 3344467 h 6397354"/>
              <a:gd name="connsiteX4" fmla="*/ 2423087 w 3503999"/>
              <a:gd name="connsiteY4" fmla="*/ 5713153 h 6397354"/>
              <a:gd name="connsiteX5" fmla="*/ 810604 w 3503999"/>
              <a:gd name="connsiteY5" fmla="*/ 6397354 h 6397354"/>
              <a:gd name="connsiteX6" fmla="*/ 282593 w 3503999"/>
              <a:gd name="connsiteY6" fmla="*/ 4295846 h 6397354"/>
              <a:gd name="connsiteX7" fmla="*/ 188435 w 3503999"/>
              <a:gd name="connsiteY7" fmla="*/ 2329763 h 6397354"/>
              <a:gd name="connsiteX0" fmla="*/ 188435 w 3503999"/>
              <a:gd name="connsiteY0" fmla="*/ 2329763 h 6397354"/>
              <a:gd name="connsiteX1" fmla="*/ 541900 w 3503999"/>
              <a:gd name="connsiteY1" fmla="*/ 1897039 h 6397354"/>
              <a:gd name="connsiteX2" fmla="*/ 1270361 w 3503999"/>
              <a:gd name="connsiteY2" fmla="*/ 1432982 h 6397354"/>
              <a:gd name="connsiteX3" fmla="*/ 3503999 w 3503999"/>
              <a:gd name="connsiteY3" fmla="*/ 331551 h 6397354"/>
              <a:gd name="connsiteX4" fmla="*/ 2676007 w 3503999"/>
              <a:gd name="connsiteY4" fmla="*/ 3344467 h 6397354"/>
              <a:gd name="connsiteX5" fmla="*/ 2423087 w 3503999"/>
              <a:gd name="connsiteY5" fmla="*/ 5713153 h 6397354"/>
              <a:gd name="connsiteX6" fmla="*/ 810604 w 3503999"/>
              <a:gd name="connsiteY6" fmla="*/ 6397354 h 6397354"/>
              <a:gd name="connsiteX7" fmla="*/ 282593 w 3503999"/>
              <a:gd name="connsiteY7" fmla="*/ 4295846 h 6397354"/>
              <a:gd name="connsiteX8" fmla="*/ 188435 w 3503999"/>
              <a:gd name="connsiteY8" fmla="*/ 2329763 h 6397354"/>
              <a:gd name="connsiteX0" fmla="*/ 188435 w 3503999"/>
              <a:gd name="connsiteY0" fmla="*/ 2329763 h 6397354"/>
              <a:gd name="connsiteX1" fmla="*/ 541900 w 3503999"/>
              <a:gd name="connsiteY1" fmla="*/ 1897039 h 6397354"/>
              <a:gd name="connsiteX2" fmla="*/ 1270361 w 3503999"/>
              <a:gd name="connsiteY2" fmla="*/ 1432982 h 6397354"/>
              <a:gd name="connsiteX3" fmla="*/ 3503999 w 3503999"/>
              <a:gd name="connsiteY3" fmla="*/ 331551 h 6397354"/>
              <a:gd name="connsiteX4" fmla="*/ 2676007 w 3503999"/>
              <a:gd name="connsiteY4" fmla="*/ 3344467 h 6397354"/>
              <a:gd name="connsiteX5" fmla="*/ 2423087 w 3503999"/>
              <a:gd name="connsiteY5" fmla="*/ 5713153 h 6397354"/>
              <a:gd name="connsiteX6" fmla="*/ 810604 w 3503999"/>
              <a:gd name="connsiteY6" fmla="*/ 6397354 h 6397354"/>
              <a:gd name="connsiteX7" fmla="*/ 282593 w 3503999"/>
              <a:gd name="connsiteY7" fmla="*/ 4295846 h 6397354"/>
              <a:gd name="connsiteX8" fmla="*/ 188435 w 3503999"/>
              <a:gd name="connsiteY8" fmla="*/ 2329763 h 6397354"/>
              <a:gd name="connsiteX0" fmla="*/ 188435 w 3503999"/>
              <a:gd name="connsiteY0" fmla="*/ 2329763 h 6397354"/>
              <a:gd name="connsiteX1" fmla="*/ 541900 w 3503999"/>
              <a:gd name="connsiteY1" fmla="*/ 1897039 h 6397354"/>
              <a:gd name="connsiteX2" fmla="*/ 1270361 w 3503999"/>
              <a:gd name="connsiteY2" fmla="*/ 1432982 h 6397354"/>
              <a:gd name="connsiteX3" fmla="*/ 3503999 w 3503999"/>
              <a:gd name="connsiteY3" fmla="*/ 331551 h 6397354"/>
              <a:gd name="connsiteX4" fmla="*/ 2676007 w 3503999"/>
              <a:gd name="connsiteY4" fmla="*/ 3344467 h 6397354"/>
              <a:gd name="connsiteX5" fmla="*/ 2423087 w 3503999"/>
              <a:gd name="connsiteY5" fmla="*/ 5713153 h 6397354"/>
              <a:gd name="connsiteX6" fmla="*/ 810604 w 3503999"/>
              <a:gd name="connsiteY6" fmla="*/ 6397354 h 6397354"/>
              <a:gd name="connsiteX7" fmla="*/ 282593 w 3503999"/>
              <a:gd name="connsiteY7" fmla="*/ 4295846 h 6397354"/>
              <a:gd name="connsiteX8" fmla="*/ 188435 w 3503999"/>
              <a:gd name="connsiteY8" fmla="*/ 2329763 h 6397354"/>
              <a:gd name="connsiteX0" fmla="*/ 188435 w 3503999"/>
              <a:gd name="connsiteY0" fmla="*/ 2329763 h 6397354"/>
              <a:gd name="connsiteX1" fmla="*/ 541900 w 3503999"/>
              <a:gd name="connsiteY1" fmla="*/ 1897039 h 6397354"/>
              <a:gd name="connsiteX2" fmla="*/ 1270361 w 3503999"/>
              <a:gd name="connsiteY2" fmla="*/ 1432982 h 6397354"/>
              <a:gd name="connsiteX3" fmla="*/ 3503999 w 3503999"/>
              <a:gd name="connsiteY3" fmla="*/ 331551 h 6397354"/>
              <a:gd name="connsiteX4" fmla="*/ 2676007 w 3503999"/>
              <a:gd name="connsiteY4" fmla="*/ 3344467 h 6397354"/>
              <a:gd name="connsiteX5" fmla="*/ 2423087 w 3503999"/>
              <a:gd name="connsiteY5" fmla="*/ 5713153 h 6397354"/>
              <a:gd name="connsiteX6" fmla="*/ 810604 w 3503999"/>
              <a:gd name="connsiteY6" fmla="*/ 6397354 h 6397354"/>
              <a:gd name="connsiteX7" fmla="*/ 282593 w 3503999"/>
              <a:gd name="connsiteY7" fmla="*/ 4295846 h 6397354"/>
              <a:gd name="connsiteX8" fmla="*/ 188435 w 3503999"/>
              <a:gd name="connsiteY8" fmla="*/ 2329763 h 6397354"/>
              <a:gd name="connsiteX0" fmla="*/ 188435 w 3503999"/>
              <a:gd name="connsiteY0" fmla="*/ 2317850 h 6385441"/>
              <a:gd name="connsiteX1" fmla="*/ 541900 w 3503999"/>
              <a:gd name="connsiteY1" fmla="*/ 1885126 h 6385441"/>
              <a:gd name="connsiteX2" fmla="*/ 1270361 w 3503999"/>
              <a:gd name="connsiteY2" fmla="*/ 1421069 h 6385441"/>
              <a:gd name="connsiteX3" fmla="*/ 1122388 w 3503999"/>
              <a:gd name="connsiteY3" fmla="*/ 1414728 h 6385441"/>
              <a:gd name="connsiteX4" fmla="*/ 3503999 w 3503999"/>
              <a:gd name="connsiteY4" fmla="*/ 319638 h 6385441"/>
              <a:gd name="connsiteX5" fmla="*/ 2676007 w 3503999"/>
              <a:gd name="connsiteY5" fmla="*/ 3332554 h 6385441"/>
              <a:gd name="connsiteX6" fmla="*/ 2423087 w 3503999"/>
              <a:gd name="connsiteY6" fmla="*/ 5701240 h 6385441"/>
              <a:gd name="connsiteX7" fmla="*/ 810604 w 3503999"/>
              <a:gd name="connsiteY7" fmla="*/ 6385441 h 6385441"/>
              <a:gd name="connsiteX8" fmla="*/ 282593 w 3503999"/>
              <a:gd name="connsiteY8" fmla="*/ 4283933 h 6385441"/>
              <a:gd name="connsiteX9" fmla="*/ 188435 w 3503999"/>
              <a:gd name="connsiteY9" fmla="*/ 2317850 h 6385441"/>
              <a:gd name="connsiteX0" fmla="*/ 188435 w 3503999"/>
              <a:gd name="connsiteY0" fmla="*/ 2317850 h 6385441"/>
              <a:gd name="connsiteX1" fmla="*/ 541900 w 3503999"/>
              <a:gd name="connsiteY1" fmla="*/ 1885126 h 6385441"/>
              <a:gd name="connsiteX2" fmla="*/ 1270361 w 3503999"/>
              <a:gd name="connsiteY2" fmla="*/ 1421069 h 6385441"/>
              <a:gd name="connsiteX3" fmla="*/ 1122388 w 3503999"/>
              <a:gd name="connsiteY3" fmla="*/ 1414728 h 6385441"/>
              <a:gd name="connsiteX4" fmla="*/ 3503999 w 3503999"/>
              <a:gd name="connsiteY4" fmla="*/ 319638 h 6385441"/>
              <a:gd name="connsiteX5" fmla="*/ 2676007 w 3503999"/>
              <a:gd name="connsiteY5" fmla="*/ 3332554 h 6385441"/>
              <a:gd name="connsiteX6" fmla="*/ 2423087 w 3503999"/>
              <a:gd name="connsiteY6" fmla="*/ 5701240 h 6385441"/>
              <a:gd name="connsiteX7" fmla="*/ 810604 w 3503999"/>
              <a:gd name="connsiteY7" fmla="*/ 6385441 h 6385441"/>
              <a:gd name="connsiteX8" fmla="*/ 282593 w 3503999"/>
              <a:gd name="connsiteY8" fmla="*/ 4283933 h 6385441"/>
              <a:gd name="connsiteX9" fmla="*/ 188435 w 3503999"/>
              <a:gd name="connsiteY9" fmla="*/ 2317850 h 6385441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2961662 w 3581734"/>
              <a:gd name="connsiteY4" fmla="*/ 649077 h 6572595"/>
              <a:gd name="connsiteX5" fmla="*/ 3503999 w 3581734"/>
              <a:gd name="connsiteY5" fmla="*/ 506792 h 6572595"/>
              <a:gd name="connsiteX6" fmla="*/ 2676007 w 3581734"/>
              <a:gd name="connsiteY6" fmla="*/ 3519708 h 6572595"/>
              <a:gd name="connsiteX7" fmla="*/ 2423087 w 3581734"/>
              <a:gd name="connsiteY7" fmla="*/ 5888394 h 6572595"/>
              <a:gd name="connsiteX8" fmla="*/ 810604 w 3581734"/>
              <a:gd name="connsiteY8" fmla="*/ 6572595 h 6572595"/>
              <a:gd name="connsiteX9" fmla="*/ 282593 w 3581734"/>
              <a:gd name="connsiteY9" fmla="*/ 4471087 h 6572595"/>
              <a:gd name="connsiteX10" fmla="*/ 188435 w 3581734"/>
              <a:gd name="connsiteY10" fmla="*/ 2505004 h 6572595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2961662 w 3581734"/>
              <a:gd name="connsiteY4" fmla="*/ 649077 h 6572595"/>
              <a:gd name="connsiteX5" fmla="*/ 3503999 w 3581734"/>
              <a:gd name="connsiteY5" fmla="*/ 506792 h 6572595"/>
              <a:gd name="connsiteX6" fmla="*/ 2676007 w 3581734"/>
              <a:gd name="connsiteY6" fmla="*/ 3519708 h 6572595"/>
              <a:gd name="connsiteX7" fmla="*/ 2423087 w 3581734"/>
              <a:gd name="connsiteY7" fmla="*/ 5888394 h 6572595"/>
              <a:gd name="connsiteX8" fmla="*/ 810604 w 3581734"/>
              <a:gd name="connsiteY8" fmla="*/ 6572595 h 6572595"/>
              <a:gd name="connsiteX9" fmla="*/ 282593 w 3581734"/>
              <a:gd name="connsiteY9" fmla="*/ 4471087 h 6572595"/>
              <a:gd name="connsiteX10" fmla="*/ 188435 w 3581734"/>
              <a:gd name="connsiteY10" fmla="*/ 2505004 h 6572595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2961662 w 3581734"/>
              <a:gd name="connsiteY4" fmla="*/ 649077 h 6572595"/>
              <a:gd name="connsiteX5" fmla="*/ 3503999 w 3581734"/>
              <a:gd name="connsiteY5" fmla="*/ 506792 h 6572595"/>
              <a:gd name="connsiteX6" fmla="*/ 2676007 w 3581734"/>
              <a:gd name="connsiteY6" fmla="*/ 3519708 h 6572595"/>
              <a:gd name="connsiteX7" fmla="*/ 2423087 w 3581734"/>
              <a:gd name="connsiteY7" fmla="*/ 5888394 h 6572595"/>
              <a:gd name="connsiteX8" fmla="*/ 810604 w 3581734"/>
              <a:gd name="connsiteY8" fmla="*/ 6572595 h 6572595"/>
              <a:gd name="connsiteX9" fmla="*/ 282593 w 3581734"/>
              <a:gd name="connsiteY9" fmla="*/ 4471087 h 6572595"/>
              <a:gd name="connsiteX10" fmla="*/ 188435 w 3581734"/>
              <a:gd name="connsiteY10" fmla="*/ 2505004 h 6572595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1922628 w 3581734"/>
              <a:gd name="connsiteY4" fmla="*/ 1138151 h 6572595"/>
              <a:gd name="connsiteX5" fmla="*/ 2961662 w 3581734"/>
              <a:gd name="connsiteY5" fmla="*/ 649077 h 6572595"/>
              <a:gd name="connsiteX6" fmla="*/ 3503999 w 3581734"/>
              <a:gd name="connsiteY6" fmla="*/ 506792 h 6572595"/>
              <a:gd name="connsiteX7" fmla="*/ 2676007 w 3581734"/>
              <a:gd name="connsiteY7" fmla="*/ 3519708 h 6572595"/>
              <a:gd name="connsiteX8" fmla="*/ 2423087 w 3581734"/>
              <a:gd name="connsiteY8" fmla="*/ 5888394 h 6572595"/>
              <a:gd name="connsiteX9" fmla="*/ 810604 w 3581734"/>
              <a:gd name="connsiteY9" fmla="*/ 6572595 h 6572595"/>
              <a:gd name="connsiteX10" fmla="*/ 282593 w 3581734"/>
              <a:gd name="connsiteY10" fmla="*/ 4471087 h 6572595"/>
              <a:gd name="connsiteX11" fmla="*/ 188435 w 3581734"/>
              <a:gd name="connsiteY11" fmla="*/ 2505004 h 6572595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979320 w 3581734"/>
              <a:gd name="connsiteY4" fmla="*/ 1738227 h 6572595"/>
              <a:gd name="connsiteX5" fmla="*/ 1922628 w 3581734"/>
              <a:gd name="connsiteY5" fmla="*/ 1138151 h 6572595"/>
              <a:gd name="connsiteX6" fmla="*/ 2961662 w 3581734"/>
              <a:gd name="connsiteY6" fmla="*/ 649077 h 6572595"/>
              <a:gd name="connsiteX7" fmla="*/ 3503999 w 3581734"/>
              <a:gd name="connsiteY7" fmla="*/ 506792 h 6572595"/>
              <a:gd name="connsiteX8" fmla="*/ 2676007 w 3581734"/>
              <a:gd name="connsiteY8" fmla="*/ 3519708 h 6572595"/>
              <a:gd name="connsiteX9" fmla="*/ 2423087 w 3581734"/>
              <a:gd name="connsiteY9" fmla="*/ 5888394 h 6572595"/>
              <a:gd name="connsiteX10" fmla="*/ 810604 w 3581734"/>
              <a:gd name="connsiteY10" fmla="*/ 6572595 h 6572595"/>
              <a:gd name="connsiteX11" fmla="*/ 282593 w 3581734"/>
              <a:gd name="connsiteY11" fmla="*/ 4471087 h 6572595"/>
              <a:gd name="connsiteX12" fmla="*/ 188435 w 3581734"/>
              <a:gd name="connsiteY12" fmla="*/ 2505004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361801 w 3581734"/>
              <a:gd name="connsiteY11" fmla="*/ 16996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361801 w 3581734"/>
              <a:gd name="connsiteY11" fmla="*/ 16996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430732 w 3581734"/>
              <a:gd name="connsiteY0" fmla="*/ 1240375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541900 w 3581734"/>
              <a:gd name="connsiteY9" fmla="*/ 2072280 h 6572595"/>
              <a:gd name="connsiteX10" fmla="*/ 1290331 w 3581734"/>
              <a:gd name="connsiteY10" fmla="*/ 1556763 h 6572595"/>
              <a:gd name="connsiteX0" fmla="*/ 1021790 w 3624204"/>
              <a:gd name="connsiteY0" fmla="*/ 1738227 h 6572595"/>
              <a:gd name="connsiteX1" fmla="*/ 1965098 w 3624204"/>
              <a:gd name="connsiteY1" fmla="*/ 1138151 h 6572595"/>
              <a:gd name="connsiteX2" fmla="*/ 3004132 w 3624204"/>
              <a:gd name="connsiteY2" fmla="*/ 649077 h 6572595"/>
              <a:gd name="connsiteX3" fmla="*/ 3546469 w 3624204"/>
              <a:gd name="connsiteY3" fmla="*/ 506792 h 6572595"/>
              <a:gd name="connsiteX4" fmla="*/ 2718477 w 3624204"/>
              <a:gd name="connsiteY4" fmla="*/ 3519708 h 6572595"/>
              <a:gd name="connsiteX5" fmla="*/ 2465557 w 3624204"/>
              <a:gd name="connsiteY5" fmla="*/ 5888394 h 6572595"/>
              <a:gd name="connsiteX6" fmla="*/ 853074 w 3624204"/>
              <a:gd name="connsiteY6" fmla="*/ 6572595 h 6572595"/>
              <a:gd name="connsiteX7" fmla="*/ 325063 w 3624204"/>
              <a:gd name="connsiteY7" fmla="*/ 4471087 h 6572595"/>
              <a:gd name="connsiteX8" fmla="*/ 230905 w 3624204"/>
              <a:gd name="connsiteY8" fmla="*/ 2505004 h 6572595"/>
              <a:gd name="connsiteX9" fmla="*/ 58911 w 3624204"/>
              <a:gd name="connsiteY9" fmla="*/ 2360428 h 6572595"/>
              <a:gd name="connsiteX10" fmla="*/ 584370 w 3624204"/>
              <a:gd name="connsiteY10" fmla="*/ 2072280 h 6572595"/>
              <a:gd name="connsiteX11" fmla="*/ 1332801 w 3624204"/>
              <a:gd name="connsiteY11" fmla="*/ 1556763 h 6572595"/>
              <a:gd name="connsiteX0" fmla="*/ 1021790 w 3624204"/>
              <a:gd name="connsiteY0" fmla="*/ 1738227 h 6572595"/>
              <a:gd name="connsiteX1" fmla="*/ 1965098 w 3624204"/>
              <a:gd name="connsiteY1" fmla="*/ 1138151 h 6572595"/>
              <a:gd name="connsiteX2" fmla="*/ 3004132 w 3624204"/>
              <a:gd name="connsiteY2" fmla="*/ 649077 h 6572595"/>
              <a:gd name="connsiteX3" fmla="*/ 3546469 w 3624204"/>
              <a:gd name="connsiteY3" fmla="*/ 506792 h 6572595"/>
              <a:gd name="connsiteX4" fmla="*/ 2718477 w 3624204"/>
              <a:gd name="connsiteY4" fmla="*/ 3519708 h 6572595"/>
              <a:gd name="connsiteX5" fmla="*/ 2465557 w 3624204"/>
              <a:gd name="connsiteY5" fmla="*/ 5888394 h 6572595"/>
              <a:gd name="connsiteX6" fmla="*/ 853074 w 3624204"/>
              <a:gd name="connsiteY6" fmla="*/ 6572595 h 6572595"/>
              <a:gd name="connsiteX7" fmla="*/ 325063 w 3624204"/>
              <a:gd name="connsiteY7" fmla="*/ 4471087 h 6572595"/>
              <a:gd name="connsiteX8" fmla="*/ 230905 w 3624204"/>
              <a:gd name="connsiteY8" fmla="*/ 2505004 h 6572595"/>
              <a:gd name="connsiteX9" fmla="*/ 58911 w 3624204"/>
              <a:gd name="connsiteY9" fmla="*/ 2360428 h 6572595"/>
              <a:gd name="connsiteX10" fmla="*/ 584370 w 3624204"/>
              <a:gd name="connsiteY10" fmla="*/ 2072280 h 6572595"/>
              <a:gd name="connsiteX11" fmla="*/ 1332801 w 362420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6441 w 3581734"/>
              <a:gd name="connsiteY9" fmla="*/ 2360428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03999"/>
              <a:gd name="connsiteY0" fmla="*/ 1387353 h 6221721"/>
              <a:gd name="connsiteX1" fmla="*/ 1922628 w 3503999"/>
              <a:gd name="connsiteY1" fmla="*/ 787277 h 6221721"/>
              <a:gd name="connsiteX2" fmla="*/ 2961662 w 3503999"/>
              <a:gd name="connsiteY2" fmla="*/ 298203 h 6221721"/>
              <a:gd name="connsiteX3" fmla="*/ 3503999 w 3503999"/>
              <a:gd name="connsiteY3" fmla="*/ 155918 h 6221721"/>
              <a:gd name="connsiteX4" fmla="*/ 2676007 w 3503999"/>
              <a:gd name="connsiteY4" fmla="*/ 3168834 h 6221721"/>
              <a:gd name="connsiteX5" fmla="*/ 2423087 w 3503999"/>
              <a:gd name="connsiteY5" fmla="*/ 5537520 h 6221721"/>
              <a:gd name="connsiteX6" fmla="*/ 810604 w 3503999"/>
              <a:gd name="connsiteY6" fmla="*/ 6221721 h 6221721"/>
              <a:gd name="connsiteX7" fmla="*/ 282593 w 3503999"/>
              <a:gd name="connsiteY7" fmla="*/ 4120213 h 6221721"/>
              <a:gd name="connsiteX8" fmla="*/ 188435 w 3503999"/>
              <a:gd name="connsiteY8" fmla="*/ 2154130 h 6221721"/>
              <a:gd name="connsiteX9" fmla="*/ 154664 w 3503999"/>
              <a:gd name="connsiteY9" fmla="*/ 2158410 h 6221721"/>
              <a:gd name="connsiteX10" fmla="*/ 541900 w 3503999"/>
              <a:gd name="connsiteY10" fmla="*/ 1721406 h 6221721"/>
              <a:gd name="connsiteX11" fmla="*/ 1290331 w 3503999"/>
              <a:gd name="connsiteY11" fmla="*/ 1205889 h 6221721"/>
              <a:gd name="connsiteX0" fmla="*/ 979320 w 3503999"/>
              <a:gd name="connsiteY0" fmla="*/ 1387353 h 6221721"/>
              <a:gd name="connsiteX1" fmla="*/ 1922628 w 3503999"/>
              <a:gd name="connsiteY1" fmla="*/ 787277 h 6221721"/>
              <a:gd name="connsiteX2" fmla="*/ 2961662 w 3503999"/>
              <a:gd name="connsiteY2" fmla="*/ 298203 h 6221721"/>
              <a:gd name="connsiteX3" fmla="*/ 3503999 w 3503999"/>
              <a:gd name="connsiteY3" fmla="*/ 155918 h 6221721"/>
              <a:gd name="connsiteX4" fmla="*/ 2676007 w 3503999"/>
              <a:gd name="connsiteY4" fmla="*/ 3168834 h 6221721"/>
              <a:gd name="connsiteX5" fmla="*/ 2423087 w 3503999"/>
              <a:gd name="connsiteY5" fmla="*/ 5537520 h 6221721"/>
              <a:gd name="connsiteX6" fmla="*/ 810604 w 3503999"/>
              <a:gd name="connsiteY6" fmla="*/ 6221721 h 6221721"/>
              <a:gd name="connsiteX7" fmla="*/ 282593 w 3503999"/>
              <a:gd name="connsiteY7" fmla="*/ 4120213 h 6221721"/>
              <a:gd name="connsiteX8" fmla="*/ 188435 w 3503999"/>
              <a:gd name="connsiteY8" fmla="*/ 2154130 h 6221721"/>
              <a:gd name="connsiteX9" fmla="*/ 154664 w 3503999"/>
              <a:gd name="connsiteY9" fmla="*/ 2158410 h 6221721"/>
              <a:gd name="connsiteX10" fmla="*/ 541900 w 3503999"/>
              <a:gd name="connsiteY10" fmla="*/ 1721406 h 6221721"/>
              <a:gd name="connsiteX11" fmla="*/ 1290331 w 3503999"/>
              <a:gd name="connsiteY11" fmla="*/ 1205889 h 6221721"/>
              <a:gd name="connsiteX0" fmla="*/ 979320 w 3642223"/>
              <a:gd name="connsiteY0" fmla="*/ 1387353 h 6221721"/>
              <a:gd name="connsiteX1" fmla="*/ 1922628 w 3642223"/>
              <a:gd name="connsiteY1" fmla="*/ 787277 h 6221721"/>
              <a:gd name="connsiteX2" fmla="*/ 2961662 w 3642223"/>
              <a:gd name="connsiteY2" fmla="*/ 298203 h 6221721"/>
              <a:gd name="connsiteX3" fmla="*/ 3642223 w 3642223"/>
              <a:gd name="connsiteY3" fmla="*/ 155918 h 6221721"/>
              <a:gd name="connsiteX4" fmla="*/ 2676007 w 3642223"/>
              <a:gd name="connsiteY4" fmla="*/ 3168834 h 6221721"/>
              <a:gd name="connsiteX5" fmla="*/ 2423087 w 3642223"/>
              <a:gd name="connsiteY5" fmla="*/ 5537520 h 6221721"/>
              <a:gd name="connsiteX6" fmla="*/ 810604 w 3642223"/>
              <a:gd name="connsiteY6" fmla="*/ 6221721 h 6221721"/>
              <a:gd name="connsiteX7" fmla="*/ 282593 w 3642223"/>
              <a:gd name="connsiteY7" fmla="*/ 4120213 h 6221721"/>
              <a:gd name="connsiteX8" fmla="*/ 188435 w 3642223"/>
              <a:gd name="connsiteY8" fmla="*/ 2154130 h 6221721"/>
              <a:gd name="connsiteX9" fmla="*/ 154664 w 3642223"/>
              <a:gd name="connsiteY9" fmla="*/ 2158410 h 6221721"/>
              <a:gd name="connsiteX10" fmla="*/ 541900 w 3642223"/>
              <a:gd name="connsiteY10" fmla="*/ 1721406 h 6221721"/>
              <a:gd name="connsiteX11" fmla="*/ 1290331 w 3642223"/>
              <a:gd name="connsiteY11" fmla="*/ 1205889 h 6221721"/>
              <a:gd name="connsiteX0" fmla="*/ 979320 w 3642223"/>
              <a:gd name="connsiteY0" fmla="*/ 1387353 h 6221721"/>
              <a:gd name="connsiteX1" fmla="*/ 1922628 w 3642223"/>
              <a:gd name="connsiteY1" fmla="*/ 787277 h 6221721"/>
              <a:gd name="connsiteX2" fmla="*/ 2961662 w 3642223"/>
              <a:gd name="connsiteY2" fmla="*/ 298203 h 6221721"/>
              <a:gd name="connsiteX3" fmla="*/ 3642223 w 3642223"/>
              <a:gd name="connsiteY3" fmla="*/ 155918 h 6221721"/>
              <a:gd name="connsiteX4" fmla="*/ 2676007 w 3642223"/>
              <a:gd name="connsiteY4" fmla="*/ 3168834 h 6221721"/>
              <a:gd name="connsiteX5" fmla="*/ 2423087 w 3642223"/>
              <a:gd name="connsiteY5" fmla="*/ 5537520 h 6221721"/>
              <a:gd name="connsiteX6" fmla="*/ 810604 w 3642223"/>
              <a:gd name="connsiteY6" fmla="*/ 6221721 h 6221721"/>
              <a:gd name="connsiteX7" fmla="*/ 282593 w 3642223"/>
              <a:gd name="connsiteY7" fmla="*/ 4120213 h 6221721"/>
              <a:gd name="connsiteX8" fmla="*/ 188435 w 3642223"/>
              <a:gd name="connsiteY8" fmla="*/ 2154130 h 6221721"/>
              <a:gd name="connsiteX9" fmla="*/ 154664 w 3642223"/>
              <a:gd name="connsiteY9" fmla="*/ 2158410 h 6221721"/>
              <a:gd name="connsiteX10" fmla="*/ 541900 w 3642223"/>
              <a:gd name="connsiteY10" fmla="*/ 1721406 h 6221721"/>
              <a:gd name="connsiteX11" fmla="*/ 1290331 w 3642223"/>
              <a:gd name="connsiteY11" fmla="*/ 1205889 h 6221721"/>
              <a:gd name="connsiteX0" fmla="*/ 979320 w 3642223"/>
              <a:gd name="connsiteY0" fmla="*/ 1592069 h 6426437"/>
              <a:gd name="connsiteX1" fmla="*/ 1922628 w 3642223"/>
              <a:gd name="connsiteY1" fmla="*/ 991993 h 6426437"/>
              <a:gd name="connsiteX2" fmla="*/ 2961662 w 3642223"/>
              <a:gd name="connsiteY2" fmla="*/ 502919 h 6426437"/>
              <a:gd name="connsiteX3" fmla="*/ 3642223 w 3642223"/>
              <a:gd name="connsiteY3" fmla="*/ 155918 h 6426437"/>
              <a:gd name="connsiteX4" fmla="*/ 2676007 w 3642223"/>
              <a:gd name="connsiteY4" fmla="*/ 3373550 h 6426437"/>
              <a:gd name="connsiteX5" fmla="*/ 2423087 w 3642223"/>
              <a:gd name="connsiteY5" fmla="*/ 5742236 h 6426437"/>
              <a:gd name="connsiteX6" fmla="*/ 810604 w 3642223"/>
              <a:gd name="connsiteY6" fmla="*/ 6426437 h 6426437"/>
              <a:gd name="connsiteX7" fmla="*/ 282593 w 3642223"/>
              <a:gd name="connsiteY7" fmla="*/ 4324929 h 6426437"/>
              <a:gd name="connsiteX8" fmla="*/ 188435 w 3642223"/>
              <a:gd name="connsiteY8" fmla="*/ 2358846 h 6426437"/>
              <a:gd name="connsiteX9" fmla="*/ 154664 w 3642223"/>
              <a:gd name="connsiteY9" fmla="*/ 2363126 h 6426437"/>
              <a:gd name="connsiteX10" fmla="*/ 541900 w 3642223"/>
              <a:gd name="connsiteY10" fmla="*/ 1926122 h 6426437"/>
              <a:gd name="connsiteX11" fmla="*/ 1290331 w 3642223"/>
              <a:gd name="connsiteY11" fmla="*/ 1410605 h 6426437"/>
              <a:gd name="connsiteX0" fmla="*/ 979320 w 3642223"/>
              <a:gd name="connsiteY0" fmla="*/ 1436151 h 6270519"/>
              <a:gd name="connsiteX1" fmla="*/ 1922628 w 3642223"/>
              <a:gd name="connsiteY1" fmla="*/ 836075 h 6270519"/>
              <a:gd name="connsiteX2" fmla="*/ 2961662 w 3642223"/>
              <a:gd name="connsiteY2" fmla="*/ 347001 h 6270519"/>
              <a:gd name="connsiteX3" fmla="*/ 3642223 w 3642223"/>
              <a:gd name="connsiteY3" fmla="*/ 0 h 6270519"/>
              <a:gd name="connsiteX4" fmla="*/ 2676007 w 3642223"/>
              <a:gd name="connsiteY4" fmla="*/ 3217632 h 6270519"/>
              <a:gd name="connsiteX5" fmla="*/ 2423087 w 3642223"/>
              <a:gd name="connsiteY5" fmla="*/ 5586318 h 6270519"/>
              <a:gd name="connsiteX6" fmla="*/ 810604 w 3642223"/>
              <a:gd name="connsiteY6" fmla="*/ 6270519 h 6270519"/>
              <a:gd name="connsiteX7" fmla="*/ 282593 w 3642223"/>
              <a:gd name="connsiteY7" fmla="*/ 4169011 h 6270519"/>
              <a:gd name="connsiteX8" fmla="*/ 188435 w 3642223"/>
              <a:gd name="connsiteY8" fmla="*/ 2202928 h 6270519"/>
              <a:gd name="connsiteX9" fmla="*/ 154664 w 3642223"/>
              <a:gd name="connsiteY9" fmla="*/ 2207208 h 6270519"/>
              <a:gd name="connsiteX10" fmla="*/ 541900 w 3642223"/>
              <a:gd name="connsiteY10" fmla="*/ 1770204 h 6270519"/>
              <a:gd name="connsiteX11" fmla="*/ 1290331 w 3642223"/>
              <a:gd name="connsiteY11" fmla="*/ 1254687 h 6270519"/>
              <a:gd name="connsiteX0" fmla="*/ 979320 w 3642223"/>
              <a:gd name="connsiteY0" fmla="*/ 1436151 h 6270519"/>
              <a:gd name="connsiteX1" fmla="*/ 1922628 w 3642223"/>
              <a:gd name="connsiteY1" fmla="*/ 836075 h 6270519"/>
              <a:gd name="connsiteX2" fmla="*/ 2961662 w 3642223"/>
              <a:gd name="connsiteY2" fmla="*/ 347001 h 6270519"/>
              <a:gd name="connsiteX3" fmla="*/ 3642223 w 3642223"/>
              <a:gd name="connsiteY3" fmla="*/ 0 h 6270519"/>
              <a:gd name="connsiteX4" fmla="*/ 2676007 w 3642223"/>
              <a:gd name="connsiteY4" fmla="*/ 3217632 h 6270519"/>
              <a:gd name="connsiteX5" fmla="*/ 2423087 w 3642223"/>
              <a:gd name="connsiteY5" fmla="*/ 5586318 h 6270519"/>
              <a:gd name="connsiteX6" fmla="*/ 810604 w 3642223"/>
              <a:gd name="connsiteY6" fmla="*/ 6270519 h 6270519"/>
              <a:gd name="connsiteX7" fmla="*/ 282593 w 3642223"/>
              <a:gd name="connsiteY7" fmla="*/ 4169011 h 6270519"/>
              <a:gd name="connsiteX8" fmla="*/ 188435 w 3642223"/>
              <a:gd name="connsiteY8" fmla="*/ 2202928 h 6270519"/>
              <a:gd name="connsiteX9" fmla="*/ 154664 w 3642223"/>
              <a:gd name="connsiteY9" fmla="*/ 2207208 h 6270519"/>
              <a:gd name="connsiteX10" fmla="*/ 541900 w 3642223"/>
              <a:gd name="connsiteY10" fmla="*/ 1770204 h 6270519"/>
              <a:gd name="connsiteX11" fmla="*/ 1290331 w 3642223"/>
              <a:gd name="connsiteY11" fmla="*/ 1254687 h 6270519"/>
              <a:gd name="connsiteX0" fmla="*/ 979320 w 3570753"/>
              <a:gd name="connsiteY0" fmla="*/ 1293299 h 6127667"/>
              <a:gd name="connsiteX1" fmla="*/ 1922628 w 3570753"/>
              <a:gd name="connsiteY1" fmla="*/ 693223 h 6127667"/>
              <a:gd name="connsiteX2" fmla="*/ 2961662 w 3570753"/>
              <a:gd name="connsiteY2" fmla="*/ 204149 h 6127667"/>
              <a:gd name="connsiteX3" fmla="*/ 3570753 w 3570753"/>
              <a:gd name="connsiteY3" fmla="*/ 0 h 6127667"/>
              <a:gd name="connsiteX4" fmla="*/ 2676007 w 3570753"/>
              <a:gd name="connsiteY4" fmla="*/ 3074780 h 6127667"/>
              <a:gd name="connsiteX5" fmla="*/ 2423087 w 3570753"/>
              <a:gd name="connsiteY5" fmla="*/ 5443466 h 6127667"/>
              <a:gd name="connsiteX6" fmla="*/ 810604 w 3570753"/>
              <a:gd name="connsiteY6" fmla="*/ 6127667 h 6127667"/>
              <a:gd name="connsiteX7" fmla="*/ 282593 w 3570753"/>
              <a:gd name="connsiteY7" fmla="*/ 4026159 h 6127667"/>
              <a:gd name="connsiteX8" fmla="*/ 188435 w 3570753"/>
              <a:gd name="connsiteY8" fmla="*/ 2060076 h 6127667"/>
              <a:gd name="connsiteX9" fmla="*/ 154664 w 3570753"/>
              <a:gd name="connsiteY9" fmla="*/ 2064356 h 6127667"/>
              <a:gd name="connsiteX10" fmla="*/ 541900 w 3570753"/>
              <a:gd name="connsiteY10" fmla="*/ 1627352 h 6127667"/>
              <a:gd name="connsiteX11" fmla="*/ 1290331 w 3570753"/>
              <a:gd name="connsiteY11" fmla="*/ 1111835 h 6127667"/>
              <a:gd name="connsiteX0" fmla="*/ 979320 w 3570753"/>
              <a:gd name="connsiteY0" fmla="*/ 1293299 h 6127667"/>
              <a:gd name="connsiteX1" fmla="*/ 1922628 w 3570753"/>
              <a:gd name="connsiteY1" fmla="*/ 693223 h 6127667"/>
              <a:gd name="connsiteX2" fmla="*/ 2961662 w 3570753"/>
              <a:gd name="connsiteY2" fmla="*/ 204149 h 6127667"/>
              <a:gd name="connsiteX3" fmla="*/ 3570753 w 3570753"/>
              <a:gd name="connsiteY3" fmla="*/ 0 h 6127667"/>
              <a:gd name="connsiteX4" fmla="*/ 2676007 w 3570753"/>
              <a:gd name="connsiteY4" fmla="*/ 3074780 h 6127667"/>
              <a:gd name="connsiteX5" fmla="*/ 2423087 w 3570753"/>
              <a:gd name="connsiteY5" fmla="*/ 5443466 h 6127667"/>
              <a:gd name="connsiteX6" fmla="*/ 810604 w 3570753"/>
              <a:gd name="connsiteY6" fmla="*/ 6127667 h 6127667"/>
              <a:gd name="connsiteX7" fmla="*/ 282593 w 3570753"/>
              <a:gd name="connsiteY7" fmla="*/ 4026159 h 6127667"/>
              <a:gd name="connsiteX8" fmla="*/ 188435 w 3570753"/>
              <a:gd name="connsiteY8" fmla="*/ 2060076 h 6127667"/>
              <a:gd name="connsiteX9" fmla="*/ 154664 w 3570753"/>
              <a:gd name="connsiteY9" fmla="*/ 2064356 h 6127667"/>
              <a:gd name="connsiteX10" fmla="*/ 541900 w 3570753"/>
              <a:gd name="connsiteY10" fmla="*/ 1627352 h 6127667"/>
              <a:gd name="connsiteX11" fmla="*/ 1290331 w 3570753"/>
              <a:gd name="connsiteY11" fmla="*/ 1111835 h 6127667"/>
              <a:gd name="connsiteX0" fmla="*/ 1922628 w 3570753"/>
              <a:gd name="connsiteY0" fmla="*/ 693223 h 6127667"/>
              <a:gd name="connsiteX1" fmla="*/ 2961662 w 3570753"/>
              <a:gd name="connsiteY1" fmla="*/ 204149 h 6127667"/>
              <a:gd name="connsiteX2" fmla="*/ 3570753 w 3570753"/>
              <a:gd name="connsiteY2" fmla="*/ 0 h 6127667"/>
              <a:gd name="connsiteX3" fmla="*/ 2676007 w 3570753"/>
              <a:gd name="connsiteY3" fmla="*/ 3074780 h 6127667"/>
              <a:gd name="connsiteX4" fmla="*/ 2423087 w 3570753"/>
              <a:gd name="connsiteY4" fmla="*/ 5443466 h 6127667"/>
              <a:gd name="connsiteX5" fmla="*/ 810604 w 3570753"/>
              <a:gd name="connsiteY5" fmla="*/ 6127667 h 6127667"/>
              <a:gd name="connsiteX6" fmla="*/ 282593 w 3570753"/>
              <a:gd name="connsiteY6" fmla="*/ 4026159 h 6127667"/>
              <a:gd name="connsiteX7" fmla="*/ 188435 w 3570753"/>
              <a:gd name="connsiteY7" fmla="*/ 2060076 h 6127667"/>
              <a:gd name="connsiteX8" fmla="*/ 154664 w 3570753"/>
              <a:gd name="connsiteY8" fmla="*/ 2064356 h 6127667"/>
              <a:gd name="connsiteX9" fmla="*/ 541900 w 3570753"/>
              <a:gd name="connsiteY9" fmla="*/ 1627352 h 6127667"/>
              <a:gd name="connsiteX10" fmla="*/ 1290331 w 3570753"/>
              <a:gd name="connsiteY10" fmla="*/ 1111835 h 6127667"/>
              <a:gd name="connsiteX0" fmla="*/ 1922628 w 3570753"/>
              <a:gd name="connsiteY0" fmla="*/ 693223 h 6127667"/>
              <a:gd name="connsiteX1" fmla="*/ 2961662 w 3570753"/>
              <a:gd name="connsiteY1" fmla="*/ 204149 h 6127667"/>
              <a:gd name="connsiteX2" fmla="*/ 3570753 w 3570753"/>
              <a:gd name="connsiteY2" fmla="*/ 0 h 6127667"/>
              <a:gd name="connsiteX3" fmla="*/ 2676007 w 3570753"/>
              <a:gd name="connsiteY3" fmla="*/ 3074780 h 6127667"/>
              <a:gd name="connsiteX4" fmla="*/ 2423087 w 3570753"/>
              <a:gd name="connsiteY4" fmla="*/ 5443466 h 6127667"/>
              <a:gd name="connsiteX5" fmla="*/ 810604 w 3570753"/>
              <a:gd name="connsiteY5" fmla="*/ 6127667 h 6127667"/>
              <a:gd name="connsiteX6" fmla="*/ 282593 w 3570753"/>
              <a:gd name="connsiteY6" fmla="*/ 4026159 h 6127667"/>
              <a:gd name="connsiteX7" fmla="*/ 188435 w 3570753"/>
              <a:gd name="connsiteY7" fmla="*/ 2060076 h 6127667"/>
              <a:gd name="connsiteX8" fmla="*/ 154664 w 3570753"/>
              <a:gd name="connsiteY8" fmla="*/ 2064356 h 6127667"/>
              <a:gd name="connsiteX9" fmla="*/ 541900 w 3570753"/>
              <a:gd name="connsiteY9" fmla="*/ 1627352 h 6127667"/>
              <a:gd name="connsiteX10" fmla="*/ 1931776 w 3570753"/>
              <a:gd name="connsiteY10" fmla="*/ 688755 h 6127667"/>
              <a:gd name="connsiteX0" fmla="*/ 1922628 w 3570753"/>
              <a:gd name="connsiteY0" fmla="*/ 693223 h 6127667"/>
              <a:gd name="connsiteX1" fmla="*/ 2961662 w 3570753"/>
              <a:gd name="connsiteY1" fmla="*/ 204149 h 6127667"/>
              <a:gd name="connsiteX2" fmla="*/ 3570753 w 3570753"/>
              <a:gd name="connsiteY2" fmla="*/ 0 h 6127667"/>
              <a:gd name="connsiteX3" fmla="*/ 2676007 w 3570753"/>
              <a:gd name="connsiteY3" fmla="*/ 3074780 h 6127667"/>
              <a:gd name="connsiteX4" fmla="*/ 2423087 w 3570753"/>
              <a:gd name="connsiteY4" fmla="*/ 5443466 h 6127667"/>
              <a:gd name="connsiteX5" fmla="*/ 810604 w 3570753"/>
              <a:gd name="connsiteY5" fmla="*/ 6127667 h 6127667"/>
              <a:gd name="connsiteX6" fmla="*/ 282593 w 3570753"/>
              <a:gd name="connsiteY6" fmla="*/ 4026159 h 6127667"/>
              <a:gd name="connsiteX7" fmla="*/ 188435 w 3570753"/>
              <a:gd name="connsiteY7" fmla="*/ 2060076 h 6127667"/>
              <a:gd name="connsiteX8" fmla="*/ 154664 w 3570753"/>
              <a:gd name="connsiteY8" fmla="*/ 2064356 h 6127667"/>
              <a:gd name="connsiteX9" fmla="*/ 541900 w 3570753"/>
              <a:gd name="connsiteY9" fmla="*/ 1627352 h 6127667"/>
              <a:gd name="connsiteX10" fmla="*/ 1931776 w 3570753"/>
              <a:gd name="connsiteY10" fmla="*/ 688755 h 6127667"/>
              <a:gd name="connsiteX0" fmla="*/ 1922628 w 3570753"/>
              <a:gd name="connsiteY0" fmla="*/ 693223 h 6127667"/>
              <a:gd name="connsiteX1" fmla="*/ 2961662 w 3570753"/>
              <a:gd name="connsiteY1" fmla="*/ 204149 h 6127667"/>
              <a:gd name="connsiteX2" fmla="*/ 3570753 w 3570753"/>
              <a:gd name="connsiteY2" fmla="*/ 0 h 6127667"/>
              <a:gd name="connsiteX3" fmla="*/ 2676007 w 3570753"/>
              <a:gd name="connsiteY3" fmla="*/ 3074780 h 6127667"/>
              <a:gd name="connsiteX4" fmla="*/ 2423087 w 3570753"/>
              <a:gd name="connsiteY4" fmla="*/ 5443466 h 6127667"/>
              <a:gd name="connsiteX5" fmla="*/ 810604 w 3570753"/>
              <a:gd name="connsiteY5" fmla="*/ 6127667 h 6127667"/>
              <a:gd name="connsiteX6" fmla="*/ 282593 w 3570753"/>
              <a:gd name="connsiteY6" fmla="*/ 4026159 h 6127667"/>
              <a:gd name="connsiteX7" fmla="*/ 188435 w 3570753"/>
              <a:gd name="connsiteY7" fmla="*/ 2060076 h 6127667"/>
              <a:gd name="connsiteX8" fmla="*/ 154664 w 3570753"/>
              <a:gd name="connsiteY8" fmla="*/ 2064356 h 6127667"/>
              <a:gd name="connsiteX9" fmla="*/ 541900 w 3570753"/>
              <a:gd name="connsiteY9" fmla="*/ 1627352 h 6127667"/>
              <a:gd name="connsiteX10" fmla="*/ 1931776 w 3570753"/>
              <a:gd name="connsiteY10" fmla="*/ 688755 h 6127667"/>
              <a:gd name="connsiteX11" fmla="*/ 1922628 w 3570753"/>
              <a:gd name="connsiteY11" fmla="*/ 693223 h 6127667"/>
              <a:gd name="connsiteX0" fmla="*/ 154664 w 3570753"/>
              <a:gd name="connsiteY0" fmla="*/ 2064356 h 6127667"/>
              <a:gd name="connsiteX1" fmla="*/ 541900 w 3570753"/>
              <a:gd name="connsiteY1" fmla="*/ 1627352 h 6127667"/>
              <a:gd name="connsiteX2" fmla="*/ 1931776 w 3570753"/>
              <a:gd name="connsiteY2" fmla="*/ 688755 h 6127667"/>
              <a:gd name="connsiteX3" fmla="*/ 1922628 w 3570753"/>
              <a:gd name="connsiteY3" fmla="*/ 693223 h 6127667"/>
              <a:gd name="connsiteX4" fmla="*/ 2961662 w 3570753"/>
              <a:gd name="connsiteY4" fmla="*/ 204149 h 6127667"/>
              <a:gd name="connsiteX5" fmla="*/ 3570753 w 3570753"/>
              <a:gd name="connsiteY5" fmla="*/ 0 h 6127667"/>
              <a:gd name="connsiteX6" fmla="*/ 2676007 w 3570753"/>
              <a:gd name="connsiteY6" fmla="*/ 3074780 h 6127667"/>
              <a:gd name="connsiteX7" fmla="*/ 2423087 w 3570753"/>
              <a:gd name="connsiteY7" fmla="*/ 5443466 h 6127667"/>
              <a:gd name="connsiteX8" fmla="*/ 810604 w 3570753"/>
              <a:gd name="connsiteY8" fmla="*/ 6127667 h 6127667"/>
              <a:gd name="connsiteX9" fmla="*/ 282593 w 3570753"/>
              <a:gd name="connsiteY9" fmla="*/ 4026159 h 6127667"/>
              <a:gd name="connsiteX10" fmla="*/ 279875 w 3570753"/>
              <a:gd name="connsiteY10" fmla="*/ 2151516 h 6127667"/>
              <a:gd name="connsiteX0" fmla="*/ 154664 w 3570753"/>
              <a:gd name="connsiteY0" fmla="*/ 2064356 h 6127667"/>
              <a:gd name="connsiteX1" fmla="*/ 541900 w 3570753"/>
              <a:gd name="connsiteY1" fmla="*/ 1627352 h 6127667"/>
              <a:gd name="connsiteX2" fmla="*/ 1931776 w 3570753"/>
              <a:gd name="connsiteY2" fmla="*/ 688755 h 6127667"/>
              <a:gd name="connsiteX3" fmla="*/ 1922628 w 3570753"/>
              <a:gd name="connsiteY3" fmla="*/ 693223 h 6127667"/>
              <a:gd name="connsiteX4" fmla="*/ 2961662 w 3570753"/>
              <a:gd name="connsiteY4" fmla="*/ 204149 h 6127667"/>
              <a:gd name="connsiteX5" fmla="*/ 3570753 w 3570753"/>
              <a:gd name="connsiteY5" fmla="*/ 0 h 6127667"/>
              <a:gd name="connsiteX6" fmla="*/ 2676007 w 3570753"/>
              <a:gd name="connsiteY6" fmla="*/ 3074780 h 6127667"/>
              <a:gd name="connsiteX7" fmla="*/ 2423087 w 3570753"/>
              <a:gd name="connsiteY7" fmla="*/ 5443466 h 6127667"/>
              <a:gd name="connsiteX8" fmla="*/ 810604 w 3570753"/>
              <a:gd name="connsiteY8" fmla="*/ 6127667 h 6127667"/>
              <a:gd name="connsiteX9" fmla="*/ 282593 w 3570753"/>
              <a:gd name="connsiteY9" fmla="*/ 4026159 h 6127667"/>
              <a:gd name="connsiteX10" fmla="*/ 279875 w 3570753"/>
              <a:gd name="connsiteY10" fmla="*/ 2151516 h 6127667"/>
              <a:gd name="connsiteX0" fmla="*/ 0 w 3416089"/>
              <a:gd name="connsiteY0" fmla="*/ 2064356 h 6127667"/>
              <a:gd name="connsiteX1" fmla="*/ 387236 w 3416089"/>
              <a:gd name="connsiteY1" fmla="*/ 1627352 h 6127667"/>
              <a:gd name="connsiteX2" fmla="*/ 1777112 w 3416089"/>
              <a:gd name="connsiteY2" fmla="*/ 688755 h 6127667"/>
              <a:gd name="connsiteX3" fmla="*/ 1767964 w 3416089"/>
              <a:gd name="connsiteY3" fmla="*/ 693223 h 6127667"/>
              <a:gd name="connsiteX4" fmla="*/ 2806998 w 3416089"/>
              <a:gd name="connsiteY4" fmla="*/ 204149 h 6127667"/>
              <a:gd name="connsiteX5" fmla="*/ 3416089 w 3416089"/>
              <a:gd name="connsiteY5" fmla="*/ 0 h 6127667"/>
              <a:gd name="connsiteX6" fmla="*/ 2521343 w 3416089"/>
              <a:gd name="connsiteY6" fmla="*/ 3074780 h 6127667"/>
              <a:gd name="connsiteX7" fmla="*/ 2268423 w 3416089"/>
              <a:gd name="connsiteY7" fmla="*/ 5443466 h 6127667"/>
              <a:gd name="connsiteX8" fmla="*/ 655940 w 3416089"/>
              <a:gd name="connsiteY8" fmla="*/ 6127667 h 6127667"/>
              <a:gd name="connsiteX9" fmla="*/ 127929 w 3416089"/>
              <a:gd name="connsiteY9" fmla="*/ 4026159 h 6127667"/>
              <a:gd name="connsiteX10" fmla="*/ 125211 w 3416089"/>
              <a:gd name="connsiteY10" fmla="*/ 2151516 h 6127667"/>
              <a:gd name="connsiteX0" fmla="*/ 0 w 3416089"/>
              <a:gd name="connsiteY0" fmla="*/ 2064356 h 6127667"/>
              <a:gd name="connsiteX1" fmla="*/ 387236 w 3416089"/>
              <a:gd name="connsiteY1" fmla="*/ 1627352 h 6127667"/>
              <a:gd name="connsiteX2" fmla="*/ 1777112 w 3416089"/>
              <a:gd name="connsiteY2" fmla="*/ 688755 h 6127667"/>
              <a:gd name="connsiteX3" fmla="*/ 1767964 w 3416089"/>
              <a:gd name="connsiteY3" fmla="*/ 693223 h 6127667"/>
              <a:gd name="connsiteX4" fmla="*/ 2806998 w 3416089"/>
              <a:gd name="connsiteY4" fmla="*/ 204149 h 6127667"/>
              <a:gd name="connsiteX5" fmla="*/ 3416089 w 3416089"/>
              <a:gd name="connsiteY5" fmla="*/ 0 h 6127667"/>
              <a:gd name="connsiteX6" fmla="*/ 2521343 w 3416089"/>
              <a:gd name="connsiteY6" fmla="*/ 3074780 h 6127667"/>
              <a:gd name="connsiteX7" fmla="*/ 2268423 w 3416089"/>
              <a:gd name="connsiteY7" fmla="*/ 5443466 h 6127667"/>
              <a:gd name="connsiteX8" fmla="*/ 655940 w 3416089"/>
              <a:gd name="connsiteY8" fmla="*/ 6127667 h 6127667"/>
              <a:gd name="connsiteX9" fmla="*/ 127929 w 3416089"/>
              <a:gd name="connsiteY9" fmla="*/ 4026159 h 6127667"/>
              <a:gd name="connsiteX10" fmla="*/ 125211 w 3416089"/>
              <a:gd name="connsiteY10" fmla="*/ 2151516 h 6127667"/>
              <a:gd name="connsiteX0" fmla="*/ 181959 w 3598048"/>
              <a:gd name="connsiteY0" fmla="*/ 2064356 h 6127667"/>
              <a:gd name="connsiteX1" fmla="*/ 569195 w 3598048"/>
              <a:gd name="connsiteY1" fmla="*/ 1627352 h 6127667"/>
              <a:gd name="connsiteX2" fmla="*/ 1959071 w 3598048"/>
              <a:gd name="connsiteY2" fmla="*/ 688755 h 6127667"/>
              <a:gd name="connsiteX3" fmla="*/ 1949923 w 3598048"/>
              <a:gd name="connsiteY3" fmla="*/ 693223 h 6127667"/>
              <a:gd name="connsiteX4" fmla="*/ 2988957 w 3598048"/>
              <a:gd name="connsiteY4" fmla="*/ 204149 h 6127667"/>
              <a:gd name="connsiteX5" fmla="*/ 3598048 w 3598048"/>
              <a:gd name="connsiteY5" fmla="*/ 0 h 6127667"/>
              <a:gd name="connsiteX6" fmla="*/ 2703302 w 3598048"/>
              <a:gd name="connsiteY6" fmla="*/ 3074780 h 6127667"/>
              <a:gd name="connsiteX7" fmla="*/ 2450382 w 3598048"/>
              <a:gd name="connsiteY7" fmla="*/ 5443466 h 6127667"/>
              <a:gd name="connsiteX8" fmla="*/ 837899 w 3598048"/>
              <a:gd name="connsiteY8" fmla="*/ 6127667 h 6127667"/>
              <a:gd name="connsiteX9" fmla="*/ 309888 w 3598048"/>
              <a:gd name="connsiteY9" fmla="*/ 4026159 h 6127667"/>
              <a:gd name="connsiteX10" fmla="*/ 102454 w 3598048"/>
              <a:gd name="connsiteY10" fmla="*/ 2151516 h 6127667"/>
              <a:gd name="connsiteX0" fmla="*/ 0 w 3416089"/>
              <a:gd name="connsiteY0" fmla="*/ 2064356 h 6127667"/>
              <a:gd name="connsiteX1" fmla="*/ 387236 w 3416089"/>
              <a:gd name="connsiteY1" fmla="*/ 1627352 h 6127667"/>
              <a:gd name="connsiteX2" fmla="*/ 1777112 w 3416089"/>
              <a:gd name="connsiteY2" fmla="*/ 688755 h 6127667"/>
              <a:gd name="connsiteX3" fmla="*/ 1767964 w 3416089"/>
              <a:gd name="connsiteY3" fmla="*/ 693223 h 6127667"/>
              <a:gd name="connsiteX4" fmla="*/ 2806998 w 3416089"/>
              <a:gd name="connsiteY4" fmla="*/ 204149 h 6127667"/>
              <a:gd name="connsiteX5" fmla="*/ 3416089 w 3416089"/>
              <a:gd name="connsiteY5" fmla="*/ 0 h 6127667"/>
              <a:gd name="connsiteX6" fmla="*/ 2521343 w 3416089"/>
              <a:gd name="connsiteY6" fmla="*/ 3074780 h 6127667"/>
              <a:gd name="connsiteX7" fmla="*/ 2268423 w 3416089"/>
              <a:gd name="connsiteY7" fmla="*/ 5443466 h 6127667"/>
              <a:gd name="connsiteX8" fmla="*/ 655940 w 3416089"/>
              <a:gd name="connsiteY8" fmla="*/ 6127667 h 6127667"/>
              <a:gd name="connsiteX9" fmla="*/ 127929 w 3416089"/>
              <a:gd name="connsiteY9" fmla="*/ 4026159 h 6127667"/>
              <a:gd name="connsiteX0" fmla="*/ 0 w 3416089"/>
              <a:gd name="connsiteY0" fmla="*/ 2064356 h 6127667"/>
              <a:gd name="connsiteX1" fmla="*/ 387236 w 3416089"/>
              <a:gd name="connsiteY1" fmla="*/ 1627352 h 6127667"/>
              <a:gd name="connsiteX2" fmla="*/ 1777112 w 3416089"/>
              <a:gd name="connsiteY2" fmla="*/ 688755 h 6127667"/>
              <a:gd name="connsiteX3" fmla="*/ 1767964 w 3416089"/>
              <a:gd name="connsiteY3" fmla="*/ 693223 h 6127667"/>
              <a:gd name="connsiteX4" fmla="*/ 2806998 w 3416089"/>
              <a:gd name="connsiteY4" fmla="*/ 204149 h 6127667"/>
              <a:gd name="connsiteX5" fmla="*/ 3416089 w 3416089"/>
              <a:gd name="connsiteY5" fmla="*/ 0 h 6127667"/>
              <a:gd name="connsiteX6" fmla="*/ 2521343 w 3416089"/>
              <a:gd name="connsiteY6" fmla="*/ 3074780 h 6127667"/>
              <a:gd name="connsiteX7" fmla="*/ 2268423 w 3416089"/>
              <a:gd name="connsiteY7" fmla="*/ 5443466 h 6127667"/>
              <a:gd name="connsiteX8" fmla="*/ 655940 w 3416089"/>
              <a:gd name="connsiteY8" fmla="*/ 6127667 h 6127667"/>
              <a:gd name="connsiteX9" fmla="*/ 127929 w 3416089"/>
              <a:gd name="connsiteY9" fmla="*/ 4026159 h 6127667"/>
              <a:gd name="connsiteX0" fmla="*/ 0 w 3416089"/>
              <a:gd name="connsiteY0" fmla="*/ 2064356 h 6127667"/>
              <a:gd name="connsiteX1" fmla="*/ 77603 w 3416089"/>
              <a:gd name="connsiteY1" fmla="*/ 2857831 h 6127667"/>
              <a:gd name="connsiteX2" fmla="*/ 387236 w 3416089"/>
              <a:gd name="connsiteY2" fmla="*/ 1627352 h 6127667"/>
              <a:gd name="connsiteX3" fmla="*/ 1777112 w 3416089"/>
              <a:gd name="connsiteY3" fmla="*/ 688755 h 6127667"/>
              <a:gd name="connsiteX4" fmla="*/ 1767964 w 3416089"/>
              <a:gd name="connsiteY4" fmla="*/ 693223 h 6127667"/>
              <a:gd name="connsiteX5" fmla="*/ 2806998 w 3416089"/>
              <a:gd name="connsiteY5" fmla="*/ 204149 h 6127667"/>
              <a:gd name="connsiteX6" fmla="*/ 3416089 w 3416089"/>
              <a:gd name="connsiteY6" fmla="*/ 0 h 6127667"/>
              <a:gd name="connsiteX7" fmla="*/ 2521343 w 3416089"/>
              <a:gd name="connsiteY7" fmla="*/ 3074780 h 6127667"/>
              <a:gd name="connsiteX8" fmla="*/ 2268423 w 3416089"/>
              <a:gd name="connsiteY8" fmla="*/ 5443466 h 6127667"/>
              <a:gd name="connsiteX9" fmla="*/ 655940 w 3416089"/>
              <a:gd name="connsiteY9" fmla="*/ 6127667 h 6127667"/>
              <a:gd name="connsiteX10" fmla="*/ 127929 w 3416089"/>
              <a:gd name="connsiteY10" fmla="*/ 4026159 h 6127667"/>
              <a:gd name="connsiteX0" fmla="*/ 0 w 3416089"/>
              <a:gd name="connsiteY0" fmla="*/ 2064356 h 6127667"/>
              <a:gd name="connsiteX1" fmla="*/ 77603 w 3416089"/>
              <a:gd name="connsiteY1" fmla="*/ 2857831 h 6127667"/>
              <a:gd name="connsiteX2" fmla="*/ 387236 w 3416089"/>
              <a:gd name="connsiteY2" fmla="*/ 1627352 h 6127667"/>
              <a:gd name="connsiteX3" fmla="*/ 1777112 w 3416089"/>
              <a:gd name="connsiteY3" fmla="*/ 688755 h 6127667"/>
              <a:gd name="connsiteX4" fmla="*/ 1767964 w 3416089"/>
              <a:gd name="connsiteY4" fmla="*/ 693223 h 6127667"/>
              <a:gd name="connsiteX5" fmla="*/ 2806998 w 3416089"/>
              <a:gd name="connsiteY5" fmla="*/ 204149 h 6127667"/>
              <a:gd name="connsiteX6" fmla="*/ 3416089 w 3416089"/>
              <a:gd name="connsiteY6" fmla="*/ 0 h 6127667"/>
              <a:gd name="connsiteX7" fmla="*/ 2521343 w 3416089"/>
              <a:gd name="connsiteY7" fmla="*/ 3074780 h 6127667"/>
              <a:gd name="connsiteX8" fmla="*/ 2268423 w 3416089"/>
              <a:gd name="connsiteY8" fmla="*/ 5443466 h 6127667"/>
              <a:gd name="connsiteX9" fmla="*/ 655940 w 3416089"/>
              <a:gd name="connsiteY9" fmla="*/ 6127667 h 6127667"/>
              <a:gd name="connsiteX10" fmla="*/ 127929 w 3416089"/>
              <a:gd name="connsiteY10" fmla="*/ 4026159 h 6127667"/>
              <a:gd name="connsiteX0" fmla="*/ 1632067 w 5048156"/>
              <a:gd name="connsiteY0" fmla="*/ 2064356 h 6127667"/>
              <a:gd name="connsiteX1" fmla="*/ 1709670 w 5048156"/>
              <a:gd name="connsiteY1" fmla="*/ 2857831 h 6127667"/>
              <a:gd name="connsiteX2" fmla="*/ 2019303 w 5048156"/>
              <a:gd name="connsiteY2" fmla="*/ 1627352 h 6127667"/>
              <a:gd name="connsiteX3" fmla="*/ 3409179 w 5048156"/>
              <a:gd name="connsiteY3" fmla="*/ 688755 h 6127667"/>
              <a:gd name="connsiteX4" fmla="*/ 3400031 w 5048156"/>
              <a:gd name="connsiteY4" fmla="*/ 693223 h 6127667"/>
              <a:gd name="connsiteX5" fmla="*/ 4439065 w 5048156"/>
              <a:gd name="connsiteY5" fmla="*/ 204149 h 6127667"/>
              <a:gd name="connsiteX6" fmla="*/ 5048156 w 5048156"/>
              <a:gd name="connsiteY6" fmla="*/ 0 h 6127667"/>
              <a:gd name="connsiteX7" fmla="*/ 4153410 w 5048156"/>
              <a:gd name="connsiteY7" fmla="*/ 3074780 h 6127667"/>
              <a:gd name="connsiteX8" fmla="*/ 3900490 w 5048156"/>
              <a:gd name="connsiteY8" fmla="*/ 5443466 h 6127667"/>
              <a:gd name="connsiteX9" fmla="*/ 2288007 w 5048156"/>
              <a:gd name="connsiteY9" fmla="*/ 6127667 h 6127667"/>
              <a:gd name="connsiteX10" fmla="*/ 1759996 w 5048156"/>
              <a:gd name="connsiteY10" fmla="*/ 4026159 h 6127667"/>
              <a:gd name="connsiteX0" fmla="*/ 0 w 3416089"/>
              <a:gd name="connsiteY0" fmla="*/ 2064356 h 6127667"/>
              <a:gd name="connsiteX1" fmla="*/ 77603 w 3416089"/>
              <a:gd name="connsiteY1" fmla="*/ 2857831 h 6127667"/>
              <a:gd name="connsiteX2" fmla="*/ 387236 w 3416089"/>
              <a:gd name="connsiteY2" fmla="*/ 1627352 h 6127667"/>
              <a:gd name="connsiteX3" fmla="*/ 1777112 w 3416089"/>
              <a:gd name="connsiteY3" fmla="*/ 688755 h 6127667"/>
              <a:gd name="connsiteX4" fmla="*/ 1767964 w 3416089"/>
              <a:gd name="connsiteY4" fmla="*/ 693223 h 6127667"/>
              <a:gd name="connsiteX5" fmla="*/ 2806998 w 3416089"/>
              <a:gd name="connsiteY5" fmla="*/ 204149 h 6127667"/>
              <a:gd name="connsiteX6" fmla="*/ 3416089 w 3416089"/>
              <a:gd name="connsiteY6" fmla="*/ 0 h 6127667"/>
              <a:gd name="connsiteX7" fmla="*/ 2521343 w 3416089"/>
              <a:gd name="connsiteY7" fmla="*/ 3074780 h 6127667"/>
              <a:gd name="connsiteX8" fmla="*/ 2268423 w 3416089"/>
              <a:gd name="connsiteY8" fmla="*/ 5443466 h 6127667"/>
              <a:gd name="connsiteX9" fmla="*/ 655940 w 3416089"/>
              <a:gd name="connsiteY9" fmla="*/ 6127667 h 6127667"/>
              <a:gd name="connsiteX10" fmla="*/ 127929 w 3416089"/>
              <a:gd name="connsiteY10" fmla="*/ 4026159 h 6127667"/>
              <a:gd name="connsiteX0" fmla="*/ 669324 w 4085413"/>
              <a:gd name="connsiteY0" fmla="*/ 2064356 h 6127667"/>
              <a:gd name="connsiteX1" fmla="*/ 64539 w 4085413"/>
              <a:gd name="connsiteY1" fmla="*/ 2857831 h 6127667"/>
              <a:gd name="connsiteX2" fmla="*/ 1056560 w 4085413"/>
              <a:gd name="connsiteY2" fmla="*/ 1627352 h 6127667"/>
              <a:gd name="connsiteX3" fmla="*/ 2446436 w 4085413"/>
              <a:gd name="connsiteY3" fmla="*/ 688755 h 6127667"/>
              <a:gd name="connsiteX4" fmla="*/ 2437288 w 4085413"/>
              <a:gd name="connsiteY4" fmla="*/ 693223 h 6127667"/>
              <a:gd name="connsiteX5" fmla="*/ 3476322 w 4085413"/>
              <a:gd name="connsiteY5" fmla="*/ 204149 h 6127667"/>
              <a:gd name="connsiteX6" fmla="*/ 4085413 w 4085413"/>
              <a:gd name="connsiteY6" fmla="*/ 0 h 6127667"/>
              <a:gd name="connsiteX7" fmla="*/ 3190667 w 4085413"/>
              <a:gd name="connsiteY7" fmla="*/ 3074780 h 6127667"/>
              <a:gd name="connsiteX8" fmla="*/ 2937747 w 4085413"/>
              <a:gd name="connsiteY8" fmla="*/ 5443466 h 6127667"/>
              <a:gd name="connsiteX9" fmla="*/ 1325264 w 4085413"/>
              <a:gd name="connsiteY9" fmla="*/ 6127667 h 6127667"/>
              <a:gd name="connsiteX10" fmla="*/ 797253 w 4085413"/>
              <a:gd name="connsiteY10" fmla="*/ 4026159 h 6127667"/>
              <a:gd name="connsiteX0" fmla="*/ 300834 w 4085413"/>
              <a:gd name="connsiteY0" fmla="*/ 4179759 h 6127667"/>
              <a:gd name="connsiteX1" fmla="*/ 64539 w 4085413"/>
              <a:gd name="connsiteY1" fmla="*/ 2857831 h 6127667"/>
              <a:gd name="connsiteX2" fmla="*/ 1056560 w 4085413"/>
              <a:gd name="connsiteY2" fmla="*/ 1627352 h 6127667"/>
              <a:gd name="connsiteX3" fmla="*/ 2446436 w 4085413"/>
              <a:gd name="connsiteY3" fmla="*/ 688755 h 6127667"/>
              <a:gd name="connsiteX4" fmla="*/ 2437288 w 4085413"/>
              <a:gd name="connsiteY4" fmla="*/ 693223 h 6127667"/>
              <a:gd name="connsiteX5" fmla="*/ 3476322 w 4085413"/>
              <a:gd name="connsiteY5" fmla="*/ 204149 h 6127667"/>
              <a:gd name="connsiteX6" fmla="*/ 4085413 w 4085413"/>
              <a:gd name="connsiteY6" fmla="*/ 0 h 6127667"/>
              <a:gd name="connsiteX7" fmla="*/ 3190667 w 4085413"/>
              <a:gd name="connsiteY7" fmla="*/ 3074780 h 6127667"/>
              <a:gd name="connsiteX8" fmla="*/ 2937747 w 4085413"/>
              <a:gd name="connsiteY8" fmla="*/ 5443466 h 6127667"/>
              <a:gd name="connsiteX9" fmla="*/ 1325264 w 4085413"/>
              <a:gd name="connsiteY9" fmla="*/ 6127667 h 6127667"/>
              <a:gd name="connsiteX10" fmla="*/ 797253 w 4085413"/>
              <a:gd name="connsiteY10" fmla="*/ 4026159 h 6127667"/>
              <a:gd name="connsiteX0" fmla="*/ 0 w 3784579"/>
              <a:gd name="connsiteY0" fmla="*/ 4179759 h 6127667"/>
              <a:gd name="connsiteX1" fmla="*/ 186785 w 3784579"/>
              <a:gd name="connsiteY1" fmla="*/ 3280912 h 6127667"/>
              <a:gd name="connsiteX2" fmla="*/ 755726 w 3784579"/>
              <a:gd name="connsiteY2" fmla="*/ 1627352 h 6127667"/>
              <a:gd name="connsiteX3" fmla="*/ 2145602 w 3784579"/>
              <a:gd name="connsiteY3" fmla="*/ 688755 h 6127667"/>
              <a:gd name="connsiteX4" fmla="*/ 2136454 w 3784579"/>
              <a:gd name="connsiteY4" fmla="*/ 693223 h 6127667"/>
              <a:gd name="connsiteX5" fmla="*/ 3175488 w 3784579"/>
              <a:gd name="connsiteY5" fmla="*/ 204149 h 6127667"/>
              <a:gd name="connsiteX6" fmla="*/ 3784579 w 3784579"/>
              <a:gd name="connsiteY6" fmla="*/ 0 h 6127667"/>
              <a:gd name="connsiteX7" fmla="*/ 2889833 w 3784579"/>
              <a:gd name="connsiteY7" fmla="*/ 3074780 h 6127667"/>
              <a:gd name="connsiteX8" fmla="*/ 2636913 w 3784579"/>
              <a:gd name="connsiteY8" fmla="*/ 5443466 h 6127667"/>
              <a:gd name="connsiteX9" fmla="*/ 1024430 w 3784579"/>
              <a:gd name="connsiteY9" fmla="*/ 6127667 h 6127667"/>
              <a:gd name="connsiteX10" fmla="*/ 496419 w 3784579"/>
              <a:gd name="connsiteY10" fmla="*/ 4026159 h 6127667"/>
              <a:gd name="connsiteX0" fmla="*/ 0 w 3784579"/>
              <a:gd name="connsiteY0" fmla="*/ 4179759 h 6127667"/>
              <a:gd name="connsiteX1" fmla="*/ 186785 w 3784579"/>
              <a:gd name="connsiteY1" fmla="*/ 3908709 h 6127667"/>
              <a:gd name="connsiteX2" fmla="*/ 755726 w 3784579"/>
              <a:gd name="connsiteY2" fmla="*/ 1627352 h 6127667"/>
              <a:gd name="connsiteX3" fmla="*/ 2145602 w 3784579"/>
              <a:gd name="connsiteY3" fmla="*/ 688755 h 6127667"/>
              <a:gd name="connsiteX4" fmla="*/ 2136454 w 3784579"/>
              <a:gd name="connsiteY4" fmla="*/ 693223 h 6127667"/>
              <a:gd name="connsiteX5" fmla="*/ 3175488 w 3784579"/>
              <a:gd name="connsiteY5" fmla="*/ 204149 h 6127667"/>
              <a:gd name="connsiteX6" fmla="*/ 3784579 w 3784579"/>
              <a:gd name="connsiteY6" fmla="*/ 0 h 6127667"/>
              <a:gd name="connsiteX7" fmla="*/ 2889833 w 3784579"/>
              <a:gd name="connsiteY7" fmla="*/ 3074780 h 6127667"/>
              <a:gd name="connsiteX8" fmla="*/ 2636913 w 3784579"/>
              <a:gd name="connsiteY8" fmla="*/ 5443466 h 6127667"/>
              <a:gd name="connsiteX9" fmla="*/ 1024430 w 3784579"/>
              <a:gd name="connsiteY9" fmla="*/ 6127667 h 6127667"/>
              <a:gd name="connsiteX10" fmla="*/ 496419 w 3784579"/>
              <a:gd name="connsiteY10" fmla="*/ 4026159 h 6127667"/>
              <a:gd name="connsiteX0" fmla="*/ 259891 w 3662333"/>
              <a:gd name="connsiteY0" fmla="*/ 5094159 h 6127667"/>
              <a:gd name="connsiteX1" fmla="*/ 64539 w 3662333"/>
              <a:gd name="connsiteY1" fmla="*/ 3908709 h 6127667"/>
              <a:gd name="connsiteX2" fmla="*/ 633480 w 3662333"/>
              <a:gd name="connsiteY2" fmla="*/ 1627352 h 6127667"/>
              <a:gd name="connsiteX3" fmla="*/ 2023356 w 3662333"/>
              <a:gd name="connsiteY3" fmla="*/ 688755 h 6127667"/>
              <a:gd name="connsiteX4" fmla="*/ 2014208 w 3662333"/>
              <a:gd name="connsiteY4" fmla="*/ 693223 h 6127667"/>
              <a:gd name="connsiteX5" fmla="*/ 3053242 w 3662333"/>
              <a:gd name="connsiteY5" fmla="*/ 204149 h 6127667"/>
              <a:gd name="connsiteX6" fmla="*/ 3662333 w 3662333"/>
              <a:gd name="connsiteY6" fmla="*/ 0 h 6127667"/>
              <a:gd name="connsiteX7" fmla="*/ 2767587 w 3662333"/>
              <a:gd name="connsiteY7" fmla="*/ 3074780 h 6127667"/>
              <a:gd name="connsiteX8" fmla="*/ 2514667 w 3662333"/>
              <a:gd name="connsiteY8" fmla="*/ 5443466 h 6127667"/>
              <a:gd name="connsiteX9" fmla="*/ 902184 w 3662333"/>
              <a:gd name="connsiteY9" fmla="*/ 6127667 h 6127667"/>
              <a:gd name="connsiteX10" fmla="*/ 374173 w 3662333"/>
              <a:gd name="connsiteY10" fmla="*/ 4026159 h 6127667"/>
              <a:gd name="connsiteX0" fmla="*/ 751211 w 4153653"/>
              <a:gd name="connsiteY0" fmla="*/ 5094159 h 6127667"/>
              <a:gd name="connsiteX1" fmla="*/ 64539 w 4153653"/>
              <a:gd name="connsiteY1" fmla="*/ 3908709 h 6127667"/>
              <a:gd name="connsiteX2" fmla="*/ 1124800 w 4153653"/>
              <a:gd name="connsiteY2" fmla="*/ 1627352 h 6127667"/>
              <a:gd name="connsiteX3" fmla="*/ 2514676 w 4153653"/>
              <a:gd name="connsiteY3" fmla="*/ 688755 h 6127667"/>
              <a:gd name="connsiteX4" fmla="*/ 2505528 w 4153653"/>
              <a:gd name="connsiteY4" fmla="*/ 693223 h 6127667"/>
              <a:gd name="connsiteX5" fmla="*/ 3544562 w 4153653"/>
              <a:gd name="connsiteY5" fmla="*/ 204149 h 6127667"/>
              <a:gd name="connsiteX6" fmla="*/ 4153653 w 4153653"/>
              <a:gd name="connsiteY6" fmla="*/ 0 h 6127667"/>
              <a:gd name="connsiteX7" fmla="*/ 3258907 w 4153653"/>
              <a:gd name="connsiteY7" fmla="*/ 3074780 h 6127667"/>
              <a:gd name="connsiteX8" fmla="*/ 3005987 w 4153653"/>
              <a:gd name="connsiteY8" fmla="*/ 5443466 h 6127667"/>
              <a:gd name="connsiteX9" fmla="*/ 1393504 w 4153653"/>
              <a:gd name="connsiteY9" fmla="*/ 6127667 h 6127667"/>
              <a:gd name="connsiteX10" fmla="*/ 865493 w 4153653"/>
              <a:gd name="connsiteY10" fmla="*/ 4026159 h 6127667"/>
              <a:gd name="connsiteX0" fmla="*/ 0 w 3402442"/>
              <a:gd name="connsiteY0" fmla="*/ 5094159 h 6127667"/>
              <a:gd name="connsiteX1" fmla="*/ 373589 w 3402442"/>
              <a:gd name="connsiteY1" fmla="*/ 1627352 h 6127667"/>
              <a:gd name="connsiteX2" fmla="*/ 1763465 w 3402442"/>
              <a:gd name="connsiteY2" fmla="*/ 688755 h 6127667"/>
              <a:gd name="connsiteX3" fmla="*/ 1754317 w 3402442"/>
              <a:gd name="connsiteY3" fmla="*/ 693223 h 6127667"/>
              <a:gd name="connsiteX4" fmla="*/ 2793351 w 3402442"/>
              <a:gd name="connsiteY4" fmla="*/ 204149 h 6127667"/>
              <a:gd name="connsiteX5" fmla="*/ 3402442 w 3402442"/>
              <a:gd name="connsiteY5" fmla="*/ 0 h 6127667"/>
              <a:gd name="connsiteX6" fmla="*/ 2507696 w 3402442"/>
              <a:gd name="connsiteY6" fmla="*/ 3074780 h 6127667"/>
              <a:gd name="connsiteX7" fmla="*/ 2254776 w 3402442"/>
              <a:gd name="connsiteY7" fmla="*/ 5443466 h 6127667"/>
              <a:gd name="connsiteX8" fmla="*/ 642293 w 3402442"/>
              <a:gd name="connsiteY8" fmla="*/ 6127667 h 6127667"/>
              <a:gd name="connsiteX9" fmla="*/ 114282 w 3402442"/>
              <a:gd name="connsiteY9" fmla="*/ 4026159 h 6127667"/>
              <a:gd name="connsiteX0" fmla="*/ 80196 w 3482638"/>
              <a:gd name="connsiteY0" fmla="*/ 5094159 h 6127667"/>
              <a:gd name="connsiteX1" fmla="*/ 62265 w 3482638"/>
              <a:gd name="connsiteY1" fmla="*/ 2025317 h 6127667"/>
              <a:gd name="connsiteX2" fmla="*/ 453785 w 3482638"/>
              <a:gd name="connsiteY2" fmla="*/ 1627352 h 6127667"/>
              <a:gd name="connsiteX3" fmla="*/ 1843661 w 3482638"/>
              <a:gd name="connsiteY3" fmla="*/ 688755 h 6127667"/>
              <a:gd name="connsiteX4" fmla="*/ 1834513 w 3482638"/>
              <a:gd name="connsiteY4" fmla="*/ 693223 h 6127667"/>
              <a:gd name="connsiteX5" fmla="*/ 2873547 w 3482638"/>
              <a:gd name="connsiteY5" fmla="*/ 204149 h 6127667"/>
              <a:gd name="connsiteX6" fmla="*/ 3482638 w 3482638"/>
              <a:gd name="connsiteY6" fmla="*/ 0 h 6127667"/>
              <a:gd name="connsiteX7" fmla="*/ 2587892 w 3482638"/>
              <a:gd name="connsiteY7" fmla="*/ 3074780 h 6127667"/>
              <a:gd name="connsiteX8" fmla="*/ 2334972 w 3482638"/>
              <a:gd name="connsiteY8" fmla="*/ 5443466 h 6127667"/>
              <a:gd name="connsiteX9" fmla="*/ 722489 w 3482638"/>
              <a:gd name="connsiteY9" fmla="*/ 6127667 h 6127667"/>
              <a:gd name="connsiteX10" fmla="*/ 194478 w 3482638"/>
              <a:gd name="connsiteY10" fmla="*/ 4026159 h 6127667"/>
              <a:gd name="connsiteX0" fmla="*/ 80196 w 3482638"/>
              <a:gd name="connsiteY0" fmla="*/ 5094159 h 6127667"/>
              <a:gd name="connsiteX1" fmla="*/ 62265 w 3482638"/>
              <a:gd name="connsiteY1" fmla="*/ 2025317 h 6127667"/>
              <a:gd name="connsiteX2" fmla="*/ 453785 w 3482638"/>
              <a:gd name="connsiteY2" fmla="*/ 1627352 h 6127667"/>
              <a:gd name="connsiteX3" fmla="*/ 1843661 w 3482638"/>
              <a:gd name="connsiteY3" fmla="*/ 688755 h 6127667"/>
              <a:gd name="connsiteX4" fmla="*/ 1834513 w 3482638"/>
              <a:gd name="connsiteY4" fmla="*/ 693223 h 6127667"/>
              <a:gd name="connsiteX5" fmla="*/ 2873547 w 3482638"/>
              <a:gd name="connsiteY5" fmla="*/ 204149 h 6127667"/>
              <a:gd name="connsiteX6" fmla="*/ 3482638 w 3482638"/>
              <a:gd name="connsiteY6" fmla="*/ 0 h 6127667"/>
              <a:gd name="connsiteX7" fmla="*/ 2587892 w 3482638"/>
              <a:gd name="connsiteY7" fmla="*/ 3074780 h 6127667"/>
              <a:gd name="connsiteX8" fmla="*/ 2334972 w 3482638"/>
              <a:gd name="connsiteY8" fmla="*/ 5443466 h 6127667"/>
              <a:gd name="connsiteX9" fmla="*/ 722489 w 3482638"/>
              <a:gd name="connsiteY9" fmla="*/ 6127667 h 6127667"/>
              <a:gd name="connsiteX10" fmla="*/ 194478 w 3482638"/>
              <a:gd name="connsiteY10" fmla="*/ 4026159 h 6127667"/>
              <a:gd name="connsiteX0" fmla="*/ 17931 w 3420373"/>
              <a:gd name="connsiteY0" fmla="*/ 5094159 h 6127667"/>
              <a:gd name="connsiteX1" fmla="*/ 0 w 3420373"/>
              <a:gd name="connsiteY1" fmla="*/ 2025317 h 6127667"/>
              <a:gd name="connsiteX2" fmla="*/ 391520 w 3420373"/>
              <a:gd name="connsiteY2" fmla="*/ 1627352 h 6127667"/>
              <a:gd name="connsiteX3" fmla="*/ 1781396 w 3420373"/>
              <a:gd name="connsiteY3" fmla="*/ 688755 h 6127667"/>
              <a:gd name="connsiteX4" fmla="*/ 1772248 w 3420373"/>
              <a:gd name="connsiteY4" fmla="*/ 693223 h 6127667"/>
              <a:gd name="connsiteX5" fmla="*/ 2811282 w 3420373"/>
              <a:gd name="connsiteY5" fmla="*/ 204149 h 6127667"/>
              <a:gd name="connsiteX6" fmla="*/ 3420373 w 3420373"/>
              <a:gd name="connsiteY6" fmla="*/ 0 h 6127667"/>
              <a:gd name="connsiteX7" fmla="*/ 2525627 w 3420373"/>
              <a:gd name="connsiteY7" fmla="*/ 3074780 h 6127667"/>
              <a:gd name="connsiteX8" fmla="*/ 2272707 w 3420373"/>
              <a:gd name="connsiteY8" fmla="*/ 5443466 h 6127667"/>
              <a:gd name="connsiteX9" fmla="*/ 660224 w 3420373"/>
              <a:gd name="connsiteY9" fmla="*/ 6127667 h 6127667"/>
              <a:gd name="connsiteX10" fmla="*/ 132213 w 3420373"/>
              <a:gd name="connsiteY10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452224 w 3481077"/>
              <a:gd name="connsiteY3" fmla="*/ 1627352 h 6127667"/>
              <a:gd name="connsiteX4" fmla="*/ 1842100 w 3481077"/>
              <a:gd name="connsiteY4" fmla="*/ 688755 h 6127667"/>
              <a:gd name="connsiteX5" fmla="*/ 1832952 w 3481077"/>
              <a:gd name="connsiteY5" fmla="*/ 693223 h 6127667"/>
              <a:gd name="connsiteX6" fmla="*/ 2871986 w 3481077"/>
              <a:gd name="connsiteY6" fmla="*/ 204149 h 6127667"/>
              <a:gd name="connsiteX7" fmla="*/ 3481077 w 3481077"/>
              <a:gd name="connsiteY7" fmla="*/ 0 h 6127667"/>
              <a:gd name="connsiteX8" fmla="*/ 2586331 w 3481077"/>
              <a:gd name="connsiteY8" fmla="*/ 3074780 h 6127667"/>
              <a:gd name="connsiteX9" fmla="*/ 2333411 w 3481077"/>
              <a:gd name="connsiteY9" fmla="*/ 5443466 h 6127667"/>
              <a:gd name="connsiteX10" fmla="*/ 720928 w 3481077"/>
              <a:gd name="connsiteY10" fmla="*/ 6127667 h 6127667"/>
              <a:gd name="connsiteX11" fmla="*/ 192917 w 3481077"/>
              <a:gd name="connsiteY11" fmla="*/ 4026159 h 6127667"/>
              <a:gd name="connsiteX0" fmla="*/ 137775 w 3540217"/>
              <a:gd name="connsiteY0" fmla="*/ 5094159 h 6127667"/>
              <a:gd name="connsiteX1" fmla="*/ 147139 w 3540217"/>
              <a:gd name="connsiteY1" fmla="*/ 4017890 h 6127667"/>
              <a:gd name="connsiteX2" fmla="*/ 119844 w 3540217"/>
              <a:gd name="connsiteY2" fmla="*/ 2025317 h 6127667"/>
              <a:gd name="connsiteX3" fmla="*/ 65253 w 3540217"/>
              <a:gd name="connsiteY3" fmla="*/ 1397520 h 6127667"/>
              <a:gd name="connsiteX4" fmla="*/ 511364 w 3540217"/>
              <a:gd name="connsiteY4" fmla="*/ 1627352 h 6127667"/>
              <a:gd name="connsiteX5" fmla="*/ 1901240 w 3540217"/>
              <a:gd name="connsiteY5" fmla="*/ 688755 h 6127667"/>
              <a:gd name="connsiteX6" fmla="*/ 1892092 w 3540217"/>
              <a:gd name="connsiteY6" fmla="*/ 693223 h 6127667"/>
              <a:gd name="connsiteX7" fmla="*/ 2931126 w 3540217"/>
              <a:gd name="connsiteY7" fmla="*/ 204149 h 6127667"/>
              <a:gd name="connsiteX8" fmla="*/ 3540217 w 3540217"/>
              <a:gd name="connsiteY8" fmla="*/ 0 h 6127667"/>
              <a:gd name="connsiteX9" fmla="*/ 2645471 w 3540217"/>
              <a:gd name="connsiteY9" fmla="*/ 3074780 h 6127667"/>
              <a:gd name="connsiteX10" fmla="*/ 2392551 w 3540217"/>
              <a:gd name="connsiteY10" fmla="*/ 5443466 h 6127667"/>
              <a:gd name="connsiteX11" fmla="*/ 780068 w 3540217"/>
              <a:gd name="connsiteY11" fmla="*/ 6127667 h 6127667"/>
              <a:gd name="connsiteX12" fmla="*/ 252057 w 3540217"/>
              <a:gd name="connsiteY12" fmla="*/ 4026159 h 6127667"/>
              <a:gd name="connsiteX0" fmla="*/ 137775 w 3540217"/>
              <a:gd name="connsiteY0" fmla="*/ 5094159 h 6127667"/>
              <a:gd name="connsiteX1" fmla="*/ 147139 w 3540217"/>
              <a:gd name="connsiteY1" fmla="*/ 4017890 h 6127667"/>
              <a:gd name="connsiteX2" fmla="*/ 119844 w 3540217"/>
              <a:gd name="connsiteY2" fmla="*/ 2025317 h 6127667"/>
              <a:gd name="connsiteX3" fmla="*/ 65253 w 3540217"/>
              <a:gd name="connsiteY3" fmla="*/ 1397520 h 6127667"/>
              <a:gd name="connsiteX4" fmla="*/ 511364 w 3540217"/>
              <a:gd name="connsiteY4" fmla="*/ 1627352 h 6127667"/>
              <a:gd name="connsiteX5" fmla="*/ 1901240 w 3540217"/>
              <a:gd name="connsiteY5" fmla="*/ 688755 h 6127667"/>
              <a:gd name="connsiteX6" fmla="*/ 1892092 w 3540217"/>
              <a:gd name="connsiteY6" fmla="*/ 693223 h 6127667"/>
              <a:gd name="connsiteX7" fmla="*/ 2931126 w 3540217"/>
              <a:gd name="connsiteY7" fmla="*/ 204149 h 6127667"/>
              <a:gd name="connsiteX8" fmla="*/ 3540217 w 3540217"/>
              <a:gd name="connsiteY8" fmla="*/ 0 h 6127667"/>
              <a:gd name="connsiteX9" fmla="*/ 2645471 w 3540217"/>
              <a:gd name="connsiteY9" fmla="*/ 3074780 h 6127667"/>
              <a:gd name="connsiteX10" fmla="*/ 2392551 w 3540217"/>
              <a:gd name="connsiteY10" fmla="*/ 5443466 h 6127667"/>
              <a:gd name="connsiteX11" fmla="*/ 780068 w 3540217"/>
              <a:gd name="connsiteY11" fmla="*/ 6127667 h 6127667"/>
              <a:gd name="connsiteX12" fmla="*/ 252057 w 3540217"/>
              <a:gd name="connsiteY12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452224 w 3481077"/>
              <a:gd name="connsiteY4" fmla="*/ 1627352 h 6127667"/>
              <a:gd name="connsiteX5" fmla="*/ 1842100 w 3481077"/>
              <a:gd name="connsiteY5" fmla="*/ 688755 h 6127667"/>
              <a:gd name="connsiteX6" fmla="*/ 1832952 w 3481077"/>
              <a:gd name="connsiteY6" fmla="*/ 693223 h 6127667"/>
              <a:gd name="connsiteX7" fmla="*/ 2871986 w 3481077"/>
              <a:gd name="connsiteY7" fmla="*/ 204149 h 6127667"/>
              <a:gd name="connsiteX8" fmla="*/ 3481077 w 3481077"/>
              <a:gd name="connsiteY8" fmla="*/ 0 h 6127667"/>
              <a:gd name="connsiteX9" fmla="*/ 2586331 w 3481077"/>
              <a:gd name="connsiteY9" fmla="*/ 3074780 h 6127667"/>
              <a:gd name="connsiteX10" fmla="*/ 2333411 w 3481077"/>
              <a:gd name="connsiteY10" fmla="*/ 5443466 h 6127667"/>
              <a:gd name="connsiteX11" fmla="*/ 720928 w 3481077"/>
              <a:gd name="connsiteY11" fmla="*/ 6127667 h 6127667"/>
              <a:gd name="connsiteX12" fmla="*/ 192917 w 3481077"/>
              <a:gd name="connsiteY12" fmla="*/ 4026159 h 6127667"/>
              <a:gd name="connsiteX0" fmla="*/ 79346 w 3481788"/>
              <a:gd name="connsiteY0" fmla="*/ 5094159 h 6127667"/>
              <a:gd name="connsiteX1" fmla="*/ 88710 w 3481788"/>
              <a:gd name="connsiteY1" fmla="*/ 4017890 h 6127667"/>
              <a:gd name="connsiteX2" fmla="*/ 61415 w 3481788"/>
              <a:gd name="connsiteY2" fmla="*/ 2025317 h 6127667"/>
              <a:gd name="connsiteX3" fmla="*/ 6824 w 3481788"/>
              <a:gd name="connsiteY3" fmla="*/ 1397520 h 6127667"/>
              <a:gd name="connsiteX4" fmla="*/ 197893 w 3481788"/>
              <a:gd name="connsiteY4" fmla="*/ 1888840 h 6127667"/>
              <a:gd name="connsiteX5" fmla="*/ 452935 w 3481788"/>
              <a:gd name="connsiteY5" fmla="*/ 1627352 h 6127667"/>
              <a:gd name="connsiteX6" fmla="*/ 1842811 w 3481788"/>
              <a:gd name="connsiteY6" fmla="*/ 688755 h 6127667"/>
              <a:gd name="connsiteX7" fmla="*/ 1833663 w 3481788"/>
              <a:gd name="connsiteY7" fmla="*/ 693223 h 6127667"/>
              <a:gd name="connsiteX8" fmla="*/ 2872697 w 3481788"/>
              <a:gd name="connsiteY8" fmla="*/ 204149 h 6127667"/>
              <a:gd name="connsiteX9" fmla="*/ 3481788 w 3481788"/>
              <a:gd name="connsiteY9" fmla="*/ 0 h 6127667"/>
              <a:gd name="connsiteX10" fmla="*/ 2587042 w 3481788"/>
              <a:gd name="connsiteY10" fmla="*/ 3074780 h 6127667"/>
              <a:gd name="connsiteX11" fmla="*/ 2334122 w 3481788"/>
              <a:gd name="connsiteY11" fmla="*/ 5443466 h 6127667"/>
              <a:gd name="connsiteX12" fmla="*/ 721639 w 3481788"/>
              <a:gd name="connsiteY12" fmla="*/ 6127667 h 6127667"/>
              <a:gd name="connsiteX13" fmla="*/ 193628 w 3481788"/>
              <a:gd name="connsiteY13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452224 w 3481077"/>
              <a:gd name="connsiteY4" fmla="*/ 1627352 h 6127667"/>
              <a:gd name="connsiteX5" fmla="*/ 1842100 w 3481077"/>
              <a:gd name="connsiteY5" fmla="*/ 688755 h 6127667"/>
              <a:gd name="connsiteX6" fmla="*/ 1832952 w 3481077"/>
              <a:gd name="connsiteY6" fmla="*/ 693223 h 6127667"/>
              <a:gd name="connsiteX7" fmla="*/ 2871986 w 3481077"/>
              <a:gd name="connsiteY7" fmla="*/ 204149 h 6127667"/>
              <a:gd name="connsiteX8" fmla="*/ 3481077 w 3481077"/>
              <a:gd name="connsiteY8" fmla="*/ 0 h 6127667"/>
              <a:gd name="connsiteX9" fmla="*/ 2586331 w 3481077"/>
              <a:gd name="connsiteY9" fmla="*/ 3074780 h 6127667"/>
              <a:gd name="connsiteX10" fmla="*/ 2333411 w 3481077"/>
              <a:gd name="connsiteY10" fmla="*/ 5443466 h 6127667"/>
              <a:gd name="connsiteX11" fmla="*/ 720928 w 3481077"/>
              <a:gd name="connsiteY11" fmla="*/ 6127667 h 6127667"/>
              <a:gd name="connsiteX12" fmla="*/ 192917 w 3481077"/>
              <a:gd name="connsiteY12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6113 w 3481077"/>
              <a:gd name="connsiteY4" fmla="*/ 1397520 h 6127667"/>
              <a:gd name="connsiteX5" fmla="*/ 452224 w 3481077"/>
              <a:gd name="connsiteY5" fmla="*/ 1627352 h 6127667"/>
              <a:gd name="connsiteX6" fmla="*/ 1842100 w 3481077"/>
              <a:gd name="connsiteY6" fmla="*/ 688755 h 6127667"/>
              <a:gd name="connsiteX7" fmla="*/ 1832952 w 3481077"/>
              <a:gd name="connsiteY7" fmla="*/ 693223 h 6127667"/>
              <a:gd name="connsiteX8" fmla="*/ 2871986 w 3481077"/>
              <a:gd name="connsiteY8" fmla="*/ 204149 h 6127667"/>
              <a:gd name="connsiteX9" fmla="*/ 3481077 w 3481077"/>
              <a:gd name="connsiteY9" fmla="*/ 0 h 6127667"/>
              <a:gd name="connsiteX10" fmla="*/ 2586331 w 3481077"/>
              <a:gd name="connsiteY10" fmla="*/ 3074780 h 6127667"/>
              <a:gd name="connsiteX11" fmla="*/ 2333411 w 3481077"/>
              <a:gd name="connsiteY11" fmla="*/ 5443466 h 6127667"/>
              <a:gd name="connsiteX12" fmla="*/ 720928 w 3481077"/>
              <a:gd name="connsiteY12" fmla="*/ 6127667 h 6127667"/>
              <a:gd name="connsiteX13" fmla="*/ 192917 w 3481077"/>
              <a:gd name="connsiteY13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6113 w 3481077"/>
              <a:gd name="connsiteY4" fmla="*/ 1397520 h 6127667"/>
              <a:gd name="connsiteX5" fmla="*/ 452224 w 3481077"/>
              <a:gd name="connsiteY5" fmla="*/ 1627352 h 6127667"/>
              <a:gd name="connsiteX6" fmla="*/ 1842100 w 3481077"/>
              <a:gd name="connsiteY6" fmla="*/ 688755 h 6127667"/>
              <a:gd name="connsiteX7" fmla="*/ 1832952 w 3481077"/>
              <a:gd name="connsiteY7" fmla="*/ 693223 h 6127667"/>
              <a:gd name="connsiteX8" fmla="*/ 2871986 w 3481077"/>
              <a:gd name="connsiteY8" fmla="*/ 204149 h 6127667"/>
              <a:gd name="connsiteX9" fmla="*/ 3481077 w 3481077"/>
              <a:gd name="connsiteY9" fmla="*/ 0 h 6127667"/>
              <a:gd name="connsiteX10" fmla="*/ 2586331 w 3481077"/>
              <a:gd name="connsiteY10" fmla="*/ 3074780 h 6127667"/>
              <a:gd name="connsiteX11" fmla="*/ 2333411 w 3481077"/>
              <a:gd name="connsiteY11" fmla="*/ 5443466 h 6127667"/>
              <a:gd name="connsiteX12" fmla="*/ 720928 w 3481077"/>
              <a:gd name="connsiteY12" fmla="*/ 6127667 h 6127667"/>
              <a:gd name="connsiteX13" fmla="*/ 192917 w 3481077"/>
              <a:gd name="connsiteY13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6113 w 3481077"/>
              <a:gd name="connsiteY4" fmla="*/ 1397520 h 6127667"/>
              <a:gd name="connsiteX5" fmla="*/ 452224 w 3481077"/>
              <a:gd name="connsiteY5" fmla="*/ 1627352 h 6127667"/>
              <a:gd name="connsiteX6" fmla="*/ 1842100 w 3481077"/>
              <a:gd name="connsiteY6" fmla="*/ 688755 h 6127667"/>
              <a:gd name="connsiteX7" fmla="*/ 1832952 w 3481077"/>
              <a:gd name="connsiteY7" fmla="*/ 693223 h 6127667"/>
              <a:gd name="connsiteX8" fmla="*/ 2871986 w 3481077"/>
              <a:gd name="connsiteY8" fmla="*/ 204149 h 6127667"/>
              <a:gd name="connsiteX9" fmla="*/ 3481077 w 3481077"/>
              <a:gd name="connsiteY9" fmla="*/ 0 h 6127667"/>
              <a:gd name="connsiteX10" fmla="*/ 2586331 w 3481077"/>
              <a:gd name="connsiteY10" fmla="*/ 3074780 h 6127667"/>
              <a:gd name="connsiteX11" fmla="*/ 2333411 w 3481077"/>
              <a:gd name="connsiteY11" fmla="*/ 5443466 h 6127667"/>
              <a:gd name="connsiteX12" fmla="*/ 720928 w 3481077"/>
              <a:gd name="connsiteY12" fmla="*/ 6127667 h 6127667"/>
              <a:gd name="connsiteX13" fmla="*/ 192917 w 3481077"/>
              <a:gd name="connsiteY13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6113 w 3481077"/>
              <a:gd name="connsiteY4" fmla="*/ 1397520 h 6127667"/>
              <a:gd name="connsiteX5" fmla="*/ 452224 w 3481077"/>
              <a:gd name="connsiteY5" fmla="*/ 1627352 h 6127667"/>
              <a:gd name="connsiteX6" fmla="*/ 1842100 w 3481077"/>
              <a:gd name="connsiteY6" fmla="*/ 688755 h 6127667"/>
              <a:gd name="connsiteX7" fmla="*/ 1832952 w 3481077"/>
              <a:gd name="connsiteY7" fmla="*/ 693223 h 6127667"/>
              <a:gd name="connsiteX8" fmla="*/ 2871986 w 3481077"/>
              <a:gd name="connsiteY8" fmla="*/ 204149 h 6127667"/>
              <a:gd name="connsiteX9" fmla="*/ 3481077 w 3481077"/>
              <a:gd name="connsiteY9" fmla="*/ 0 h 6127667"/>
              <a:gd name="connsiteX10" fmla="*/ 2586331 w 3481077"/>
              <a:gd name="connsiteY10" fmla="*/ 3074780 h 6127667"/>
              <a:gd name="connsiteX11" fmla="*/ 2333411 w 3481077"/>
              <a:gd name="connsiteY11" fmla="*/ 5443466 h 6127667"/>
              <a:gd name="connsiteX12" fmla="*/ 720928 w 3481077"/>
              <a:gd name="connsiteY12" fmla="*/ 6127667 h 6127667"/>
              <a:gd name="connsiteX13" fmla="*/ 192917 w 3481077"/>
              <a:gd name="connsiteY13" fmla="*/ 4026159 h 6127667"/>
              <a:gd name="connsiteX0" fmla="*/ 137775 w 3540217"/>
              <a:gd name="connsiteY0" fmla="*/ 5094159 h 6127667"/>
              <a:gd name="connsiteX1" fmla="*/ 147139 w 3540217"/>
              <a:gd name="connsiteY1" fmla="*/ 4017890 h 6127667"/>
              <a:gd name="connsiteX2" fmla="*/ 119844 w 3540217"/>
              <a:gd name="connsiteY2" fmla="*/ 2025317 h 6127667"/>
              <a:gd name="connsiteX3" fmla="*/ 65253 w 3540217"/>
              <a:gd name="connsiteY3" fmla="*/ 1397520 h 6127667"/>
              <a:gd name="connsiteX4" fmla="*/ 511364 w 3540217"/>
              <a:gd name="connsiteY4" fmla="*/ 1627352 h 6127667"/>
              <a:gd name="connsiteX5" fmla="*/ 1901240 w 3540217"/>
              <a:gd name="connsiteY5" fmla="*/ 688755 h 6127667"/>
              <a:gd name="connsiteX6" fmla="*/ 1892092 w 3540217"/>
              <a:gd name="connsiteY6" fmla="*/ 693223 h 6127667"/>
              <a:gd name="connsiteX7" fmla="*/ 2931126 w 3540217"/>
              <a:gd name="connsiteY7" fmla="*/ 204149 h 6127667"/>
              <a:gd name="connsiteX8" fmla="*/ 3540217 w 3540217"/>
              <a:gd name="connsiteY8" fmla="*/ 0 h 6127667"/>
              <a:gd name="connsiteX9" fmla="*/ 2645471 w 3540217"/>
              <a:gd name="connsiteY9" fmla="*/ 3074780 h 6127667"/>
              <a:gd name="connsiteX10" fmla="*/ 2392551 w 3540217"/>
              <a:gd name="connsiteY10" fmla="*/ 5443466 h 6127667"/>
              <a:gd name="connsiteX11" fmla="*/ 780068 w 3540217"/>
              <a:gd name="connsiteY11" fmla="*/ 6127667 h 6127667"/>
              <a:gd name="connsiteX12" fmla="*/ 252057 w 3540217"/>
              <a:gd name="connsiteY12" fmla="*/ 4026159 h 6127667"/>
              <a:gd name="connsiteX0" fmla="*/ 137775 w 3540217"/>
              <a:gd name="connsiteY0" fmla="*/ 5094159 h 6127667"/>
              <a:gd name="connsiteX1" fmla="*/ 147139 w 3540217"/>
              <a:gd name="connsiteY1" fmla="*/ 4017890 h 6127667"/>
              <a:gd name="connsiteX2" fmla="*/ 119844 w 3540217"/>
              <a:gd name="connsiteY2" fmla="*/ 2025317 h 6127667"/>
              <a:gd name="connsiteX3" fmla="*/ 65253 w 3540217"/>
              <a:gd name="connsiteY3" fmla="*/ 1397520 h 6127667"/>
              <a:gd name="connsiteX4" fmla="*/ 511364 w 3540217"/>
              <a:gd name="connsiteY4" fmla="*/ 1627352 h 6127667"/>
              <a:gd name="connsiteX5" fmla="*/ 1901240 w 3540217"/>
              <a:gd name="connsiteY5" fmla="*/ 688755 h 6127667"/>
              <a:gd name="connsiteX6" fmla="*/ 1892092 w 3540217"/>
              <a:gd name="connsiteY6" fmla="*/ 693223 h 6127667"/>
              <a:gd name="connsiteX7" fmla="*/ 2931126 w 3540217"/>
              <a:gd name="connsiteY7" fmla="*/ 204149 h 6127667"/>
              <a:gd name="connsiteX8" fmla="*/ 3540217 w 3540217"/>
              <a:gd name="connsiteY8" fmla="*/ 0 h 6127667"/>
              <a:gd name="connsiteX9" fmla="*/ 2645471 w 3540217"/>
              <a:gd name="connsiteY9" fmla="*/ 3074780 h 6127667"/>
              <a:gd name="connsiteX10" fmla="*/ 2392551 w 3540217"/>
              <a:gd name="connsiteY10" fmla="*/ 5443466 h 6127667"/>
              <a:gd name="connsiteX11" fmla="*/ 780068 w 3540217"/>
              <a:gd name="connsiteY11" fmla="*/ 6127667 h 6127667"/>
              <a:gd name="connsiteX12" fmla="*/ 252057 w 3540217"/>
              <a:gd name="connsiteY12" fmla="*/ 4026159 h 6127667"/>
              <a:gd name="connsiteX13" fmla="*/ 137775 w 3540217"/>
              <a:gd name="connsiteY13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1397520 h 6127667"/>
              <a:gd name="connsiteX4" fmla="*/ 1066373 w 4095226"/>
              <a:gd name="connsiteY4" fmla="*/ 1627352 h 6127667"/>
              <a:gd name="connsiteX5" fmla="*/ 2456249 w 4095226"/>
              <a:gd name="connsiteY5" fmla="*/ 688755 h 6127667"/>
              <a:gd name="connsiteX6" fmla="*/ 2447101 w 4095226"/>
              <a:gd name="connsiteY6" fmla="*/ 693223 h 6127667"/>
              <a:gd name="connsiteX7" fmla="*/ 3486135 w 4095226"/>
              <a:gd name="connsiteY7" fmla="*/ 204149 h 6127667"/>
              <a:gd name="connsiteX8" fmla="*/ 4095226 w 4095226"/>
              <a:gd name="connsiteY8" fmla="*/ 0 h 6127667"/>
              <a:gd name="connsiteX9" fmla="*/ 3200480 w 4095226"/>
              <a:gd name="connsiteY9" fmla="*/ 3074780 h 6127667"/>
              <a:gd name="connsiteX10" fmla="*/ 2947560 w 4095226"/>
              <a:gd name="connsiteY10" fmla="*/ 5443466 h 6127667"/>
              <a:gd name="connsiteX11" fmla="*/ 1335077 w 4095226"/>
              <a:gd name="connsiteY11" fmla="*/ 6127667 h 6127667"/>
              <a:gd name="connsiteX12" fmla="*/ 807066 w 4095226"/>
              <a:gd name="connsiteY12" fmla="*/ 4026159 h 6127667"/>
              <a:gd name="connsiteX13" fmla="*/ 692784 w 4095226"/>
              <a:gd name="connsiteY13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1397520 h 6127667"/>
              <a:gd name="connsiteX4" fmla="*/ 633910 w 4095226"/>
              <a:gd name="connsiteY4" fmla="*/ 1998022 h 6127667"/>
              <a:gd name="connsiteX5" fmla="*/ 1066373 w 4095226"/>
              <a:gd name="connsiteY5" fmla="*/ 1627352 h 6127667"/>
              <a:gd name="connsiteX6" fmla="*/ 2456249 w 4095226"/>
              <a:gd name="connsiteY6" fmla="*/ 688755 h 6127667"/>
              <a:gd name="connsiteX7" fmla="*/ 2447101 w 4095226"/>
              <a:gd name="connsiteY7" fmla="*/ 693223 h 6127667"/>
              <a:gd name="connsiteX8" fmla="*/ 3486135 w 4095226"/>
              <a:gd name="connsiteY8" fmla="*/ 204149 h 6127667"/>
              <a:gd name="connsiteX9" fmla="*/ 4095226 w 4095226"/>
              <a:gd name="connsiteY9" fmla="*/ 0 h 6127667"/>
              <a:gd name="connsiteX10" fmla="*/ 3200480 w 4095226"/>
              <a:gd name="connsiteY10" fmla="*/ 3074780 h 6127667"/>
              <a:gd name="connsiteX11" fmla="*/ 2947560 w 4095226"/>
              <a:gd name="connsiteY11" fmla="*/ 5443466 h 6127667"/>
              <a:gd name="connsiteX12" fmla="*/ 1335077 w 4095226"/>
              <a:gd name="connsiteY12" fmla="*/ 6127667 h 6127667"/>
              <a:gd name="connsiteX13" fmla="*/ 807066 w 4095226"/>
              <a:gd name="connsiteY13" fmla="*/ 4026159 h 6127667"/>
              <a:gd name="connsiteX14" fmla="*/ 692784 w 4095226"/>
              <a:gd name="connsiteY14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1397520 h 6127667"/>
              <a:gd name="connsiteX4" fmla="*/ 620262 w 4095226"/>
              <a:gd name="connsiteY4" fmla="*/ 2448398 h 6127667"/>
              <a:gd name="connsiteX5" fmla="*/ 633910 w 4095226"/>
              <a:gd name="connsiteY5" fmla="*/ 1998022 h 6127667"/>
              <a:gd name="connsiteX6" fmla="*/ 1066373 w 4095226"/>
              <a:gd name="connsiteY6" fmla="*/ 1627352 h 6127667"/>
              <a:gd name="connsiteX7" fmla="*/ 2456249 w 4095226"/>
              <a:gd name="connsiteY7" fmla="*/ 688755 h 6127667"/>
              <a:gd name="connsiteX8" fmla="*/ 2447101 w 4095226"/>
              <a:gd name="connsiteY8" fmla="*/ 693223 h 6127667"/>
              <a:gd name="connsiteX9" fmla="*/ 3486135 w 4095226"/>
              <a:gd name="connsiteY9" fmla="*/ 204149 h 6127667"/>
              <a:gd name="connsiteX10" fmla="*/ 4095226 w 4095226"/>
              <a:gd name="connsiteY10" fmla="*/ 0 h 6127667"/>
              <a:gd name="connsiteX11" fmla="*/ 3200480 w 4095226"/>
              <a:gd name="connsiteY11" fmla="*/ 3074780 h 6127667"/>
              <a:gd name="connsiteX12" fmla="*/ 2947560 w 4095226"/>
              <a:gd name="connsiteY12" fmla="*/ 5443466 h 6127667"/>
              <a:gd name="connsiteX13" fmla="*/ 1335077 w 4095226"/>
              <a:gd name="connsiteY13" fmla="*/ 6127667 h 6127667"/>
              <a:gd name="connsiteX14" fmla="*/ 807066 w 4095226"/>
              <a:gd name="connsiteY14" fmla="*/ 4026159 h 6127667"/>
              <a:gd name="connsiteX15" fmla="*/ 692784 w 4095226"/>
              <a:gd name="connsiteY15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2448398 h 6127667"/>
              <a:gd name="connsiteX4" fmla="*/ 633910 w 4095226"/>
              <a:gd name="connsiteY4" fmla="*/ 1998022 h 6127667"/>
              <a:gd name="connsiteX5" fmla="*/ 1066373 w 4095226"/>
              <a:gd name="connsiteY5" fmla="*/ 1627352 h 6127667"/>
              <a:gd name="connsiteX6" fmla="*/ 2456249 w 4095226"/>
              <a:gd name="connsiteY6" fmla="*/ 688755 h 6127667"/>
              <a:gd name="connsiteX7" fmla="*/ 2447101 w 4095226"/>
              <a:gd name="connsiteY7" fmla="*/ 693223 h 6127667"/>
              <a:gd name="connsiteX8" fmla="*/ 3486135 w 4095226"/>
              <a:gd name="connsiteY8" fmla="*/ 204149 h 6127667"/>
              <a:gd name="connsiteX9" fmla="*/ 4095226 w 4095226"/>
              <a:gd name="connsiteY9" fmla="*/ 0 h 6127667"/>
              <a:gd name="connsiteX10" fmla="*/ 3200480 w 4095226"/>
              <a:gd name="connsiteY10" fmla="*/ 3074780 h 6127667"/>
              <a:gd name="connsiteX11" fmla="*/ 2947560 w 4095226"/>
              <a:gd name="connsiteY11" fmla="*/ 5443466 h 6127667"/>
              <a:gd name="connsiteX12" fmla="*/ 1335077 w 4095226"/>
              <a:gd name="connsiteY12" fmla="*/ 6127667 h 6127667"/>
              <a:gd name="connsiteX13" fmla="*/ 807066 w 4095226"/>
              <a:gd name="connsiteY13" fmla="*/ 4026159 h 6127667"/>
              <a:gd name="connsiteX14" fmla="*/ 692784 w 4095226"/>
              <a:gd name="connsiteY14" fmla="*/ 5094159 h 6127667"/>
              <a:gd name="connsiteX0" fmla="*/ 734438 w 4136880"/>
              <a:gd name="connsiteY0" fmla="*/ 5094159 h 6127667"/>
              <a:gd name="connsiteX1" fmla="*/ 743802 w 4136880"/>
              <a:gd name="connsiteY1" fmla="*/ 4017890 h 6127667"/>
              <a:gd name="connsiteX2" fmla="*/ 102358 w 4136880"/>
              <a:gd name="connsiteY2" fmla="*/ 2284625 h 6127667"/>
              <a:gd name="connsiteX3" fmla="*/ 825689 w 4136880"/>
              <a:gd name="connsiteY3" fmla="*/ 3117138 h 6127667"/>
              <a:gd name="connsiteX4" fmla="*/ 661916 w 4136880"/>
              <a:gd name="connsiteY4" fmla="*/ 2448398 h 6127667"/>
              <a:gd name="connsiteX5" fmla="*/ 675564 w 4136880"/>
              <a:gd name="connsiteY5" fmla="*/ 1998022 h 6127667"/>
              <a:gd name="connsiteX6" fmla="*/ 1108027 w 4136880"/>
              <a:gd name="connsiteY6" fmla="*/ 1627352 h 6127667"/>
              <a:gd name="connsiteX7" fmla="*/ 2497903 w 4136880"/>
              <a:gd name="connsiteY7" fmla="*/ 688755 h 6127667"/>
              <a:gd name="connsiteX8" fmla="*/ 2488755 w 4136880"/>
              <a:gd name="connsiteY8" fmla="*/ 693223 h 6127667"/>
              <a:gd name="connsiteX9" fmla="*/ 3527789 w 4136880"/>
              <a:gd name="connsiteY9" fmla="*/ 204149 h 6127667"/>
              <a:gd name="connsiteX10" fmla="*/ 4136880 w 4136880"/>
              <a:gd name="connsiteY10" fmla="*/ 0 h 6127667"/>
              <a:gd name="connsiteX11" fmla="*/ 3242134 w 4136880"/>
              <a:gd name="connsiteY11" fmla="*/ 3074780 h 6127667"/>
              <a:gd name="connsiteX12" fmla="*/ 2989214 w 4136880"/>
              <a:gd name="connsiteY12" fmla="*/ 5443466 h 6127667"/>
              <a:gd name="connsiteX13" fmla="*/ 1376731 w 4136880"/>
              <a:gd name="connsiteY13" fmla="*/ 6127667 h 6127667"/>
              <a:gd name="connsiteX14" fmla="*/ 848720 w 4136880"/>
              <a:gd name="connsiteY14" fmla="*/ 4026159 h 6127667"/>
              <a:gd name="connsiteX15" fmla="*/ 734438 w 4136880"/>
              <a:gd name="connsiteY15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2448398 h 6127667"/>
              <a:gd name="connsiteX4" fmla="*/ 633910 w 4095226"/>
              <a:gd name="connsiteY4" fmla="*/ 1998022 h 6127667"/>
              <a:gd name="connsiteX5" fmla="*/ 1066373 w 4095226"/>
              <a:gd name="connsiteY5" fmla="*/ 1627352 h 6127667"/>
              <a:gd name="connsiteX6" fmla="*/ 2456249 w 4095226"/>
              <a:gd name="connsiteY6" fmla="*/ 688755 h 6127667"/>
              <a:gd name="connsiteX7" fmla="*/ 2447101 w 4095226"/>
              <a:gd name="connsiteY7" fmla="*/ 693223 h 6127667"/>
              <a:gd name="connsiteX8" fmla="*/ 3486135 w 4095226"/>
              <a:gd name="connsiteY8" fmla="*/ 204149 h 6127667"/>
              <a:gd name="connsiteX9" fmla="*/ 4095226 w 4095226"/>
              <a:gd name="connsiteY9" fmla="*/ 0 h 6127667"/>
              <a:gd name="connsiteX10" fmla="*/ 3200480 w 4095226"/>
              <a:gd name="connsiteY10" fmla="*/ 3074780 h 6127667"/>
              <a:gd name="connsiteX11" fmla="*/ 2947560 w 4095226"/>
              <a:gd name="connsiteY11" fmla="*/ 5443466 h 6127667"/>
              <a:gd name="connsiteX12" fmla="*/ 1335077 w 4095226"/>
              <a:gd name="connsiteY12" fmla="*/ 6127667 h 6127667"/>
              <a:gd name="connsiteX13" fmla="*/ 807066 w 4095226"/>
              <a:gd name="connsiteY13" fmla="*/ 4026159 h 6127667"/>
              <a:gd name="connsiteX14" fmla="*/ 692784 w 4095226"/>
              <a:gd name="connsiteY14" fmla="*/ 5094159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807066 w 4095226"/>
              <a:gd name="connsiteY9" fmla="*/ 4026159 h 6127667"/>
              <a:gd name="connsiteX10" fmla="*/ 692784 w 4095226"/>
              <a:gd name="connsiteY10" fmla="*/ 5094159 h 6127667"/>
              <a:gd name="connsiteX11" fmla="*/ 702148 w 4095226"/>
              <a:gd name="connsiteY11" fmla="*/ 4017890 h 6127667"/>
              <a:gd name="connsiteX12" fmla="*/ 60704 w 4095226"/>
              <a:gd name="connsiteY12" fmla="*/ 2284625 h 6127667"/>
              <a:gd name="connsiteX13" fmla="*/ 711702 w 4095226"/>
              <a:gd name="connsiteY13" fmla="*/ 2539838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12" fmla="*/ 711702 w 4095226"/>
              <a:gd name="connsiteY12" fmla="*/ 2539838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1066373 w 4095226"/>
              <a:gd name="connsiteY0" fmla="*/ 1627352 h 6127667"/>
              <a:gd name="connsiteX1" fmla="*/ 2456249 w 4095226"/>
              <a:gd name="connsiteY1" fmla="*/ 688755 h 6127667"/>
              <a:gd name="connsiteX2" fmla="*/ 2447101 w 4095226"/>
              <a:gd name="connsiteY2" fmla="*/ 693223 h 6127667"/>
              <a:gd name="connsiteX3" fmla="*/ 3486135 w 4095226"/>
              <a:gd name="connsiteY3" fmla="*/ 204149 h 6127667"/>
              <a:gd name="connsiteX4" fmla="*/ 4095226 w 4095226"/>
              <a:gd name="connsiteY4" fmla="*/ 0 h 6127667"/>
              <a:gd name="connsiteX5" fmla="*/ 3200480 w 4095226"/>
              <a:gd name="connsiteY5" fmla="*/ 3074780 h 6127667"/>
              <a:gd name="connsiteX6" fmla="*/ 2947560 w 4095226"/>
              <a:gd name="connsiteY6" fmla="*/ 5443466 h 6127667"/>
              <a:gd name="connsiteX7" fmla="*/ 1335077 w 4095226"/>
              <a:gd name="connsiteY7" fmla="*/ 6127667 h 6127667"/>
              <a:gd name="connsiteX8" fmla="*/ 692784 w 4095226"/>
              <a:gd name="connsiteY8" fmla="*/ 5094159 h 6127667"/>
              <a:gd name="connsiteX9" fmla="*/ 702148 w 4095226"/>
              <a:gd name="connsiteY9" fmla="*/ 4017890 h 6127667"/>
              <a:gd name="connsiteX10" fmla="*/ 60704 w 4095226"/>
              <a:gd name="connsiteY10" fmla="*/ 2284625 h 6127667"/>
              <a:gd name="connsiteX0" fmla="*/ 383985 w 3412838"/>
              <a:gd name="connsiteY0" fmla="*/ 1627352 h 6127667"/>
              <a:gd name="connsiteX1" fmla="*/ 1773861 w 3412838"/>
              <a:gd name="connsiteY1" fmla="*/ 688755 h 6127667"/>
              <a:gd name="connsiteX2" fmla="*/ 1764713 w 3412838"/>
              <a:gd name="connsiteY2" fmla="*/ 693223 h 6127667"/>
              <a:gd name="connsiteX3" fmla="*/ 2803747 w 3412838"/>
              <a:gd name="connsiteY3" fmla="*/ 204149 h 6127667"/>
              <a:gd name="connsiteX4" fmla="*/ 3412838 w 3412838"/>
              <a:gd name="connsiteY4" fmla="*/ 0 h 6127667"/>
              <a:gd name="connsiteX5" fmla="*/ 2518092 w 3412838"/>
              <a:gd name="connsiteY5" fmla="*/ 3074780 h 6127667"/>
              <a:gd name="connsiteX6" fmla="*/ 2265172 w 3412838"/>
              <a:gd name="connsiteY6" fmla="*/ 5443466 h 6127667"/>
              <a:gd name="connsiteX7" fmla="*/ 652689 w 3412838"/>
              <a:gd name="connsiteY7" fmla="*/ 6127667 h 6127667"/>
              <a:gd name="connsiteX8" fmla="*/ 10396 w 3412838"/>
              <a:gd name="connsiteY8" fmla="*/ 5094159 h 6127667"/>
              <a:gd name="connsiteX9" fmla="*/ 19760 w 3412838"/>
              <a:gd name="connsiteY9" fmla="*/ 4017890 h 6127667"/>
              <a:gd name="connsiteX10" fmla="*/ 60704 w 3412838"/>
              <a:gd name="connsiteY10" fmla="*/ 2052613 h 6127667"/>
              <a:gd name="connsiteX0" fmla="*/ 383985 w 3412838"/>
              <a:gd name="connsiteY0" fmla="*/ 1627352 h 6127667"/>
              <a:gd name="connsiteX1" fmla="*/ 1773861 w 3412838"/>
              <a:gd name="connsiteY1" fmla="*/ 688755 h 6127667"/>
              <a:gd name="connsiteX2" fmla="*/ 1764713 w 3412838"/>
              <a:gd name="connsiteY2" fmla="*/ 693223 h 6127667"/>
              <a:gd name="connsiteX3" fmla="*/ 2803747 w 3412838"/>
              <a:gd name="connsiteY3" fmla="*/ 204149 h 6127667"/>
              <a:gd name="connsiteX4" fmla="*/ 3412838 w 3412838"/>
              <a:gd name="connsiteY4" fmla="*/ 0 h 6127667"/>
              <a:gd name="connsiteX5" fmla="*/ 2518092 w 3412838"/>
              <a:gd name="connsiteY5" fmla="*/ 3074780 h 6127667"/>
              <a:gd name="connsiteX6" fmla="*/ 2265172 w 3412838"/>
              <a:gd name="connsiteY6" fmla="*/ 5443466 h 6127667"/>
              <a:gd name="connsiteX7" fmla="*/ 652689 w 3412838"/>
              <a:gd name="connsiteY7" fmla="*/ 6127667 h 6127667"/>
              <a:gd name="connsiteX8" fmla="*/ 10396 w 3412838"/>
              <a:gd name="connsiteY8" fmla="*/ 5094159 h 6127667"/>
              <a:gd name="connsiteX9" fmla="*/ 19760 w 3412838"/>
              <a:gd name="connsiteY9" fmla="*/ 4017890 h 6127667"/>
              <a:gd name="connsiteX10" fmla="*/ 60704 w 3412838"/>
              <a:gd name="connsiteY10" fmla="*/ 2052613 h 6127667"/>
              <a:gd name="connsiteX0" fmla="*/ 383985 w 3412838"/>
              <a:gd name="connsiteY0" fmla="*/ 1627352 h 6127667"/>
              <a:gd name="connsiteX1" fmla="*/ 1773861 w 3412838"/>
              <a:gd name="connsiteY1" fmla="*/ 688755 h 6127667"/>
              <a:gd name="connsiteX2" fmla="*/ 1764713 w 3412838"/>
              <a:gd name="connsiteY2" fmla="*/ 693223 h 6127667"/>
              <a:gd name="connsiteX3" fmla="*/ 2803747 w 3412838"/>
              <a:gd name="connsiteY3" fmla="*/ 204149 h 6127667"/>
              <a:gd name="connsiteX4" fmla="*/ 3412838 w 3412838"/>
              <a:gd name="connsiteY4" fmla="*/ 0 h 6127667"/>
              <a:gd name="connsiteX5" fmla="*/ 2518092 w 3412838"/>
              <a:gd name="connsiteY5" fmla="*/ 3074780 h 6127667"/>
              <a:gd name="connsiteX6" fmla="*/ 2265172 w 3412838"/>
              <a:gd name="connsiteY6" fmla="*/ 5443466 h 6127667"/>
              <a:gd name="connsiteX7" fmla="*/ 652689 w 3412838"/>
              <a:gd name="connsiteY7" fmla="*/ 6127667 h 6127667"/>
              <a:gd name="connsiteX8" fmla="*/ 10396 w 3412838"/>
              <a:gd name="connsiteY8" fmla="*/ 5094159 h 6127667"/>
              <a:gd name="connsiteX9" fmla="*/ 19760 w 3412838"/>
              <a:gd name="connsiteY9" fmla="*/ 4017890 h 6127667"/>
              <a:gd name="connsiteX10" fmla="*/ 60704 w 3412838"/>
              <a:gd name="connsiteY10" fmla="*/ 2052613 h 6127667"/>
              <a:gd name="connsiteX0" fmla="*/ 547758 w 3576611"/>
              <a:gd name="connsiteY0" fmla="*/ 1627352 h 6127667"/>
              <a:gd name="connsiteX1" fmla="*/ 1937634 w 3576611"/>
              <a:gd name="connsiteY1" fmla="*/ 688755 h 6127667"/>
              <a:gd name="connsiteX2" fmla="*/ 1928486 w 3576611"/>
              <a:gd name="connsiteY2" fmla="*/ 693223 h 6127667"/>
              <a:gd name="connsiteX3" fmla="*/ 2967520 w 3576611"/>
              <a:gd name="connsiteY3" fmla="*/ 204149 h 6127667"/>
              <a:gd name="connsiteX4" fmla="*/ 3576611 w 3576611"/>
              <a:gd name="connsiteY4" fmla="*/ 0 h 6127667"/>
              <a:gd name="connsiteX5" fmla="*/ 2681865 w 3576611"/>
              <a:gd name="connsiteY5" fmla="*/ 3074780 h 6127667"/>
              <a:gd name="connsiteX6" fmla="*/ 2428945 w 3576611"/>
              <a:gd name="connsiteY6" fmla="*/ 5443466 h 6127667"/>
              <a:gd name="connsiteX7" fmla="*/ 816462 w 3576611"/>
              <a:gd name="connsiteY7" fmla="*/ 6127667 h 6127667"/>
              <a:gd name="connsiteX8" fmla="*/ 174169 w 3576611"/>
              <a:gd name="connsiteY8" fmla="*/ 5094159 h 6127667"/>
              <a:gd name="connsiteX9" fmla="*/ 183533 w 3576611"/>
              <a:gd name="connsiteY9" fmla="*/ 4017890 h 6127667"/>
              <a:gd name="connsiteX10" fmla="*/ 60704 w 3576611"/>
              <a:gd name="connsiteY10" fmla="*/ 2052613 h 6127667"/>
              <a:gd name="connsiteX0" fmla="*/ 547758 w 3576611"/>
              <a:gd name="connsiteY0" fmla="*/ 1627352 h 6127667"/>
              <a:gd name="connsiteX1" fmla="*/ 1937634 w 3576611"/>
              <a:gd name="connsiteY1" fmla="*/ 688755 h 6127667"/>
              <a:gd name="connsiteX2" fmla="*/ 1928486 w 3576611"/>
              <a:gd name="connsiteY2" fmla="*/ 693223 h 6127667"/>
              <a:gd name="connsiteX3" fmla="*/ 2967520 w 3576611"/>
              <a:gd name="connsiteY3" fmla="*/ 204149 h 6127667"/>
              <a:gd name="connsiteX4" fmla="*/ 3576611 w 3576611"/>
              <a:gd name="connsiteY4" fmla="*/ 0 h 6127667"/>
              <a:gd name="connsiteX5" fmla="*/ 2681865 w 3576611"/>
              <a:gd name="connsiteY5" fmla="*/ 3074780 h 6127667"/>
              <a:gd name="connsiteX6" fmla="*/ 2428945 w 3576611"/>
              <a:gd name="connsiteY6" fmla="*/ 5443466 h 6127667"/>
              <a:gd name="connsiteX7" fmla="*/ 816462 w 3576611"/>
              <a:gd name="connsiteY7" fmla="*/ 6127667 h 6127667"/>
              <a:gd name="connsiteX8" fmla="*/ 174169 w 3576611"/>
              <a:gd name="connsiteY8" fmla="*/ 5094159 h 6127667"/>
              <a:gd name="connsiteX9" fmla="*/ 183533 w 3576611"/>
              <a:gd name="connsiteY9" fmla="*/ 4017890 h 6127667"/>
              <a:gd name="connsiteX10" fmla="*/ 60704 w 3576611"/>
              <a:gd name="connsiteY10" fmla="*/ 2052613 h 6127667"/>
              <a:gd name="connsiteX0" fmla="*/ 487054 w 3515907"/>
              <a:gd name="connsiteY0" fmla="*/ 1627352 h 6127667"/>
              <a:gd name="connsiteX1" fmla="*/ 1876930 w 3515907"/>
              <a:gd name="connsiteY1" fmla="*/ 688755 h 6127667"/>
              <a:gd name="connsiteX2" fmla="*/ 1867782 w 3515907"/>
              <a:gd name="connsiteY2" fmla="*/ 693223 h 6127667"/>
              <a:gd name="connsiteX3" fmla="*/ 2906816 w 3515907"/>
              <a:gd name="connsiteY3" fmla="*/ 204149 h 6127667"/>
              <a:gd name="connsiteX4" fmla="*/ 3515907 w 3515907"/>
              <a:gd name="connsiteY4" fmla="*/ 0 h 6127667"/>
              <a:gd name="connsiteX5" fmla="*/ 2621161 w 3515907"/>
              <a:gd name="connsiteY5" fmla="*/ 3074780 h 6127667"/>
              <a:gd name="connsiteX6" fmla="*/ 2368241 w 3515907"/>
              <a:gd name="connsiteY6" fmla="*/ 5443466 h 6127667"/>
              <a:gd name="connsiteX7" fmla="*/ 755758 w 3515907"/>
              <a:gd name="connsiteY7" fmla="*/ 6127667 h 6127667"/>
              <a:gd name="connsiteX8" fmla="*/ 113465 w 3515907"/>
              <a:gd name="connsiteY8" fmla="*/ 5094159 h 6127667"/>
              <a:gd name="connsiteX9" fmla="*/ 122829 w 3515907"/>
              <a:gd name="connsiteY9" fmla="*/ 4017890 h 6127667"/>
              <a:gd name="connsiteX10" fmla="*/ 0 w 3515907"/>
              <a:gd name="connsiteY10" fmla="*/ 2052613 h 6127667"/>
              <a:gd name="connsiteX0" fmla="*/ 373589 w 3402442"/>
              <a:gd name="connsiteY0" fmla="*/ 1627352 h 6127667"/>
              <a:gd name="connsiteX1" fmla="*/ 1763465 w 3402442"/>
              <a:gd name="connsiteY1" fmla="*/ 688755 h 6127667"/>
              <a:gd name="connsiteX2" fmla="*/ 1754317 w 3402442"/>
              <a:gd name="connsiteY2" fmla="*/ 693223 h 6127667"/>
              <a:gd name="connsiteX3" fmla="*/ 2793351 w 3402442"/>
              <a:gd name="connsiteY3" fmla="*/ 204149 h 6127667"/>
              <a:gd name="connsiteX4" fmla="*/ 3402442 w 3402442"/>
              <a:gd name="connsiteY4" fmla="*/ 0 h 6127667"/>
              <a:gd name="connsiteX5" fmla="*/ 2507696 w 3402442"/>
              <a:gd name="connsiteY5" fmla="*/ 3074780 h 6127667"/>
              <a:gd name="connsiteX6" fmla="*/ 2254776 w 3402442"/>
              <a:gd name="connsiteY6" fmla="*/ 5443466 h 6127667"/>
              <a:gd name="connsiteX7" fmla="*/ 642293 w 3402442"/>
              <a:gd name="connsiteY7" fmla="*/ 6127667 h 6127667"/>
              <a:gd name="connsiteX8" fmla="*/ 0 w 3402442"/>
              <a:gd name="connsiteY8" fmla="*/ 5094159 h 6127667"/>
              <a:gd name="connsiteX9" fmla="*/ 9364 w 3402442"/>
              <a:gd name="connsiteY9" fmla="*/ 4017890 h 6127667"/>
              <a:gd name="connsiteX10" fmla="*/ 63956 w 3402442"/>
              <a:gd name="connsiteY10" fmla="*/ 2052613 h 6127667"/>
              <a:gd name="connsiteX0" fmla="*/ 373589 w 3402442"/>
              <a:gd name="connsiteY0" fmla="*/ 1627352 h 6127667"/>
              <a:gd name="connsiteX1" fmla="*/ 1763465 w 3402442"/>
              <a:gd name="connsiteY1" fmla="*/ 688755 h 6127667"/>
              <a:gd name="connsiteX2" fmla="*/ 1754317 w 3402442"/>
              <a:gd name="connsiteY2" fmla="*/ 693223 h 6127667"/>
              <a:gd name="connsiteX3" fmla="*/ 2793351 w 3402442"/>
              <a:gd name="connsiteY3" fmla="*/ 204149 h 6127667"/>
              <a:gd name="connsiteX4" fmla="*/ 3402442 w 3402442"/>
              <a:gd name="connsiteY4" fmla="*/ 0 h 6127667"/>
              <a:gd name="connsiteX5" fmla="*/ 2507696 w 3402442"/>
              <a:gd name="connsiteY5" fmla="*/ 3074780 h 6127667"/>
              <a:gd name="connsiteX6" fmla="*/ 2254776 w 3402442"/>
              <a:gd name="connsiteY6" fmla="*/ 5443466 h 6127667"/>
              <a:gd name="connsiteX7" fmla="*/ 642293 w 3402442"/>
              <a:gd name="connsiteY7" fmla="*/ 6127667 h 6127667"/>
              <a:gd name="connsiteX8" fmla="*/ 0 w 3402442"/>
              <a:gd name="connsiteY8" fmla="*/ 5094159 h 6127667"/>
              <a:gd name="connsiteX9" fmla="*/ 9364 w 3402442"/>
              <a:gd name="connsiteY9" fmla="*/ 4017890 h 6127667"/>
              <a:gd name="connsiteX10" fmla="*/ 63956 w 3402442"/>
              <a:gd name="connsiteY10" fmla="*/ 2052613 h 6127667"/>
              <a:gd name="connsiteX0" fmla="*/ 373589 w 3402442"/>
              <a:gd name="connsiteY0" fmla="*/ 1627352 h 6127667"/>
              <a:gd name="connsiteX1" fmla="*/ 1763465 w 3402442"/>
              <a:gd name="connsiteY1" fmla="*/ 688755 h 6127667"/>
              <a:gd name="connsiteX2" fmla="*/ 1754317 w 3402442"/>
              <a:gd name="connsiteY2" fmla="*/ 693223 h 6127667"/>
              <a:gd name="connsiteX3" fmla="*/ 2793351 w 3402442"/>
              <a:gd name="connsiteY3" fmla="*/ 204149 h 6127667"/>
              <a:gd name="connsiteX4" fmla="*/ 3402442 w 3402442"/>
              <a:gd name="connsiteY4" fmla="*/ 0 h 6127667"/>
              <a:gd name="connsiteX5" fmla="*/ 2507696 w 3402442"/>
              <a:gd name="connsiteY5" fmla="*/ 3074780 h 6127667"/>
              <a:gd name="connsiteX6" fmla="*/ 2254776 w 3402442"/>
              <a:gd name="connsiteY6" fmla="*/ 5443466 h 6127667"/>
              <a:gd name="connsiteX7" fmla="*/ 642293 w 3402442"/>
              <a:gd name="connsiteY7" fmla="*/ 6127667 h 6127667"/>
              <a:gd name="connsiteX8" fmla="*/ 0 w 3402442"/>
              <a:gd name="connsiteY8" fmla="*/ 5094159 h 6127667"/>
              <a:gd name="connsiteX9" fmla="*/ 9364 w 3402442"/>
              <a:gd name="connsiteY9" fmla="*/ 4017890 h 6127667"/>
              <a:gd name="connsiteX10" fmla="*/ 63956 w 3402442"/>
              <a:gd name="connsiteY10" fmla="*/ 2052613 h 6127667"/>
              <a:gd name="connsiteX0" fmla="*/ 428160 w 3457013"/>
              <a:gd name="connsiteY0" fmla="*/ 1627352 h 6127667"/>
              <a:gd name="connsiteX1" fmla="*/ 1818036 w 3457013"/>
              <a:gd name="connsiteY1" fmla="*/ 688755 h 6127667"/>
              <a:gd name="connsiteX2" fmla="*/ 1808888 w 3457013"/>
              <a:gd name="connsiteY2" fmla="*/ 693223 h 6127667"/>
              <a:gd name="connsiteX3" fmla="*/ 2847922 w 3457013"/>
              <a:gd name="connsiteY3" fmla="*/ 204149 h 6127667"/>
              <a:gd name="connsiteX4" fmla="*/ 3457013 w 3457013"/>
              <a:gd name="connsiteY4" fmla="*/ 0 h 6127667"/>
              <a:gd name="connsiteX5" fmla="*/ 2562267 w 3457013"/>
              <a:gd name="connsiteY5" fmla="*/ 3074780 h 6127667"/>
              <a:gd name="connsiteX6" fmla="*/ 2309347 w 3457013"/>
              <a:gd name="connsiteY6" fmla="*/ 5443466 h 6127667"/>
              <a:gd name="connsiteX7" fmla="*/ 696864 w 3457013"/>
              <a:gd name="connsiteY7" fmla="*/ 6127667 h 6127667"/>
              <a:gd name="connsiteX8" fmla="*/ 54571 w 3457013"/>
              <a:gd name="connsiteY8" fmla="*/ 5094159 h 6127667"/>
              <a:gd name="connsiteX9" fmla="*/ 63935 w 3457013"/>
              <a:gd name="connsiteY9" fmla="*/ 4017890 h 6127667"/>
              <a:gd name="connsiteX10" fmla="*/ 47057 w 3457013"/>
              <a:gd name="connsiteY10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71 w 3457013"/>
              <a:gd name="connsiteY9" fmla="*/ 5094159 h 6127667"/>
              <a:gd name="connsiteX10" fmla="*/ 63935 w 3457013"/>
              <a:gd name="connsiteY10" fmla="*/ 4017890 h 6127667"/>
              <a:gd name="connsiteX11" fmla="*/ 47057 w 3457013"/>
              <a:gd name="connsiteY11" fmla="*/ 2052589 h 6127667"/>
              <a:gd name="connsiteX0" fmla="*/ 483626 w 3512479"/>
              <a:gd name="connsiteY0" fmla="*/ 1627352 h 6127667"/>
              <a:gd name="connsiteX1" fmla="*/ 487892 w 3512479"/>
              <a:gd name="connsiteY1" fmla="*/ 1615884 h 6127667"/>
              <a:gd name="connsiteX2" fmla="*/ 1873502 w 3512479"/>
              <a:gd name="connsiteY2" fmla="*/ 688755 h 6127667"/>
              <a:gd name="connsiteX3" fmla="*/ 1864354 w 3512479"/>
              <a:gd name="connsiteY3" fmla="*/ 693223 h 6127667"/>
              <a:gd name="connsiteX4" fmla="*/ 2903388 w 3512479"/>
              <a:gd name="connsiteY4" fmla="*/ 204149 h 6127667"/>
              <a:gd name="connsiteX5" fmla="*/ 3512479 w 3512479"/>
              <a:gd name="connsiteY5" fmla="*/ 0 h 6127667"/>
              <a:gd name="connsiteX6" fmla="*/ 2617733 w 3512479"/>
              <a:gd name="connsiteY6" fmla="*/ 3074780 h 6127667"/>
              <a:gd name="connsiteX7" fmla="*/ 2364813 w 3512479"/>
              <a:gd name="connsiteY7" fmla="*/ 5443466 h 6127667"/>
              <a:gd name="connsiteX8" fmla="*/ 752330 w 3512479"/>
              <a:gd name="connsiteY8" fmla="*/ 6127667 h 6127667"/>
              <a:gd name="connsiteX9" fmla="*/ 110037 w 3512479"/>
              <a:gd name="connsiteY9" fmla="*/ 5094159 h 6127667"/>
              <a:gd name="connsiteX10" fmla="*/ 474244 w 3512479"/>
              <a:gd name="connsiteY10" fmla="*/ 5082416 h 6127667"/>
              <a:gd name="connsiteX11" fmla="*/ 119401 w 3512479"/>
              <a:gd name="connsiteY11" fmla="*/ 4017890 h 6127667"/>
              <a:gd name="connsiteX12" fmla="*/ 102523 w 3512479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63935 w 3457013"/>
              <a:gd name="connsiteY11" fmla="*/ 4017890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63935 w 3457013"/>
              <a:gd name="connsiteY11" fmla="*/ 4017890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991656 w 4020509"/>
              <a:gd name="connsiteY0" fmla="*/ 1627352 h 6127667"/>
              <a:gd name="connsiteX1" fmla="*/ 381772 w 4020509"/>
              <a:gd name="connsiteY1" fmla="*/ 1192803 h 6127667"/>
              <a:gd name="connsiteX2" fmla="*/ 2381532 w 4020509"/>
              <a:gd name="connsiteY2" fmla="*/ 688755 h 6127667"/>
              <a:gd name="connsiteX3" fmla="*/ 2372384 w 4020509"/>
              <a:gd name="connsiteY3" fmla="*/ 693223 h 6127667"/>
              <a:gd name="connsiteX4" fmla="*/ 3411418 w 4020509"/>
              <a:gd name="connsiteY4" fmla="*/ 204149 h 6127667"/>
              <a:gd name="connsiteX5" fmla="*/ 4020509 w 4020509"/>
              <a:gd name="connsiteY5" fmla="*/ 0 h 6127667"/>
              <a:gd name="connsiteX6" fmla="*/ 3125763 w 4020509"/>
              <a:gd name="connsiteY6" fmla="*/ 3074780 h 6127667"/>
              <a:gd name="connsiteX7" fmla="*/ 2872843 w 4020509"/>
              <a:gd name="connsiteY7" fmla="*/ 5443466 h 6127667"/>
              <a:gd name="connsiteX8" fmla="*/ 1260360 w 4020509"/>
              <a:gd name="connsiteY8" fmla="*/ 6127667 h 6127667"/>
              <a:gd name="connsiteX9" fmla="*/ 1109386 w 4020509"/>
              <a:gd name="connsiteY9" fmla="*/ 5626421 h 6127667"/>
              <a:gd name="connsiteX10" fmla="*/ 982274 w 4020509"/>
              <a:gd name="connsiteY10" fmla="*/ 5082416 h 6127667"/>
              <a:gd name="connsiteX11" fmla="*/ 770275 w 4020509"/>
              <a:gd name="connsiteY11" fmla="*/ 4017866 h 6127667"/>
              <a:gd name="connsiteX12" fmla="*/ 610553 w 4020509"/>
              <a:gd name="connsiteY12" fmla="*/ 2052589 h 6127667"/>
              <a:gd name="connsiteX0" fmla="*/ 554927 w 4020509"/>
              <a:gd name="connsiteY0" fmla="*/ 2036785 h 6127667"/>
              <a:gd name="connsiteX1" fmla="*/ 381772 w 4020509"/>
              <a:gd name="connsiteY1" fmla="*/ 1192803 h 6127667"/>
              <a:gd name="connsiteX2" fmla="*/ 2381532 w 4020509"/>
              <a:gd name="connsiteY2" fmla="*/ 688755 h 6127667"/>
              <a:gd name="connsiteX3" fmla="*/ 2372384 w 4020509"/>
              <a:gd name="connsiteY3" fmla="*/ 693223 h 6127667"/>
              <a:gd name="connsiteX4" fmla="*/ 3411418 w 4020509"/>
              <a:gd name="connsiteY4" fmla="*/ 204149 h 6127667"/>
              <a:gd name="connsiteX5" fmla="*/ 4020509 w 4020509"/>
              <a:gd name="connsiteY5" fmla="*/ 0 h 6127667"/>
              <a:gd name="connsiteX6" fmla="*/ 3125763 w 4020509"/>
              <a:gd name="connsiteY6" fmla="*/ 3074780 h 6127667"/>
              <a:gd name="connsiteX7" fmla="*/ 2872843 w 4020509"/>
              <a:gd name="connsiteY7" fmla="*/ 5443466 h 6127667"/>
              <a:gd name="connsiteX8" fmla="*/ 1260360 w 4020509"/>
              <a:gd name="connsiteY8" fmla="*/ 6127667 h 6127667"/>
              <a:gd name="connsiteX9" fmla="*/ 1109386 w 4020509"/>
              <a:gd name="connsiteY9" fmla="*/ 5626421 h 6127667"/>
              <a:gd name="connsiteX10" fmla="*/ 982274 w 4020509"/>
              <a:gd name="connsiteY10" fmla="*/ 5082416 h 6127667"/>
              <a:gd name="connsiteX11" fmla="*/ 770275 w 4020509"/>
              <a:gd name="connsiteY11" fmla="*/ 4017866 h 6127667"/>
              <a:gd name="connsiteX12" fmla="*/ 610553 w 4020509"/>
              <a:gd name="connsiteY12" fmla="*/ 2052589 h 6127667"/>
              <a:gd name="connsiteX0" fmla="*/ 554927 w 4020509"/>
              <a:gd name="connsiteY0" fmla="*/ 2036785 h 6127667"/>
              <a:gd name="connsiteX1" fmla="*/ 381772 w 4020509"/>
              <a:gd name="connsiteY1" fmla="*/ 1192803 h 6127667"/>
              <a:gd name="connsiteX2" fmla="*/ 2381532 w 4020509"/>
              <a:gd name="connsiteY2" fmla="*/ 688755 h 6127667"/>
              <a:gd name="connsiteX3" fmla="*/ 2372384 w 4020509"/>
              <a:gd name="connsiteY3" fmla="*/ 693223 h 6127667"/>
              <a:gd name="connsiteX4" fmla="*/ 3411418 w 4020509"/>
              <a:gd name="connsiteY4" fmla="*/ 204149 h 6127667"/>
              <a:gd name="connsiteX5" fmla="*/ 4020509 w 4020509"/>
              <a:gd name="connsiteY5" fmla="*/ 0 h 6127667"/>
              <a:gd name="connsiteX6" fmla="*/ 3125763 w 4020509"/>
              <a:gd name="connsiteY6" fmla="*/ 3074780 h 6127667"/>
              <a:gd name="connsiteX7" fmla="*/ 2872843 w 4020509"/>
              <a:gd name="connsiteY7" fmla="*/ 5443466 h 6127667"/>
              <a:gd name="connsiteX8" fmla="*/ 1260360 w 4020509"/>
              <a:gd name="connsiteY8" fmla="*/ 6127667 h 6127667"/>
              <a:gd name="connsiteX9" fmla="*/ 1109386 w 4020509"/>
              <a:gd name="connsiteY9" fmla="*/ 5626421 h 6127667"/>
              <a:gd name="connsiteX10" fmla="*/ 982274 w 4020509"/>
              <a:gd name="connsiteY10" fmla="*/ 5082416 h 6127667"/>
              <a:gd name="connsiteX11" fmla="*/ 770275 w 4020509"/>
              <a:gd name="connsiteY11" fmla="*/ 4017866 h 6127667"/>
              <a:gd name="connsiteX12" fmla="*/ 610553 w 4020509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11793"/>
              <a:gd name="connsiteY0" fmla="*/ 1993886 h 6084768"/>
              <a:gd name="connsiteX1" fmla="*/ 577472 w 3411793"/>
              <a:gd name="connsiteY1" fmla="*/ 1491098 h 6084768"/>
              <a:gd name="connsiteX2" fmla="*/ 1826605 w 3411793"/>
              <a:gd name="connsiteY2" fmla="*/ 645856 h 6084768"/>
              <a:gd name="connsiteX3" fmla="*/ 1817457 w 3411793"/>
              <a:gd name="connsiteY3" fmla="*/ 650324 h 6084768"/>
              <a:gd name="connsiteX4" fmla="*/ 2856491 w 3411793"/>
              <a:gd name="connsiteY4" fmla="*/ 161250 h 6084768"/>
              <a:gd name="connsiteX5" fmla="*/ 3411793 w 3411793"/>
              <a:gd name="connsiteY5" fmla="*/ 15027 h 6084768"/>
              <a:gd name="connsiteX6" fmla="*/ 2570836 w 3411793"/>
              <a:gd name="connsiteY6" fmla="*/ 3031881 h 6084768"/>
              <a:gd name="connsiteX7" fmla="*/ 2317916 w 3411793"/>
              <a:gd name="connsiteY7" fmla="*/ 5400567 h 6084768"/>
              <a:gd name="connsiteX8" fmla="*/ 705433 w 3411793"/>
              <a:gd name="connsiteY8" fmla="*/ 6084768 h 6084768"/>
              <a:gd name="connsiteX9" fmla="*/ 554459 w 3411793"/>
              <a:gd name="connsiteY9" fmla="*/ 5583522 h 6084768"/>
              <a:gd name="connsiteX10" fmla="*/ 427347 w 3411793"/>
              <a:gd name="connsiteY10" fmla="*/ 5039517 h 6084768"/>
              <a:gd name="connsiteX11" fmla="*/ 215348 w 3411793"/>
              <a:gd name="connsiteY11" fmla="*/ 3974967 h 6084768"/>
              <a:gd name="connsiteX12" fmla="*/ 55626 w 3411793"/>
              <a:gd name="connsiteY12" fmla="*/ 2009690 h 6084768"/>
              <a:gd name="connsiteX0" fmla="*/ 0 w 3411793"/>
              <a:gd name="connsiteY0" fmla="*/ 1993886 h 6084768"/>
              <a:gd name="connsiteX1" fmla="*/ 577472 w 3411793"/>
              <a:gd name="connsiteY1" fmla="*/ 1491098 h 6084768"/>
              <a:gd name="connsiteX2" fmla="*/ 1826605 w 3411793"/>
              <a:gd name="connsiteY2" fmla="*/ 645856 h 6084768"/>
              <a:gd name="connsiteX3" fmla="*/ 1817457 w 3411793"/>
              <a:gd name="connsiteY3" fmla="*/ 650324 h 6084768"/>
              <a:gd name="connsiteX4" fmla="*/ 2856491 w 3411793"/>
              <a:gd name="connsiteY4" fmla="*/ 161250 h 6084768"/>
              <a:gd name="connsiteX5" fmla="*/ 3411793 w 3411793"/>
              <a:gd name="connsiteY5" fmla="*/ 15027 h 6084768"/>
              <a:gd name="connsiteX6" fmla="*/ 2570836 w 3411793"/>
              <a:gd name="connsiteY6" fmla="*/ 3031881 h 6084768"/>
              <a:gd name="connsiteX7" fmla="*/ 2317916 w 3411793"/>
              <a:gd name="connsiteY7" fmla="*/ 5400567 h 6084768"/>
              <a:gd name="connsiteX8" fmla="*/ 705433 w 3411793"/>
              <a:gd name="connsiteY8" fmla="*/ 6084768 h 6084768"/>
              <a:gd name="connsiteX9" fmla="*/ 554459 w 3411793"/>
              <a:gd name="connsiteY9" fmla="*/ 5583522 h 6084768"/>
              <a:gd name="connsiteX10" fmla="*/ 427347 w 3411793"/>
              <a:gd name="connsiteY10" fmla="*/ 5039517 h 6084768"/>
              <a:gd name="connsiteX11" fmla="*/ 215348 w 3411793"/>
              <a:gd name="connsiteY11" fmla="*/ 3974967 h 6084768"/>
              <a:gd name="connsiteX12" fmla="*/ 55626 w 3411793"/>
              <a:gd name="connsiteY12" fmla="*/ 2009690 h 6084768"/>
              <a:gd name="connsiteX0" fmla="*/ 0 w 3411793"/>
              <a:gd name="connsiteY0" fmla="*/ 1978859 h 6069741"/>
              <a:gd name="connsiteX1" fmla="*/ 577472 w 3411793"/>
              <a:gd name="connsiteY1" fmla="*/ 1476071 h 6069741"/>
              <a:gd name="connsiteX2" fmla="*/ 1826605 w 3411793"/>
              <a:gd name="connsiteY2" fmla="*/ 630829 h 6069741"/>
              <a:gd name="connsiteX3" fmla="*/ 1817457 w 3411793"/>
              <a:gd name="connsiteY3" fmla="*/ 635297 h 6069741"/>
              <a:gd name="connsiteX4" fmla="*/ 2856491 w 3411793"/>
              <a:gd name="connsiteY4" fmla="*/ 146223 h 6069741"/>
              <a:gd name="connsiteX5" fmla="*/ 3411793 w 3411793"/>
              <a:gd name="connsiteY5" fmla="*/ 0 h 6069741"/>
              <a:gd name="connsiteX6" fmla="*/ 2570836 w 3411793"/>
              <a:gd name="connsiteY6" fmla="*/ 3016854 h 6069741"/>
              <a:gd name="connsiteX7" fmla="*/ 2317916 w 3411793"/>
              <a:gd name="connsiteY7" fmla="*/ 5385540 h 6069741"/>
              <a:gd name="connsiteX8" fmla="*/ 705433 w 3411793"/>
              <a:gd name="connsiteY8" fmla="*/ 6069741 h 6069741"/>
              <a:gd name="connsiteX9" fmla="*/ 554459 w 3411793"/>
              <a:gd name="connsiteY9" fmla="*/ 5568495 h 6069741"/>
              <a:gd name="connsiteX10" fmla="*/ 427347 w 3411793"/>
              <a:gd name="connsiteY10" fmla="*/ 5024490 h 6069741"/>
              <a:gd name="connsiteX11" fmla="*/ 215348 w 3411793"/>
              <a:gd name="connsiteY11" fmla="*/ 3959940 h 6069741"/>
              <a:gd name="connsiteX12" fmla="*/ 55626 w 3411793"/>
              <a:gd name="connsiteY12" fmla="*/ 1994663 h 6069741"/>
              <a:gd name="connsiteX0" fmla="*/ 0 w 3460386"/>
              <a:gd name="connsiteY0" fmla="*/ 2457015 h 6547897"/>
              <a:gd name="connsiteX1" fmla="*/ 577472 w 3460386"/>
              <a:gd name="connsiteY1" fmla="*/ 1954227 h 6547897"/>
              <a:gd name="connsiteX2" fmla="*/ 1826605 w 3460386"/>
              <a:gd name="connsiteY2" fmla="*/ 1108985 h 6547897"/>
              <a:gd name="connsiteX3" fmla="*/ 1817457 w 3460386"/>
              <a:gd name="connsiteY3" fmla="*/ 1113453 h 6547897"/>
              <a:gd name="connsiteX4" fmla="*/ 2856491 w 3460386"/>
              <a:gd name="connsiteY4" fmla="*/ 624379 h 6547897"/>
              <a:gd name="connsiteX5" fmla="*/ 2862392 w 3460386"/>
              <a:gd name="connsiteY5" fmla="*/ 679860 h 6547897"/>
              <a:gd name="connsiteX6" fmla="*/ 3411793 w 3460386"/>
              <a:gd name="connsiteY6" fmla="*/ 478156 h 6547897"/>
              <a:gd name="connsiteX7" fmla="*/ 2570836 w 3460386"/>
              <a:gd name="connsiteY7" fmla="*/ 3495010 h 6547897"/>
              <a:gd name="connsiteX8" fmla="*/ 2317916 w 3460386"/>
              <a:gd name="connsiteY8" fmla="*/ 5863696 h 6547897"/>
              <a:gd name="connsiteX9" fmla="*/ 705433 w 3460386"/>
              <a:gd name="connsiteY9" fmla="*/ 6547897 h 6547897"/>
              <a:gd name="connsiteX10" fmla="*/ 554459 w 3460386"/>
              <a:gd name="connsiteY10" fmla="*/ 6046651 h 6547897"/>
              <a:gd name="connsiteX11" fmla="*/ 427347 w 3460386"/>
              <a:gd name="connsiteY11" fmla="*/ 5502646 h 6547897"/>
              <a:gd name="connsiteX12" fmla="*/ 215348 w 3460386"/>
              <a:gd name="connsiteY12" fmla="*/ 4438096 h 6547897"/>
              <a:gd name="connsiteX13" fmla="*/ 55626 w 3460386"/>
              <a:gd name="connsiteY13" fmla="*/ 2472819 h 6547897"/>
              <a:gd name="connsiteX0" fmla="*/ 0 w 3460386"/>
              <a:gd name="connsiteY0" fmla="*/ 2457015 h 6547897"/>
              <a:gd name="connsiteX1" fmla="*/ 577472 w 3460386"/>
              <a:gd name="connsiteY1" fmla="*/ 1954227 h 6547897"/>
              <a:gd name="connsiteX2" fmla="*/ 1826605 w 3460386"/>
              <a:gd name="connsiteY2" fmla="*/ 1108985 h 6547897"/>
              <a:gd name="connsiteX3" fmla="*/ 1817457 w 3460386"/>
              <a:gd name="connsiteY3" fmla="*/ 1113453 h 6547897"/>
              <a:gd name="connsiteX4" fmla="*/ 2862392 w 3460386"/>
              <a:gd name="connsiteY4" fmla="*/ 679860 h 6547897"/>
              <a:gd name="connsiteX5" fmla="*/ 3411793 w 3460386"/>
              <a:gd name="connsiteY5" fmla="*/ 478156 h 6547897"/>
              <a:gd name="connsiteX6" fmla="*/ 2570836 w 3460386"/>
              <a:gd name="connsiteY6" fmla="*/ 3495010 h 6547897"/>
              <a:gd name="connsiteX7" fmla="*/ 2317916 w 3460386"/>
              <a:gd name="connsiteY7" fmla="*/ 5863696 h 6547897"/>
              <a:gd name="connsiteX8" fmla="*/ 705433 w 3460386"/>
              <a:gd name="connsiteY8" fmla="*/ 6547897 h 6547897"/>
              <a:gd name="connsiteX9" fmla="*/ 554459 w 3460386"/>
              <a:gd name="connsiteY9" fmla="*/ 6046651 h 6547897"/>
              <a:gd name="connsiteX10" fmla="*/ 427347 w 3460386"/>
              <a:gd name="connsiteY10" fmla="*/ 5502646 h 6547897"/>
              <a:gd name="connsiteX11" fmla="*/ 215348 w 3460386"/>
              <a:gd name="connsiteY11" fmla="*/ 4438096 h 6547897"/>
              <a:gd name="connsiteX12" fmla="*/ 55626 w 3460386"/>
              <a:gd name="connsiteY12" fmla="*/ 2472819 h 6547897"/>
              <a:gd name="connsiteX0" fmla="*/ 0 w 3460386"/>
              <a:gd name="connsiteY0" fmla="*/ 2457015 h 6547897"/>
              <a:gd name="connsiteX1" fmla="*/ 1826605 w 3460386"/>
              <a:gd name="connsiteY1" fmla="*/ 1108985 h 6547897"/>
              <a:gd name="connsiteX2" fmla="*/ 1817457 w 3460386"/>
              <a:gd name="connsiteY2" fmla="*/ 1113453 h 6547897"/>
              <a:gd name="connsiteX3" fmla="*/ 2862392 w 3460386"/>
              <a:gd name="connsiteY3" fmla="*/ 679860 h 6547897"/>
              <a:gd name="connsiteX4" fmla="*/ 3411793 w 3460386"/>
              <a:gd name="connsiteY4" fmla="*/ 478156 h 6547897"/>
              <a:gd name="connsiteX5" fmla="*/ 2570836 w 3460386"/>
              <a:gd name="connsiteY5" fmla="*/ 3495010 h 6547897"/>
              <a:gd name="connsiteX6" fmla="*/ 2317916 w 3460386"/>
              <a:gd name="connsiteY6" fmla="*/ 5863696 h 6547897"/>
              <a:gd name="connsiteX7" fmla="*/ 705433 w 3460386"/>
              <a:gd name="connsiteY7" fmla="*/ 6547897 h 6547897"/>
              <a:gd name="connsiteX8" fmla="*/ 554459 w 3460386"/>
              <a:gd name="connsiteY8" fmla="*/ 6046651 h 6547897"/>
              <a:gd name="connsiteX9" fmla="*/ 427347 w 3460386"/>
              <a:gd name="connsiteY9" fmla="*/ 5502646 h 6547897"/>
              <a:gd name="connsiteX10" fmla="*/ 215348 w 3460386"/>
              <a:gd name="connsiteY10" fmla="*/ 4438096 h 6547897"/>
              <a:gd name="connsiteX11" fmla="*/ 55626 w 3460386"/>
              <a:gd name="connsiteY11" fmla="*/ 2472819 h 6547897"/>
              <a:gd name="connsiteX0" fmla="*/ 1818036 w 3451817"/>
              <a:gd name="connsiteY0" fmla="*/ 1108985 h 6547897"/>
              <a:gd name="connsiteX1" fmla="*/ 1808888 w 3451817"/>
              <a:gd name="connsiteY1" fmla="*/ 1113453 h 6547897"/>
              <a:gd name="connsiteX2" fmla="*/ 2853823 w 3451817"/>
              <a:gd name="connsiteY2" fmla="*/ 679860 h 6547897"/>
              <a:gd name="connsiteX3" fmla="*/ 3403224 w 3451817"/>
              <a:gd name="connsiteY3" fmla="*/ 478156 h 6547897"/>
              <a:gd name="connsiteX4" fmla="*/ 2562267 w 3451817"/>
              <a:gd name="connsiteY4" fmla="*/ 3495010 h 6547897"/>
              <a:gd name="connsiteX5" fmla="*/ 2309347 w 3451817"/>
              <a:gd name="connsiteY5" fmla="*/ 5863696 h 6547897"/>
              <a:gd name="connsiteX6" fmla="*/ 696864 w 3451817"/>
              <a:gd name="connsiteY6" fmla="*/ 6547897 h 6547897"/>
              <a:gd name="connsiteX7" fmla="*/ 545890 w 3451817"/>
              <a:gd name="connsiteY7" fmla="*/ 6046651 h 6547897"/>
              <a:gd name="connsiteX8" fmla="*/ 418778 w 3451817"/>
              <a:gd name="connsiteY8" fmla="*/ 5502646 h 6547897"/>
              <a:gd name="connsiteX9" fmla="*/ 206779 w 3451817"/>
              <a:gd name="connsiteY9" fmla="*/ 4438096 h 6547897"/>
              <a:gd name="connsiteX10" fmla="*/ 47057 w 3451817"/>
              <a:gd name="connsiteY10" fmla="*/ 2472819 h 6547897"/>
              <a:gd name="connsiteX0" fmla="*/ 1818036 w 3451817"/>
              <a:gd name="connsiteY0" fmla="*/ 1108985 h 6547897"/>
              <a:gd name="connsiteX1" fmla="*/ 1808888 w 3451817"/>
              <a:gd name="connsiteY1" fmla="*/ 1113453 h 6547897"/>
              <a:gd name="connsiteX2" fmla="*/ 2853823 w 3451817"/>
              <a:gd name="connsiteY2" fmla="*/ 679860 h 6547897"/>
              <a:gd name="connsiteX3" fmla="*/ 3403224 w 3451817"/>
              <a:gd name="connsiteY3" fmla="*/ 478156 h 6547897"/>
              <a:gd name="connsiteX4" fmla="*/ 2562267 w 3451817"/>
              <a:gd name="connsiteY4" fmla="*/ 3495010 h 6547897"/>
              <a:gd name="connsiteX5" fmla="*/ 2309347 w 3451817"/>
              <a:gd name="connsiteY5" fmla="*/ 5863696 h 6547897"/>
              <a:gd name="connsiteX6" fmla="*/ 696864 w 3451817"/>
              <a:gd name="connsiteY6" fmla="*/ 6547897 h 6547897"/>
              <a:gd name="connsiteX7" fmla="*/ 545890 w 3451817"/>
              <a:gd name="connsiteY7" fmla="*/ 6046651 h 6547897"/>
              <a:gd name="connsiteX8" fmla="*/ 418778 w 3451817"/>
              <a:gd name="connsiteY8" fmla="*/ 5502646 h 6547897"/>
              <a:gd name="connsiteX9" fmla="*/ 206779 w 3451817"/>
              <a:gd name="connsiteY9" fmla="*/ 4438096 h 6547897"/>
              <a:gd name="connsiteX10" fmla="*/ 47057 w 3451817"/>
              <a:gd name="connsiteY10" fmla="*/ 2472819 h 6547897"/>
              <a:gd name="connsiteX11" fmla="*/ 1818036 w 3451817"/>
              <a:gd name="connsiteY11" fmla="*/ 1108985 h 6547897"/>
              <a:gd name="connsiteX0" fmla="*/ 3403224 w 3403224"/>
              <a:gd name="connsiteY0" fmla="*/ 0 h 6069741"/>
              <a:gd name="connsiteX1" fmla="*/ 2562267 w 3403224"/>
              <a:gd name="connsiteY1" fmla="*/ 3016854 h 6069741"/>
              <a:gd name="connsiteX2" fmla="*/ 2309347 w 3403224"/>
              <a:gd name="connsiteY2" fmla="*/ 5385540 h 6069741"/>
              <a:gd name="connsiteX3" fmla="*/ 696864 w 3403224"/>
              <a:gd name="connsiteY3" fmla="*/ 6069741 h 6069741"/>
              <a:gd name="connsiteX4" fmla="*/ 545890 w 3403224"/>
              <a:gd name="connsiteY4" fmla="*/ 5568495 h 6069741"/>
              <a:gd name="connsiteX5" fmla="*/ 418778 w 3403224"/>
              <a:gd name="connsiteY5" fmla="*/ 5024490 h 6069741"/>
              <a:gd name="connsiteX6" fmla="*/ 206779 w 3403224"/>
              <a:gd name="connsiteY6" fmla="*/ 3959940 h 6069741"/>
              <a:gd name="connsiteX7" fmla="*/ 47057 w 3403224"/>
              <a:gd name="connsiteY7" fmla="*/ 1994663 h 6069741"/>
              <a:gd name="connsiteX8" fmla="*/ 1818036 w 3403224"/>
              <a:gd name="connsiteY8" fmla="*/ 630829 h 6069741"/>
              <a:gd name="connsiteX9" fmla="*/ 1808888 w 3403224"/>
              <a:gd name="connsiteY9" fmla="*/ 635297 h 6069741"/>
              <a:gd name="connsiteX10" fmla="*/ 2945263 w 3403224"/>
              <a:gd name="connsiteY10" fmla="*/ 293144 h 6069741"/>
              <a:gd name="connsiteX0" fmla="*/ 3403224 w 3403224"/>
              <a:gd name="connsiteY0" fmla="*/ 0 h 6069741"/>
              <a:gd name="connsiteX1" fmla="*/ 2562267 w 3403224"/>
              <a:gd name="connsiteY1" fmla="*/ 3016854 h 6069741"/>
              <a:gd name="connsiteX2" fmla="*/ 2309347 w 3403224"/>
              <a:gd name="connsiteY2" fmla="*/ 5385540 h 6069741"/>
              <a:gd name="connsiteX3" fmla="*/ 696864 w 3403224"/>
              <a:gd name="connsiteY3" fmla="*/ 6069741 h 6069741"/>
              <a:gd name="connsiteX4" fmla="*/ 545890 w 3403224"/>
              <a:gd name="connsiteY4" fmla="*/ 5568495 h 6069741"/>
              <a:gd name="connsiteX5" fmla="*/ 418778 w 3403224"/>
              <a:gd name="connsiteY5" fmla="*/ 5024490 h 6069741"/>
              <a:gd name="connsiteX6" fmla="*/ 206779 w 3403224"/>
              <a:gd name="connsiteY6" fmla="*/ 3959940 h 6069741"/>
              <a:gd name="connsiteX7" fmla="*/ 47057 w 3403224"/>
              <a:gd name="connsiteY7" fmla="*/ 1994663 h 6069741"/>
              <a:gd name="connsiteX8" fmla="*/ 1818036 w 3403224"/>
              <a:gd name="connsiteY8" fmla="*/ 630829 h 6069741"/>
              <a:gd name="connsiteX9" fmla="*/ 1808888 w 3403224"/>
              <a:gd name="connsiteY9" fmla="*/ 635297 h 6069741"/>
              <a:gd name="connsiteX10" fmla="*/ 2945263 w 3403224"/>
              <a:gd name="connsiteY10" fmla="*/ 293144 h 6069741"/>
              <a:gd name="connsiteX11" fmla="*/ 3403224 w 3403224"/>
              <a:gd name="connsiteY11" fmla="*/ 0 h 6069741"/>
              <a:gd name="connsiteX0" fmla="*/ 3403224 w 3528787"/>
              <a:gd name="connsiteY0" fmla="*/ 396926 h 6466667"/>
              <a:gd name="connsiteX1" fmla="*/ 2562267 w 3528787"/>
              <a:gd name="connsiteY1" fmla="*/ 3413780 h 6466667"/>
              <a:gd name="connsiteX2" fmla="*/ 2309347 w 3528787"/>
              <a:gd name="connsiteY2" fmla="*/ 5782466 h 6466667"/>
              <a:gd name="connsiteX3" fmla="*/ 696864 w 3528787"/>
              <a:gd name="connsiteY3" fmla="*/ 6466667 h 6466667"/>
              <a:gd name="connsiteX4" fmla="*/ 545890 w 3528787"/>
              <a:gd name="connsiteY4" fmla="*/ 5965421 h 6466667"/>
              <a:gd name="connsiteX5" fmla="*/ 418778 w 3528787"/>
              <a:gd name="connsiteY5" fmla="*/ 5421416 h 6466667"/>
              <a:gd name="connsiteX6" fmla="*/ 206779 w 3528787"/>
              <a:gd name="connsiteY6" fmla="*/ 4356866 h 6466667"/>
              <a:gd name="connsiteX7" fmla="*/ 47057 w 3528787"/>
              <a:gd name="connsiteY7" fmla="*/ 2391589 h 6466667"/>
              <a:gd name="connsiteX8" fmla="*/ 1818036 w 3528787"/>
              <a:gd name="connsiteY8" fmla="*/ 1027755 h 6466667"/>
              <a:gd name="connsiteX9" fmla="*/ 1808888 w 3528787"/>
              <a:gd name="connsiteY9" fmla="*/ 1032223 h 6466667"/>
              <a:gd name="connsiteX10" fmla="*/ 3403224 w 3528787"/>
              <a:gd name="connsiteY10" fmla="*/ 396926 h 6466667"/>
              <a:gd name="connsiteX0" fmla="*/ 3403224 w 3528787"/>
              <a:gd name="connsiteY0" fmla="*/ 396926 h 6466667"/>
              <a:gd name="connsiteX1" fmla="*/ 2562267 w 3528787"/>
              <a:gd name="connsiteY1" fmla="*/ 3413780 h 6466667"/>
              <a:gd name="connsiteX2" fmla="*/ 2309347 w 3528787"/>
              <a:gd name="connsiteY2" fmla="*/ 5782466 h 6466667"/>
              <a:gd name="connsiteX3" fmla="*/ 696864 w 3528787"/>
              <a:gd name="connsiteY3" fmla="*/ 6466667 h 6466667"/>
              <a:gd name="connsiteX4" fmla="*/ 545890 w 3528787"/>
              <a:gd name="connsiteY4" fmla="*/ 5965421 h 6466667"/>
              <a:gd name="connsiteX5" fmla="*/ 418778 w 3528787"/>
              <a:gd name="connsiteY5" fmla="*/ 5421416 h 6466667"/>
              <a:gd name="connsiteX6" fmla="*/ 206779 w 3528787"/>
              <a:gd name="connsiteY6" fmla="*/ 4356866 h 6466667"/>
              <a:gd name="connsiteX7" fmla="*/ 47057 w 3528787"/>
              <a:gd name="connsiteY7" fmla="*/ 2391589 h 6466667"/>
              <a:gd name="connsiteX8" fmla="*/ 1818036 w 3528787"/>
              <a:gd name="connsiteY8" fmla="*/ 1027755 h 6466667"/>
              <a:gd name="connsiteX9" fmla="*/ 1808888 w 3528787"/>
              <a:gd name="connsiteY9" fmla="*/ 1032223 h 6466667"/>
              <a:gd name="connsiteX10" fmla="*/ 3403224 w 3528787"/>
              <a:gd name="connsiteY10" fmla="*/ 396926 h 6466667"/>
              <a:gd name="connsiteX0" fmla="*/ 3403224 w 3528787"/>
              <a:gd name="connsiteY0" fmla="*/ 10064 h 6079805"/>
              <a:gd name="connsiteX1" fmla="*/ 2562267 w 3528787"/>
              <a:gd name="connsiteY1" fmla="*/ 3026918 h 6079805"/>
              <a:gd name="connsiteX2" fmla="*/ 2309347 w 3528787"/>
              <a:gd name="connsiteY2" fmla="*/ 5395604 h 6079805"/>
              <a:gd name="connsiteX3" fmla="*/ 696864 w 3528787"/>
              <a:gd name="connsiteY3" fmla="*/ 6079805 h 6079805"/>
              <a:gd name="connsiteX4" fmla="*/ 545890 w 3528787"/>
              <a:gd name="connsiteY4" fmla="*/ 5578559 h 6079805"/>
              <a:gd name="connsiteX5" fmla="*/ 418778 w 3528787"/>
              <a:gd name="connsiteY5" fmla="*/ 5034554 h 6079805"/>
              <a:gd name="connsiteX6" fmla="*/ 206779 w 3528787"/>
              <a:gd name="connsiteY6" fmla="*/ 3970004 h 6079805"/>
              <a:gd name="connsiteX7" fmla="*/ 47057 w 3528787"/>
              <a:gd name="connsiteY7" fmla="*/ 2004727 h 6079805"/>
              <a:gd name="connsiteX8" fmla="*/ 1818036 w 3528787"/>
              <a:gd name="connsiteY8" fmla="*/ 640893 h 6079805"/>
              <a:gd name="connsiteX9" fmla="*/ 1808888 w 3528787"/>
              <a:gd name="connsiteY9" fmla="*/ 645361 h 6079805"/>
              <a:gd name="connsiteX10" fmla="*/ 3403224 w 3528787"/>
              <a:gd name="connsiteY10" fmla="*/ 10064 h 6079805"/>
              <a:gd name="connsiteX0" fmla="*/ 3403224 w 3403224"/>
              <a:gd name="connsiteY0" fmla="*/ 10064 h 6079805"/>
              <a:gd name="connsiteX1" fmla="*/ 2562267 w 3403224"/>
              <a:gd name="connsiteY1" fmla="*/ 3026918 h 6079805"/>
              <a:gd name="connsiteX2" fmla="*/ 2309347 w 3403224"/>
              <a:gd name="connsiteY2" fmla="*/ 5395604 h 6079805"/>
              <a:gd name="connsiteX3" fmla="*/ 696864 w 3403224"/>
              <a:gd name="connsiteY3" fmla="*/ 6079805 h 6079805"/>
              <a:gd name="connsiteX4" fmla="*/ 545890 w 3403224"/>
              <a:gd name="connsiteY4" fmla="*/ 5578559 h 6079805"/>
              <a:gd name="connsiteX5" fmla="*/ 418778 w 3403224"/>
              <a:gd name="connsiteY5" fmla="*/ 5034554 h 6079805"/>
              <a:gd name="connsiteX6" fmla="*/ 206779 w 3403224"/>
              <a:gd name="connsiteY6" fmla="*/ 3970004 h 6079805"/>
              <a:gd name="connsiteX7" fmla="*/ 47057 w 3403224"/>
              <a:gd name="connsiteY7" fmla="*/ 2004727 h 6079805"/>
              <a:gd name="connsiteX8" fmla="*/ 1818036 w 3403224"/>
              <a:gd name="connsiteY8" fmla="*/ 640893 h 6079805"/>
              <a:gd name="connsiteX9" fmla="*/ 1808888 w 3403224"/>
              <a:gd name="connsiteY9" fmla="*/ 645361 h 6079805"/>
              <a:gd name="connsiteX10" fmla="*/ 3403224 w 3403224"/>
              <a:gd name="connsiteY10" fmla="*/ 10064 h 6079805"/>
              <a:gd name="connsiteX0" fmla="*/ 3403224 w 3403224"/>
              <a:gd name="connsiteY0" fmla="*/ 0 h 6069741"/>
              <a:gd name="connsiteX1" fmla="*/ 2562267 w 3403224"/>
              <a:gd name="connsiteY1" fmla="*/ 3016854 h 6069741"/>
              <a:gd name="connsiteX2" fmla="*/ 2309347 w 3403224"/>
              <a:gd name="connsiteY2" fmla="*/ 5385540 h 6069741"/>
              <a:gd name="connsiteX3" fmla="*/ 696864 w 3403224"/>
              <a:gd name="connsiteY3" fmla="*/ 6069741 h 6069741"/>
              <a:gd name="connsiteX4" fmla="*/ 545890 w 3403224"/>
              <a:gd name="connsiteY4" fmla="*/ 5568495 h 6069741"/>
              <a:gd name="connsiteX5" fmla="*/ 418778 w 3403224"/>
              <a:gd name="connsiteY5" fmla="*/ 5024490 h 6069741"/>
              <a:gd name="connsiteX6" fmla="*/ 206779 w 3403224"/>
              <a:gd name="connsiteY6" fmla="*/ 3959940 h 6069741"/>
              <a:gd name="connsiteX7" fmla="*/ 47057 w 3403224"/>
              <a:gd name="connsiteY7" fmla="*/ 1994663 h 6069741"/>
              <a:gd name="connsiteX8" fmla="*/ 1818036 w 3403224"/>
              <a:gd name="connsiteY8" fmla="*/ 630829 h 6069741"/>
              <a:gd name="connsiteX9" fmla="*/ 1808888 w 3403224"/>
              <a:gd name="connsiteY9" fmla="*/ 635297 h 6069741"/>
              <a:gd name="connsiteX10" fmla="*/ 3403224 w 3403224"/>
              <a:gd name="connsiteY10" fmla="*/ 0 h 6069741"/>
              <a:gd name="connsiteX0" fmla="*/ 3281320 w 3281320"/>
              <a:gd name="connsiteY0" fmla="*/ 0 h 6069741"/>
              <a:gd name="connsiteX1" fmla="*/ 2440363 w 3281320"/>
              <a:gd name="connsiteY1" fmla="*/ 3016854 h 6069741"/>
              <a:gd name="connsiteX2" fmla="*/ 2187443 w 3281320"/>
              <a:gd name="connsiteY2" fmla="*/ 5385540 h 6069741"/>
              <a:gd name="connsiteX3" fmla="*/ 574960 w 3281320"/>
              <a:gd name="connsiteY3" fmla="*/ 6069741 h 6069741"/>
              <a:gd name="connsiteX4" fmla="*/ 423986 w 3281320"/>
              <a:gd name="connsiteY4" fmla="*/ 5568495 h 6069741"/>
              <a:gd name="connsiteX5" fmla="*/ 296874 w 3281320"/>
              <a:gd name="connsiteY5" fmla="*/ 5024490 h 6069741"/>
              <a:gd name="connsiteX6" fmla="*/ 84875 w 3281320"/>
              <a:gd name="connsiteY6" fmla="*/ 3959940 h 6069741"/>
              <a:gd name="connsiteX7" fmla="*/ 358907 w 3281320"/>
              <a:gd name="connsiteY7" fmla="*/ 1994663 h 6069741"/>
              <a:gd name="connsiteX8" fmla="*/ 1696132 w 3281320"/>
              <a:gd name="connsiteY8" fmla="*/ 630829 h 6069741"/>
              <a:gd name="connsiteX9" fmla="*/ 1686984 w 3281320"/>
              <a:gd name="connsiteY9" fmla="*/ 635297 h 6069741"/>
              <a:gd name="connsiteX10" fmla="*/ 3281320 w 3281320"/>
              <a:gd name="connsiteY10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449060 w 3306394"/>
              <a:gd name="connsiteY4" fmla="*/ 5568495 h 6069741"/>
              <a:gd name="connsiteX5" fmla="*/ 321948 w 3306394"/>
              <a:gd name="connsiteY5" fmla="*/ 5024490 h 6069741"/>
              <a:gd name="connsiteX6" fmla="*/ 109949 w 3306394"/>
              <a:gd name="connsiteY6" fmla="*/ 3959940 h 6069741"/>
              <a:gd name="connsiteX7" fmla="*/ 383981 w 3306394"/>
              <a:gd name="connsiteY7" fmla="*/ 1994663 h 6069741"/>
              <a:gd name="connsiteX8" fmla="*/ 0 w 3306394"/>
              <a:gd name="connsiteY8" fmla="*/ 1994645 h 6069741"/>
              <a:gd name="connsiteX9" fmla="*/ 1721206 w 3306394"/>
              <a:gd name="connsiteY9" fmla="*/ 630829 h 6069741"/>
              <a:gd name="connsiteX10" fmla="*/ 1712058 w 3306394"/>
              <a:gd name="connsiteY10" fmla="*/ 635297 h 6069741"/>
              <a:gd name="connsiteX11" fmla="*/ 3306394 w 3306394"/>
              <a:gd name="connsiteY11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449060 w 3306394"/>
              <a:gd name="connsiteY4" fmla="*/ 5568495 h 6069741"/>
              <a:gd name="connsiteX5" fmla="*/ 321948 w 3306394"/>
              <a:gd name="connsiteY5" fmla="*/ 5024490 h 6069741"/>
              <a:gd name="connsiteX6" fmla="*/ 109949 w 3306394"/>
              <a:gd name="connsiteY6" fmla="*/ 3959940 h 6069741"/>
              <a:gd name="connsiteX7" fmla="*/ 383981 w 3306394"/>
              <a:gd name="connsiteY7" fmla="*/ 1994663 h 6069741"/>
              <a:gd name="connsiteX8" fmla="*/ 0 w 3306394"/>
              <a:gd name="connsiteY8" fmla="*/ 1994645 h 6069741"/>
              <a:gd name="connsiteX9" fmla="*/ 1721206 w 3306394"/>
              <a:gd name="connsiteY9" fmla="*/ 630829 h 6069741"/>
              <a:gd name="connsiteX10" fmla="*/ 1712058 w 3306394"/>
              <a:gd name="connsiteY10" fmla="*/ 635297 h 6069741"/>
              <a:gd name="connsiteX11" fmla="*/ 3306394 w 3306394"/>
              <a:gd name="connsiteY11" fmla="*/ 0 h 6069741"/>
              <a:gd name="connsiteX0" fmla="*/ 3574937 w 3574937"/>
              <a:gd name="connsiteY0" fmla="*/ 0 h 6069741"/>
              <a:gd name="connsiteX1" fmla="*/ 2733980 w 3574937"/>
              <a:gd name="connsiteY1" fmla="*/ 3016854 h 6069741"/>
              <a:gd name="connsiteX2" fmla="*/ 2481060 w 3574937"/>
              <a:gd name="connsiteY2" fmla="*/ 5385540 h 6069741"/>
              <a:gd name="connsiteX3" fmla="*/ 868577 w 3574937"/>
              <a:gd name="connsiteY3" fmla="*/ 6069741 h 6069741"/>
              <a:gd name="connsiteX4" fmla="*/ 717603 w 3574937"/>
              <a:gd name="connsiteY4" fmla="*/ 5568495 h 6069741"/>
              <a:gd name="connsiteX5" fmla="*/ 590491 w 3574937"/>
              <a:gd name="connsiteY5" fmla="*/ 5024490 h 6069741"/>
              <a:gd name="connsiteX6" fmla="*/ 378492 w 3574937"/>
              <a:gd name="connsiteY6" fmla="*/ 3959940 h 6069741"/>
              <a:gd name="connsiteX7" fmla="*/ 268543 w 3574937"/>
              <a:gd name="connsiteY7" fmla="*/ 1994645 h 6069741"/>
              <a:gd name="connsiteX8" fmla="*/ 1989749 w 3574937"/>
              <a:gd name="connsiteY8" fmla="*/ 630829 h 6069741"/>
              <a:gd name="connsiteX9" fmla="*/ 1980601 w 3574937"/>
              <a:gd name="connsiteY9" fmla="*/ 635297 h 6069741"/>
              <a:gd name="connsiteX10" fmla="*/ 3574937 w 3574937"/>
              <a:gd name="connsiteY10" fmla="*/ 0 h 6069741"/>
              <a:gd name="connsiteX0" fmla="*/ 3574937 w 3574937"/>
              <a:gd name="connsiteY0" fmla="*/ 0 h 6069741"/>
              <a:gd name="connsiteX1" fmla="*/ 2733980 w 3574937"/>
              <a:gd name="connsiteY1" fmla="*/ 3016854 h 6069741"/>
              <a:gd name="connsiteX2" fmla="*/ 2481060 w 3574937"/>
              <a:gd name="connsiteY2" fmla="*/ 5385540 h 6069741"/>
              <a:gd name="connsiteX3" fmla="*/ 868577 w 3574937"/>
              <a:gd name="connsiteY3" fmla="*/ 6069741 h 6069741"/>
              <a:gd name="connsiteX4" fmla="*/ 717603 w 3574937"/>
              <a:gd name="connsiteY4" fmla="*/ 5568495 h 6069741"/>
              <a:gd name="connsiteX5" fmla="*/ 590491 w 3574937"/>
              <a:gd name="connsiteY5" fmla="*/ 5024490 h 6069741"/>
              <a:gd name="connsiteX6" fmla="*/ 378492 w 3574937"/>
              <a:gd name="connsiteY6" fmla="*/ 3959940 h 6069741"/>
              <a:gd name="connsiteX7" fmla="*/ 268543 w 3574937"/>
              <a:gd name="connsiteY7" fmla="*/ 1994645 h 6069741"/>
              <a:gd name="connsiteX8" fmla="*/ 1989749 w 3574937"/>
              <a:gd name="connsiteY8" fmla="*/ 630829 h 6069741"/>
              <a:gd name="connsiteX9" fmla="*/ 1980601 w 3574937"/>
              <a:gd name="connsiteY9" fmla="*/ 635297 h 6069741"/>
              <a:gd name="connsiteX10" fmla="*/ 3574937 w 3574937"/>
              <a:gd name="connsiteY10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483141 w 3340475"/>
              <a:gd name="connsiteY4" fmla="*/ 5568495 h 6069741"/>
              <a:gd name="connsiteX5" fmla="*/ 356029 w 3340475"/>
              <a:gd name="connsiteY5" fmla="*/ 5024490 h 6069741"/>
              <a:gd name="connsiteX6" fmla="*/ 144030 w 3340475"/>
              <a:gd name="connsiteY6" fmla="*/ 3959940 h 6069741"/>
              <a:gd name="connsiteX7" fmla="*/ 34081 w 3340475"/>
              <a:gd name="connsiteY7" fmla="*/ 1994645 h 6069741"/>
              <a:gd name="connsiteX8" fmla="*/ 1755287 w 3340475"/>
              <a:gd name="connsiteY8" fmla="*/ 630829 h 6069741"/>
              <a:gd name="connsiteX9" fmla="*/ 1746139 w 3340475"/>
              <a:gd name="connsiteY9" fmla="*/ 635297 h 6069741"/>
              <a:gd name="connsiteX10" fmla="*/ 3340475 w 3340475"/>
              <a:gd name="connsiteY10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483141 w 3340475"/>
              <a:gd name="connsiteY4" fmla="*/ 5568495 h 6069741"/>
              <a:gd name="connsiteX5" fmla="*/ 144030 w 3340475"/>
              <a:gd name="connsiteY5" fmla="*/ 3959940 h 6069741"/>
              <a:gd name="connsiteX6" fmla="*/ 34081 w 3340475"/>
              <a:gd name="connsiteY6" fmla="*/ 1994645 h 6069741"/>
              <a:gd name="connsiteX7" fmla="*/ 1755287 w 3340475"/>
              <a:gd name="connsiteY7" fmla="*/ 630829 h 6069741"/>
              <a:gd name="connsiteX8" fmla="*/ 1746139 w 3340475"/>
              <a:gd name="connsiteY8" fmla="*/ 635297 h 6069741"/>
              <a:gd name="connsiteX9" fmla="*/ 3340475 w 3340475"/>
              <a:gd name="connsiteY9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483141 w 3340475"/>
              <a:gd name="connsiteY4" fmla="*/ 5568495 h 6069741"/>
              <a:gd name="connsiteX5" fmla="*/ 479559 w 3340475"/>
              <a:gd name="connsiteY5" fmla="*/ 5570183 h 6069741"/>
              <a:gd name="connsiteX6" fmla="*/ 144030 w 3340475"/>
              <a:gd name="connsiteY6" fmla="*/ 3959940 h 6069741"/>
              <a:gd name="connsiteX7" fmla="*/ 34081 w 3340475"/>
              <a:gd name="connsiteY7" fmla="*/ 1994645 h 6069741"/>
              <a:gd name="connsiteX8" fmla="*/ 1755287 w 3340475"/>
              <a:gd name="connsiteY8" fmla="*/ 630829 h 6069741"/>
              <a:gd name="connsiteX9" fmla="*/ 1746139 w 3340475"/>
              <a:gd name="connsiteY9" fmla="*/ 635297 h 6069741"/>
              <a:gd name="connsiteX10" fmla="*/ 3340475 w 3340475"/>
              <a:gd name="connsiteY10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483141 w 3340475"/>
              <a:gd name="connsiteY4" fmla="*/ 5568495 h 6069741"/>
              <a:gd name="connsiteX5" fmla="*/ 144030 w 3340475"/>
              <a:gd name="connsiteY5" fmla="*/ 3959940 h 6069741"/>
              <a:gd name="connsiteX6" fmla="*/ 34081 w 3340475"/>
              <a:gd name="connsiteY6" fmla="*/ 1994645 h 6069741"/>
              <a:gd name="connsiteX7" fmla="*/ 1755287 w 3340475"/>
              <a:gd name="connsiteY7" fmla="*/ 630829 h 6069741"/>
              <a:gd name="connsiteX8" fmla="*/ 1746139 w 3340475"/>
              <a:gd name="connsiteY8" fmla="*/ 635297 h 6069741"/>
              <a:gd name="connsiteX9" fmla="*/ 3340475 w 3340475"/>
              <a:gd name="connsiteY9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1712058 w 3306394"/>
              <a:gd name="connsiteY7" fmla="*/ 635297 h 6069741"/>
              <a:gd name="connsiteX8" fmla="*/ 3306394 w 3306394"/>
              <a:gd name="connsiteY8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1712058 w 3306394"/>
              <a:gd name="connsiteY7" fmla="*/ 635297 h 6069741"/>
              <a:gd name="connsiteX8" fmla="*/ 3306394 w 3306394"/>
              <a:gd name="connsiteY8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1712058 w 3306394"/>
              <a:gd name="connsiteY7" fmla="*/ 635297 h 6069741"/>
              <a:gd name="connsiteX8" fmla="*/ 3306394 w 3306394"/>
              <a:gd name="connsiteY8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3306394 w 3306394"/>
              <a:gd name="connsiteY7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1723293 w 3306394"/>
              <a:gd name="connsiteY7" fmla="*/ 623045 h 6069741"/>
              <a:gd name="connsiteX8" fmla="*/ 3306394 w 3306394"/>
              <a:gd name="connsiteY8" fmla="*/ 0 h 6069741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430432"/>
              <a:gd name="connsiteY0" fmla="*/ 397671 h 6467412"/>
              <a:gd name="connsiteX1" fmla="*/ 2465437 w 3430432"/>
              <a:gd name="connsiteY1" fmla="*/ 3414525 h 6467412"/>
              <a:gd name="connsiteX2" fmla="*/ 2212517 w 3430432"/>
              <a:gd name="connsiteY2" fmla="*/ 5783211 h 6467412"/>
              <a:gd name="connsiteX3" fmla="*/ 600034 w 3430432"/>
              <a:gd name="connsiteY3" fmla="*/ 6467412 h 6467412"/>
              <a:gd name="connsiteX4" fmla="*/ 109949 w 3430432"/>
              <a:gd name="connsiteY4" fmla="*/ 4357611 h 6467412"/>
              <a:gd name="connsiteX5" fmla="*/ 0 w 3430432"/>
              <a:gd name="connsiteY5" fmla="*/ 2392316 h 6467412"/>
              <a:gd name="connsiteX6" fmla="*/ 1721206 w 3430432"/>
              <a:gd name="connsiteY6" fmla="*/ 1028500 h 6467412"/>
              <a:gd name="connsiteX7" fmla="*/ 3306394 w 3430432"/>
              <a:gd name="connsiteY7" fmla="*/ 397671 h 6467412"/>
              <a:gd name="connsiteX0" fmla="*/ 3306394 w 3430432"/>
              <a:gd name="connsiteY0" fmla="*/ 398968 h 6468709"/>
              <a:gd name="connsiteX1" fmla="*/ 2465437 w 3430432"/>
              <a:gd name="connsiteY1" fmla="*/ 3415822 h 6468709"/>
              <a:gd name="connsiteX2" fmla="*/ 2212517 w 3430432"/>
              <a:gd name="connsiteY2" fmla="*/ 5784508 h 6468709"/>
              <a:gd name="connsiteX3" fmla="*/ 600034 w 3430432"/>
              <a:gd name="connsiteY3" fmla="*/ 6468709 h 6468709"/>
              <a:gd name="connsiteX4" fmla="*/ 109949 w 3430432"/>
              <a:gd name="connsiteY4" fmla="*/ 4358908 h 6468709"/>
              <a:gd name="connsiteX5" fmla="*/ 0 w 3430432"/>
              <a:gd name="connsiteY5" fmla="*/ 2393613 h 6468709"/>
              <a:gd name="connsiteX6" fmla="*/ 1721206 w 3430432"/>
              <a:gd name="connsiteY6" fmla="*/ 1029797 h 6468709"/>
              <a:gd name="connsiteX7" fmla="*/ 1559169 w 3430432"/>
              <a:gd name="connsiteY7" fmla="*/ 1174412 h 6468709"/>
              <a:gd name="connsiteX8" fmla="*/ 3306394 w 3430432"/>
              <a:gd name="connsiteY8" fmla="*/ 398968 h 6468709"/>
              <a:gd name="connsiteX0" fmla="*/ 3306394 w 3430432"/>
              <a:gd name="connsiteY0" fmla="*/ 397671 h 6467412"/>
              <a:gd name="connsiteX1" fmla="*/ 2465437 w 3430432"/>
              <a:gd name="connsiteY1" fmla="*/ 3414525 h 6467412"/>
              <a:gd name="connsiteX2" fmla="*/ 2212517 w 3430432"/>
              <a:gd name="connsiteY2" fmla="*/ 5783211 h 6467412"/>
              <a:gd name="connsiteX3" fmla="*/ 600034 w 3430432"/>
              <a:gd name="connsiteY3" fmla="*/ 6467412 h 6467412"/>
              <a:gd name="connsiteX4" fmla="*/ 109949 w 3430432"/>
              <a:gd name="connsiteY4" fmla="*/ 4357611 h 6467412"/>
              <a:gd name="connsiteX5" fmla="*/ 0 w 3430432"/>
              <a:gd name="connsiteY5" fmla="*/ 2392316 h 6467412"/>
              <a:gd name="connsiteX6" fmla="*/ 1721206 w 3430432"/>
              <a:gd name="connsiteY6" fmla="*/ 1028500 h 6467412"/>
              <a:gd name="connsiteX7" fmla="*/ 3306394 w 3430432"/>
              <a:gd name="connsiteY7" fmla="*/ 397671 h 6467412"/>
              <a:gd name="connsiteX0" fmla="*/ 3306394 w 3485140"/>
              <a:gd name="connsiteY0" fmla="*/ 356640 h 6426381"/>
              <a:gd name="connsiteX1" fmla="*/ 2465437 w 3485140"/>
              <a:gd name="connsiteY1" fmla="*/ 3373494 h 6426381"/>
              <a:gd name="connsiteX2" fmla="*/ 2212517 w 3485140"/>
              <a:gd name="connsiteY2" fmla="*/ 5742180 h 6426381"/>
              <a:gd name="connsiteX3" fmla="*/ 600034 w 3485140"/>
              <a:gd name="connsiteY3" fmla="*/ 6426381 h 6426381"/>
              <a:gd name="connsiteX4" fmla="*/ 109949 w 3485140"/>
              <a:gd name="connsiteY4" fmla="*/ 4316580 h 6426381"/>
              <a:gd name="connsiteX5" fmla="*/ 0 w 3485140"/>
              <a:gd name="connsiteY5" fmla="*/ 2351285 h 6426381"/>
              <a:gd name="connsiteX6" fmla="*/ 1392959 w 3485140"/>
              <a:gd name="connsiteY6" fmla="*/ 1233654 h 6426381"/>
              <a:gd name="connsiteX7" fmla="*/ 3306394 w 3485140"/>
              <a:gd name="connsiteY7" fmla="*/ 356640 h 6426381"/>
              <a:gd name="connsiteX0" fmla="*/ 3306394 w 3485140"/>
              <a:gd name="connsiteY0" fmla="*/ 356640 h 6426381"/>
              <a:gd name="connsiteX1" fmla="*/ 2465437 w 3485140"/>
              <a:gd name="connsiteY1" fmla="*/ 3373494 h 6426381"/>
              <a:gd name="connsiteX2" fmla="*/ 2212517 w 3485140"/>
              <a:gd name="connsiteY2" fmla="*/ 5742180 h 6426381"/>
              <a:gd name="connsiteX3" fmla="*/ 600034 w 3485140"/>
              <a:gd name="connsiteY3" fmla="*/ 6426381 h 6426381"/>
              <a:gd name="connsiteX4" fmla="*/ 109949 w 3485140"/>
              <a:gd name="connsiteY4" fmla="*/ 4316580 h 6426381"/>
              <a:gd name="connsiteX5" fmla="*/ 0 w 3485140"/>
              <a:gd name="connsiteY5" fmla="*/ 2351285 h 6426381"/>
              <a:gd name="connsiteX6" fmla="*/ 1392959 w 3485140"/>
              <a:gd name="connsiteY6" fmla="*/ 1233654 h 6426381"/>
              <a:gd name="connsiteX7" fmla="*/ 3306394 w 3485140"/>
              <a:gd name="connsiteY7" fmla="*/ 356640 h 6426381"/>
              <a:gd name="connsiteX0" fmla="*/ 3306394 w 3485140"/>
              <a:gd name="connsiteY0" fmla="*/ 0 h 6069741"/>
              <a:gd name="connsiteX1" fmla="*/ 2465437 w 3485140"/>
              <a:gd name="connsiteY1" fmla="*/ 3016854 h 6069741"/>
              <a:gd name="connsiteX2" fmla="*/ 2212517 w 3485140"/>
              <a:gd name="connsiteY2" fmla="*/ 5385540 h 6069741"/>
              <a:gd name="connsiteX3" fmla="*/ 600034 w 3485140"/>
              <a:gd name="connsiteY3" fmla="*/ 6069741 h 6069741"/>
              <a:gd name="connsiteX4" fmla="*/ 109949 w 3485140"/>
              <a:gd name="connsiteY4" fmla="*/ 3959940 h 6069741"/>
              <a:gd name="connsiteX5" fmla="*/ 0 w 3485140"/>
              <a:gd name="connsiteY5" fmla="*/ 1994645 h 6069741"/>
              <a:gd name="connsiteX6" fmla="*/ 1392959 w 3485140"/>
              <a:gd name="connsiteY6" fmla="*/ 877014 h 6069741"/>
              <a:gd name="connsiteX7" fmla="*/ 3306394 w 3485140"/>
              <a:gd name="connsiteY7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392959 w 3306394"/>
              <a:gd name="connsiteY6" fmla="*/ 877014 h 6069741"/>
              <a:gd name="connsiteX7" fmla="*/ 3306394 w 3306394"/>
              <a:gd name="connsiteY7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392959 w 3306394"/>
              <a:gd name="connsiteY6" fmla="*/ 877014 h 6069741"/>
              <a:gd name="connsiteX7" fmla="*/ 3306394 w 3306394"/>
              <a:gd name="connsiteY7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392959 w 3306394"/>
              <a:gd name="connsiteY6" fmla="*/ 877014 h 6069741"/>
              <a:gd name="connsiteX7" fmla="*/ 3306394 w 3306394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875821 w 3875821"/>
              <a:gd name="connsiteY0" fmla="*/ 0 h 6069741"/>
              <a:gd name="connsiteX1" fmla="*/ 3034864 w 3875821"/>
              <a:gd name="connsiteY1" fmla="*/ 3016854 h 6069741"/>
              <a:gd name="connsiteX2" fmla="*/ 2781944 w 3875821"/>
              <a:gd name="connsiteY2" fmla="*/ 5385540 h 6069741"/>
              <a:gd name="connsiteX3" fmla="*/ 1169461 w 3875821"/>
              <a:gd name="connsiteY3" fmla="*/ 6069741 h 6069741"/>
              <a:gd name="connsiteX4" fmla="*/ 679376 w 3875821"/>
              <a:gd name="connsiteY4" fmla="*/ 3959940 h 6069741"/>
              <a:gd name="connsiteX5" fmla="*/ 4277 w 3875821"/>
              <a:gd name="connsiteY5" fmla="*/ 2909045 h 6069741"/>
              <a:gd name="connsiteX6" fmla="*/ 1962386 w 3875821"/>
              <a:gd name="connsiteY6" fmla="*/ 877014 h 6069741"/>
              <a:gd name="connsiteX7" fmla="*/ 3875821 w 3875821"/>
              <a:gd name="connsiteY7" fmla="*/ 0 h 6069741"/>
              <a:gd name="connsiteX0" fmla="*/ 3875821 w 3875821"/>
              <a:gd name="connsiteY0" fmla="*/ 0 h 6069741"/>
              <a:gd name="connsiteX1" fmla="*/ 3034864 w 3875821"/>
              <a:gd name="connsiteY1" fmla="*/ 3016854 h 6069741"/>
              <a:gd name="connsiteX2" fmla="*/ 2781944 w 3875821"/>
              <a:gd name="connsiteY2" fmla="*/ 5385540 h 6069741"/>
              <a:gd name="connsiteX3" fmla="*/ 1169461 w 3875821"/>
              <a:gd name="connsiteY3" fmla="*/ 6069741 h 6069741"/>
              <a:gd name="connsiteX4" fmla="*/ 679376 w 3875821"/>
              <a:gd name="connsiteY4" fmla="*/ 3959940 h 6069741"/>
              <a:gd name="connsiteX5" fmla="*/ 4277 w 3875821"/>
              <a:gd name="connsiteY5" fmla="*/ 2909045 h 6069741"/>
              <a:gd name="connsiteX6" fmla="*/ 1689336 w 3875821"/>
              <a:gd name="connsiteY6" fmla="*/ 1924764 h 6069741"/>
              <a:gd name="connsiteX7" fmla="*/ 3875821 w 3875821"/>
              <a:gd name="connsiteY7" fmla="*/ 0 h 6069741"/>
              <a:gd name="connsiteX0" fmla="*/ 2389921 w 3044875"/>
              <a:gd name="connsiteY0" fmla="*/ 562504 h 4149395"/>
              <a:gd name="connsiteX1" fmla="*/ 3034864 w 3044875"/>
              <a:gd name="connsiteY1" fmla="*/ 1096508 h 4149395"/>
              <a:gd name="connsiteX2" fmla="*/ 2781944 w 3044875"/>
              <a:gd name="connsiteY2" fmla="*/ 3465194 h 4149395"/>
              <a:gd name="connsiteX3" fmla="*/ 1169461 w 3044875"/>
              <a:gd name="connsiteY3" fmla="*/ 4149395 h 4149395"/>
              <a:gd name="connsiteX4" fmla="*/ 679376 w 3044875"/>
              <a:gd name="connsiteY4" fmla="*/ 2039594 h 4149395"/>
              <a:gd name="connsiteX5" fmla="*/ 4277 w 3044875"/>
              <a:gd name="connsiteY5" fmla="*/ 988699 h 4149395"/>
              <a:gd name="connsiteX6" fmla="*/ 1689336 w 3044875"/>
              <a:gd name="connsiteY6" fmla="*/ 4418 h 4149395"/>
              <a:gd name="connsiteX7" fmla="*/ 2389921 w 3044875"/>
              <a:gd name="connsiteY7" fmla="*/ 562504 h 4149395"/>
              <a:gd name="connsiteX0" fmla="*/ 2389921 w 3163547"/>
              <a:gd name="connsiteY0" fmla="*/ 562504 h 4149395"/>
              <a:gd name="connsiteX1" fmla="*/ 3034864 w 3163547"/>
              <a:gd name="connsiteY1" fmla="*/ 1096508 h 4149395"/>
              <a:gd name="connsiteX2" fmla="*/ 3143894 w 3163547"/>
              <a:gd name="connsiteY2" fmla="*/ 2220594 h 4149395"/>
              <a:gd name="connsiteX3" fmla="*/ 1169461 w 3163547"/>
              <a:gd name="connsiteY3" fmla="*/ 4149395 h 4149395"/>
              <a:gd name="connsiteX4" fmla="*/ 679376 w 3163547"/>
              <a:gd name="connsiteY4" fmla="*/ 2039594 h 4149395"/>
              <a:gd name="connsiteX5" fmla="*/ 4277 w 3163547"/>
              <a:gd name="connsiteY5" fmla="*/ 988699 h 4149395"/>
              <a:gd name="connsiteX6" fmla="*/ 1689336 w 3163547"/>
              <a:gd name="connsiteY6" fmla="*/ 4418 h 4149395"/>
              <a:gd name="connsiteX7" fmla="*/ 2389921 w 3163547"/>
              <a:gd name="connsiteY7" fmla="*/ 562504 h 4149395"/>
              <a:gd name="connsiteX0" fmla="*/ 2390070 w 3163696"/>
              <a:gd name="connsiteY0" fmla="*/ 562504 h 2847645"/>
              <a:gd name="connsiteX1" fmla="*/ 3035013 w 3163696"/>
              <a:gd name="connsiteY1" fmla="*/ 1096508 h 2847645"/>
              <a:gd name="connsiteX2" fmla="*/ 3144043 w 3163696"/>
              <a:gd name="connsiteY2" fmla="*/ 2220594 h 2847645"/>
              <a:gd name="connsiteX3" fmla="*/ 1290260 w 3163696"/>
              <a:gd name="connsiteY3" fmla="*/ 2847645 h 2847645"/>
              <a:gd name="connsiteX4" fmla="*/ 679525 w 3163696"/>
              <a:gd name="connsiteY4" fmla="*/ 2039594 h 2847645"/>
              <a:gd name="connsiteX5" fmla="*/ 4426 w 3163696"/>
              <a:gd name="connsiteY5" fmla="*/ 988699 h 2847645"/>
              <a:gd name="connsiteX6" fmla="*/ 1689485 w 3163696"/>
              <a:gd name="connsiteY6" fmla="*/ 4418 h 2847645"/>
              <a:gd name="connsiteX7" fmla="*/ 2390070 w 3163696"/>
              <a:gd name="connsiteY7" fmla="*/ 562504 h 2847645"/>
              <a:gd name="connsiteX0" fmla="*/ 2390070 w 3174466"/>
              <a:gd name="connsiteY0" fmla="*/ 562504 h 2847645"/>
              <a:gd name="connsiteX1" fmla="*/ 3144043 w 3174466"/>
              <a:gd name="connsiteY1" fmla="*/ 2220594 h 2847645"/>
              <a:gd name="connsiteX2" fmla="*/ 1290260 w 3174466"/>
              <a:gd name="connsiteY2" fmla="*/ 2847645 h 2847645"/>
              <a:gd name="connsiteX3" fmla="*/ 679525 w 3174466"/>
              <a:gd name="connsiteY3" fmla="*/ 2039594 h 2847645"/>
              <a:gd name="connsiteX4" fmla="*/ 4426 w 3174466"/>
              <a:gd name="connsiteY4" fmla="*/ 988699 h 2847645"/>
              <a:gd name="connsiteX5" fmla="*/ 1689485 w 3174466"/>
              <a:gd name="connsiteY5" fmla="*/ 4418 h 2847645"/>
              <a:gd name="connsiteX6" fmla="*/ 2390070 w 3174466"/>
              <a:gd name="connsiteY6" fmla="*/ 562504 h 2847645"/>
              <a:gd name="connsiteX0" fmla="*/ 1689485 w 3147211"/>
              <a:gd name="connsiteY0" fmla="*/ 36755 h 2879982"/>
              <a:gd name="connsiteX1" fmla="*/ 3144043 w 3147211"/>
              <a:gd name="connsiteY1" fmla="*/ 2252931 h 2879982"/>
              <a:gd name="connsiteX2" fmla="*/ 1290260 w 3147211"/>
              <a:gd name="connsiteY2" fmla="*/ 2879982 h 2879982"/>
              <a:gd name="connsiteX3" fmla="*/ 679525 w 3147211"/>
              <a:gd name="connsiteY3" fmla="*/ 2071931 h 2879982"/>
              <a:gd name="connsiteX4" fmla="*/ 4426 w 3147211"/>
              <a:gd name="connsiteY4" fmla="*/ 1021036 h 2879982"/>
              <a:gd name="connsiteX5" fmla="*/ 1689485 w 3147211"/>
              <a:gd name="connsiteY5" fmla="*/ 36755 h 2879982"/>
              <a:gd name="connsiteX0" fmla="*/ 1688831 w 3146557"/>
              <a:gd name="connsiteY0" fmla="*/ 36136 h 2879363"/>
              <a:gd name="connsiteX1" fmla="*/ 3143389 w 3146557"/>
              <a:gd name="connsiteY1" fmla="*/ 2252312 h 2879363"/>
              <a:gd name="connsiteX2" fmla="*/ 1289606 w 3146557"/>
              <a:gd name="connsiteY2" fmla="*/ 2879363 h 2879363"/>
              <a:gd name="connsiteX3" fmla="*/ 3772 w 3146557"/>
              <a:gd name="connsiteY3" fmla="*/ 1020417 h 2879363"/>
              <a:gd name="connsiteX4" fmla="*/ 1688831 w 3146557"/>
              <a:gd name="connsiteY4" fmla="*/ 36136 h 2879363"/>
              <a:gd name="connsiteX0" fmla="*/ 1688771 w 3146497"/>
              <a:gd name="connsiteY0" fmla="*/ 36136 h 2879363"/>
              <a:gd name="connsiteX1" fmla="*/ 3143329 w 3146497"/>
              <a:gd name="connsiteY1" fmla="*/ 2252312 h 2879363"/>
              <a:gd name="connsiteX2" fmla="*/ 1303834 w 3146497"/>
              <a:gd name="connsiteY2" fmla="*/ 2879363 h 2879363"/>
              <a:gd name="connsiteX3" fmla="*/ 3712 w 3146497"/>
              <a:gd name="connsiteY3" fmla="*/ 1020417 h 2879363"/>
              <a:gd name="connsiteX4" fmla="*/ 1688771 w 3146497"/>
              <a:gd name="connsiteY4" fmla="*/ 36136 h 2879363"/>
              <a:gd name="connsiteX0" fmla="*/ 1687519 w 3145245"/>
              <a:gd name="connsiteY0" fmla="*/ 36136 h 2879363"/>
              <a:gd name="connsiteX1" fmla="*/ 3142077 w 3145245"/>
              <a:gd name="connsiteY1" fmla="*/ 2252312 h 2879363"/>
              <a:gd name="connsiteX2" fmla="*/ 1302582 w 3145245"/>
              <a:gd name="connsiteY2" fmla="*/ 2879363 h 2879363"/>
              <a:gd name="connsiteX3" fmla="*/ 2460 w 3145245"/>
              <a:gd name="connsiteY3" fmla="*/ 1020417 h 2879363"/>
              <a:gd name="connsiteX4" fmla="*/ 1687519 w 3145245"/>
              <a:gd name="connsiteY4" fmla="*/ 36136 h 2879363"/>
              <a:gd name="connsiteX0" fmla="*/ 1687519 w 3145245"/>
              <a:gd name="connsiteY0" fmla="*/ 36136 h 2879363"/>
              <a:gd name="connsiteX1" fmla="*/ 3142077 w 3145245"/>
              <a:gd name="connsiteY1" fmla="*/ 2252312 h 2879363"/>
              <a:gd name="connsiteX2" fmla="*/ 1302582 w 3145245"/>
              <a:gd name="connsiteY2" fmla="*/ 2879363 h 2879363"/>
              <a:gd name="connsiteX3" fmla="*/ 2460 w 3145245"/>
              <a:gd name="connsiteY3" fmla="*/ 1020417 h 2879363"/>
              <a:gd name="connsiteX4" fmla="*/ 1687519 w 3145245"/>
              <a:gd name="connsiteY4" fmla="*/ 36136 h 2879363"/>
              <a:gd name="connsiteX0" fmla="*/ 1687519 w 3145245"/>
              <a:gd name="connsiteY0" fmla="*/ 36136 h 2879363"/>
              <a:gd name="connsiteX1" fmla="*/ 3142077 w 3145245"/>
              <a:gd name="connsiteY1" fmla="*/ 2252312 h 2879363"/>
              <a:gd name="connsiteX2" fmla="*/ 1302582 w 3145245"/>
              <a:gd name="connsiteY2" fmla="*/ 2879363 h 2879363"/>
              <a:gd name="connsiteX3" fmla="*/ 2460 w 3145245"/>
              <a:gd name="connsiteY3" fmla="*/ 1020417 h 2879363"/>
              <a:gd name="connsiteX4" fmla="*/ 1687519 w 3145245"/>
              <a:gd name="connsiteY4" fmla="*/ 36136 h 2879363"/>
              <a:gd name="connsiteX0" fmla="*/ 1687519 w 3142077"/>
              <a:gd name="connsiteY0" fmla="*/ 36136 h 2879363"/>
              <a:gd name="connsiteX1" fmla="*/ 3142077 w 3142077"/>
              <a:gd name="connsiteY1" fmla="*/ 2252312 h 2879363"/>
              <a:gd name="connsiteX2" fmla="*/ 1302582 w 3142077"/>
              <a:gd name="connsiteY2" fmla="*/ 2879363 h 2879363"/>
              <a:gd name="connsiteX3" fmla="*/ 2460 w 3142077"/>
              <a:gd name="connsiteY3" fmla="*/ 1020417 h 2879363"/>
              <a:gd name="connsiteX4" fmla="*/ 1687519 w 3142077"/>
              <a:gd name="connsiteY4" fmla="*/ 36136 h 2879363"/>
              <a:gd name="connsiteX0" fmla="*/ 1687519 w 3142077"/>
              <a:gd name="connsiteY0" fmla="*/ 36136 h 2879363"/>
              <a:gd name="connsiteX1" fmla="*/ 3142077 w 3142077"/>
              <a:gd name="connsiteY1" fmla="*/ 2252312 h 2879363"/>
              <a:gd name="connsiteX2" fmla="*/ 1302582 w 3142077"/>
              <a:gd name="connsiteY2" fmla="*/ 2879363 h 2879363"/>
              <a:gd name="connsiteX3" fmla="*/ 2460 w 3142077"/>
              <a:gd name="connsiteY3" fmla="*/ 1020417 h 2879363"/>
              <a:gd name="connsiteX4" fmla="*/ 1687519 w 3142077"/>
              <a:gd name="connsiteY4" fmla="*/ 36136 h 2879363"/>
              <a:gd name="connsiteX0" fmla="*/ 1687519 w 3142077"/>
              <a:gd name="connsiteY0" fmla="*/ 11963 h 2855190"/>
              <a:gd name="connsiteX1" fmla="*/ 3142077 w 3142077"/>
              <a:gd name="connsiteY1" fmla="*/ 2228139 h 2855190"/>
              <a:gd name="connsiteX2" fmla="*/ 1302582 w 3142077"/>
              <a:gd name="connsiteY2" fmla="*/ 2855190 h 2855190"/>
              <a:gd name="connsiteX3" fmla="*/ 2460 w 3142077"/>
              <a:gd name="connsiteY3" fmla="*/ 996244 h 2855190"/>
              <a:gd name="connsiteX4" fmla="*/ 1687519 w 3142077"/>
              <a:gd name="connsiteY4" fmla="*/ 11963 h 2855190"/>
              <a:gd name="connsiteX0" fmla="*/ 1687519 w 3142077"/>
              <a:gd name="connsiteY0" fmla="*/ 11963 h 2855190"/>
              <a:gd name="connsiteX1" fmla="*/ 3142077 w 3142077"/>
              <a:gd name="connsiteY1" fmla="*/ 2228139 h 2855190"/>
              <a:gd name="connsiteX2" fmla="*/ 1302582 w 3142077"/>
              <a:gd name="connsiteY2" fmla="*/ 2855190 h 2855190"/>
              <a:gd name="connsiteX3" fmla="*/ 2460 w 3142077"/>
              <a:gd name="connsiteY3" fmla="*/ 996244 h 2855190"/>
              <a:gd name="connsiteX4" fmla="*/ 1687519 w 3142077"/>
              <a:gd name="connsiteY4" fmla="*/ 11963 h 2855190"/>
              <a:gd name="connsiteX0" fmla="*/ 1685059 w 3139617"/>
              <a:gd name="connsiteY0" fmla="*/ 11963 h 2855190"/>
              <a:gd name="connsiteX1" fmla="*/ 3139617 w 3139617"/>
              <a:gd name="connsiteY1" fmla="*/ 2228139 h 2855190"/>
              <a:gd name="connsiteX2" fmla="*/ 1300122 w 3139617"/>
              <a:gd name="connsiteY2" fmla="*/ 2855190 h 2855190"/>
              <a:gd name="connsiteX3" fmla="*/ 0 w 3139617"/>
              <a:gd name="connsiteY3" fmla="*/ 996244 h 2855190"/>
              <a:gd name="connsiteX4" fmla="*/ 1685059 w 3139617"/>
              <a:gd name="connsiteY4" fmla="*/ 11963 h 2855190"/>
              <a:gd name="connsiteX0" fmla="*/ 1685059 w 3139617"/>
              <a:gd name="connsiteY0" fmla="*/ 11963 h 2855190"/>
              <a:gd name="connsiteX1" fmla="*/ 3139617 w 3139617"/>
              <a:gd name="connsiteY1" fmla="*/ 2228139 h 2855190"/>
              <a:gd name="connsiteX2" fmla="*/ 1300122 w 3139617"/>
              <a:gd name="connsiteY2" fmla="*/ 2855190 h 2855190"/>
              <a:gd name="connsiteX3" fmla="*/ 0 w 3139617"/>
              <a:gd name="connsiteY3" fmla="*/ 996244 h 2855190"/>
              <a:gd name="connsiteX4" fmla="*/ 1685059 w 3139617"/>
              <a:gd name="connsiteY4" fmla="*/ 11963 h 2855190"/>
              <a:gd name="connsiteX0" fmla="*/ 1685059 w 3139617"/>
              <a:gd name="connsiteY0" fmla="*/ 11963 h 2855190"/>
              <a:gd name="connsiteX1" fmla="*/ 3139617 w 3139617"/>
              <a:gd name="connsiteY1" fmla="*/ 2228139 h 2855190"/>
              <a:gd name="connsiteX2" fmla="*/ 1300122 w 3139617"/>
              <a:gd name="connsiteY2" fmla="*/ 2855190 h 2855190"/>
              <a:gd name="connsiteX3" fmla="*/ 0 w 3139617"/>
              <a:gd name="connsiteY3" fmla="*/ 996244 h 2855190"/>
              <a:gd name="connsiteX4" fmla="*/ 1685059 w 3139617"/>
              <a:gd name="connsiteY4" fmla="*/ 11963 h 2855190"/>
              <a:gd name="connsiteX0" fmla="*/ 1685059 w 3139617"/>
              <a:gd name="connsiteY0" fmla="*/ 0 h 2843227"/>
              <a:gd name="connsiteX1" fmla="*/ 3139617 w 3139617"/>
              <a:gd name="connsiteY1" fmla="*/ 2216176 h 2843227"/>
              <a:gd name="connsiteX2" fmla="*/ 1300122 w 3139617"/>
              <a:gd name="connsiteY2" fmla="*/ 2843227 h 2843227"/>
              <a:gd name="connsiteX3" fmla="*/ 0 w 3139617"/>
              <a:gd name="connsiteY3" fmla="*/ 984281 h 2843227"/>
              <a:gd name="connsiteX4" fmla="*/ 1685059 w 3139617"/>
              <a:gd name="connsiteY4" fmla="*/ 0 h 2843227"/>
              <a:gd name="connsiteX0" fmla="*/ 1685059 w 3178595"/>
              <a:gd name="connsiteY0" fmla="*/ 0 h 2843227"/>
              <a:gd name="connsiteX1" fmla="*/ 2487371 w 3178595"/>
              <a:gd name="connsiteY1" fmla="*/ 1036667 h 2843227"/>
              <a:gd name="connsiteX2" fmla="*/ 3139617 w 3178595"/>
              <a:gd name="connsiteY2" fmla="*/ 2216176 h 2843227"/>
              <a:gd name="connsiteX3" fmla="*/ 1300122 w 3178595"/>
              <a:gd name="connsiteY3" fmla="*/ 2843227 h 2843227"/>
              <a:gd name="connsiteX4" fmla="*/ 0 w 3178595"/>
              <a:gd name="connsiteY4" fmla="*/ 984281 h 2843227"/>
              <a:gd name="connsiteX5" fmla="*/ 1685059 w 3178595"/>
              <a:gd name="connsiteY5" fmla="*/ 0 h 2843227"/>
              <a:gd name="connsiteX0" fmla="*/ 1685059 w 3178595"/>
              <a:gd name="connsiteY0" fmla="*/ 0 h 2843227"/>
              <a:gd name="connsiteX1" fmla="*/ 2487371 w 3178595"/>
              <a:gd name="connsiteY1" fmla="*/ 1036667 h 2843227"/>
              <a:gd name="connsiteX2" fmla="*/ 3139617 w 3178595"/>
              <a:gd name="connsiteY2" fmla="*/ 2216176 h 2843227"/>
              <a:gd name="connsiteX3" fmla="*/ 1300122 w 3178595"/>
              <a:gd name="connsiteY3" fmla="*/ 2843227 h 2843227"/>
              <a:gd name="connsiteX4" fmla="*/ 0 w 3178595"/>
              <a:gd name="connsiteY4" fmla="*/ 984281 h 2843227"/>
              <a:gd name="connsiteX5" fmla="*/ 1685059 w 3178595"/>
              <a:gd name="connsiteY5" fmla="*/ 0 h 2843227"/>
              <a:gd name="connsiteX0" fmla="*/ 1685059 w 3180893"/>
              <a:gd name="connsiteY0" fmla="*/ 0 h 2843227"/>
              <a:gd name="connsiteX1" fmla="*/ 2530233 w 3180893"/>
              <a:gd name="connsiteY1" fmla="*/ 989042 h 2843227"/>
              <a:gd name="connsiteX2" fmla="*/ 3139617 w 3180893"/>
              <a:gd name="connsiteY2" fmla="*/ 2216176 h 2843227"/>
              <a:gd name="connsiteX3" fmla="*/ 1300122 w 3180893"/>
              <a:gd name="connsiteY3" fmla="*/ 2843227 h 2843227"/>
              <a:gd name="connsiteX4" fmla="*/ 0 w 3180893"/>
              <a:gd name="connsiteY4" fmla="*/ 984281 h 2843227"/>
              <a:gd name="connsiteX5" fmla="*/ 1685059 w 3180893"/>
              <a:gd name="connsiteY5" fmla="*/ 0 h 2843227"/>
              <a:gd name="connsiteX0" fmla="*/ 1685059 w 3180893"/>
              <a:gd name="connsiteY0" fmla="*/ 0 h 2843227"/>
              <a:gd name="connsiteX1" fmla="*/ 2530233 w 3180893"/>
              <a:gd name="connsiteY1" fmla="*/ 989042 h 2843227"/>
              <a:gd name="connsiteX2" fmla="*/ 3139617 w 3180893"/>
              <a:gd name="connsiteY2" fmla="*/ 2216176 h 2843227"/>
              <a:gd name="connsiteX3" fmla="*/ 1300122 w 3180893"/>
              <a:gd name="connsiteY3" fmla="*/ 2843227 h 2843227"/>
              <a:gd name="connsiteX4" fmla="*/ 0 w 3180893"/>
              <a:gd name="connsiteY4" fmla="*/ 984281 h 2843227"/>
              <a:gd name="connsiteX5" fmla="*/ 1685059 w 3180893"/>
              <a:gd name="connsiteY5" fmla="*/ 0 h 2843227"/>
              <a:gd name="connsiteX0" fmla="*/ 1685059 w 3170986"/>
              <a:gd name="connsiteY0" fmla="*/ 0 h 2843227"/>
              <a:gd name="connsiteX1" fmla="*/ 2301633 w 3170986"/>
              <a:gd name="connsiteY1" fmla="*/ 693767 h 2843227"/>
              <a:gd name="connsiteX2" fmla="*/ 3139617 w 3170986"/>
              <a:gd name="connsiteY2" fmla="*/ 2216176 h 2843227"/>
              <a:gd name="connsiteX3" fmla="*/ 1300122 w 3170986"/>
              <a:gd name="connsiteY3" fmla="*/ 2843227 h 2843227"/>
              <a:gd name="connsiteX4" fmla="*/ 0 w 3170986"/>
              <a:gd name="connsiteY4" fmla="*/ 984281 h 2843227"/>
              <a:gd name="connsiteX5" fmla="*/ 1685059 w 3170986"/>
              <a:gd name="connsiteY5" fmla="*/ 0 h 2843227"/>
              <a:gd name="connsiteX0" fmla="*/ 1685059 w 3171760"/>
              <a:gd name="connsiteY0" fmla="*/ 0 h 2843227"/>
              <a:gd name="connsiteX1" fmla="*/ 2301633 w 3171760"/>
              <a:gd name="connsiteY1" fmla="*/ 693767 h 2843227"/>
              <a:gd name="connsiteX2" fmla="*/ 3139617 w 3171760"/>
              <a:gd name="connsiteY2" fmla="*/ 2216176 h 2843227"/>
              <a:gd name="connsiteX3" fmla="*/ 1300122 w 3171760"/>
              <a:gd name="connsiteY3" fmla="*/ 2843227 h 2843227"/>
              <a:gd name="connsiteX4" fmla="*/ 0 w 3171760"/>
              <a:gd name="connsiteY4" fmla="*/ 984281 h 2843227"/>
              <a:gd name="connsiteX5" fmla="*/ 1685059 w 3171760"/>
              <a:gd name="connsiteY5" fmla="*/ 0 h 2843227"/>
              <a:gd name="connsiteX0" fmla="*/ 1685059 w 3171760"/>
              <a:gd name="connsiteY0" fmla="*/ 0 h 2843227"/>
              <a:gd name="connsiteX1" fmla="*/ 2301633 w 3171760"/>
              <a:gd name="connsiteY1" fmla="*/ 665192 h 2843227"/>
              <a:gd name="connsiteX2" fmla="*/ 3139617 w 3171760"/>
              <a:gd name="connsiteY2" fmla="*/ 2216176 h 2843227"/>
              <a:gd name="connsiteX3" fmla="*/ 1300122 w 3171760"/>
              <a:gd name="connsiteY3" fmla="*/ 2843227 h 2843227"/>
              <a:gd name="connsiteX4" fmla="*/ 0 w 3171760"/>
              <a:gd name="connsiteY4" fmla="*/ 984281 h 2843227"/>
              <a:gd name="connsiteX5" fmla="*/ 1685059 w 3171760"/>
              <a:gd name="connsiteY5" fmla="*/ 0 h 2843227"/>
              <a:gd name="connsiteX0" fmla="*/ 1685059 w 3172738"/>
              <a:gd name="connsiteY0" fmla="*/ 0 h 2843227"/>
              <a:gd name="connsiteX1" fmla="*/ 2301633 w 3172738"/>
              <a:gd name="connsiteY1" fmla="*/ 665192 h 2843227"/>
              <a:gd name="connsiteX2" fmla="*/ 3139617 w 3172738"/>
              <a:gd name="connsiteY2" fmla="*/ 2216176 h 2843227"/>
              <a:gd name="connsiteX3" fmla="*/ 1300122 w 3172738"/>
              <a:gd name="connsiteY3" fmla="*/ 2843227 h 2843227"/>
              <a:gd name="connsiteX4" fmla="*/ 0 w 3172738"/>
              <a:gd name="connsiteY4" fmla="*/ 984281 h 2843227"/>
              <a:gd name="connsiteX5" fmla="*/ 1685059 w 3172738"/>
              <a:gd name="connsiteY5" fmla="*/ 0 h 2843227"/>
              <a:gd name="connsiteX0" fmla="*/ 1685059 w 3168993"/>
              <a:gd name="connsiteY0" fmla="*/ 0 h 2843227"/>
              <a:gd name="connsiteX1" fmla="*/ 2301633 w 3168993"/>
              <a:gd name="connsiteY1" fmla="*/ 665192 h 2843227"/>
              <a:gd name="connsiteX2" fmla="*/ 3139617 w 3168993"/>
              <a:gd name="connsiteY2" fmla="*/ 2216176 h 2843227"/>
              <a:gd name="connsiteX3" fmla="*/ 1300122 w 3168993"/>
              <a:gd name="connsiteY3" fmla="*/ 2843227 h 2843227"/>
              <a:gd name="connsiteX4" fmla="*/ 0 w 3168993"/>
              <a:gd name="connsiteY4" fmla="*/ 984281 h 2843227"/>
              <a:gd name="connsiteX5" fmla="*/ 1685059 w 3168993"/>
              <a:gd name="connsiteY5" fmla="*/ 0 h 2843227"/>
              <a:gd name="connsiteX0" fmla="*/ 1685059 w 3168339"/>
              <a:gd name="connsiteY0" fmla="*/ 0 h 2843227"/>
              <a:gd name="connsiteX1" fmla="*/ 2301633 w 3168339"/>
              <a:gd name="connsiteY1" fmla="*/ 665192 h 2843227"/>
              <a:gd name="connsiteX2" fmla="*/ 3139617 w 3168339"/>
              <a:gd name="connsiteY2" fmla="*/ 2216176 h 2843227"/>
              <a:gd name="connsiteX3" fmla="*/ 1300122 w 3168339"/>
              <a:gd name="connsiteY3" fmla="*/ 2843227 h 2843227"/>
              <a:gd name="connsiteX4" fmla="*/ 0 w 3168339"/>
              <a:gd name="connsiteY4" fmla="*/ 984281 h 2843227"/>
              <a:gd name="connsiteX5" fmla="*/ 1685059 w 3168339"/>
              <a:gd name="connsiteY5" fmla="*/ 0 h 2843227"/>
              <a:gd name="connsiteX0" fmla="*/ 1685059 w 3219520"/>
              <a:gd name="connsiteY0" fmla="*/ 0 h 2843227"/>
              <a:gd name="connsiteX1" fmla="*/ 2301633 w 3219520"/>
              <a:gd name="connsiteY1" fmla="*/ 665192 h 2843227"/>
              <a:gd name="connsiteX2" fmla="*/ 2830272 w 3219520"/>
              <a:gd name="connsiteY2" fmla="*/ 1384329 h 2843227"/>
              <a:gd name="connsiteX3" fmla="*/ 3139617 w 3219520"/>
              <a:gd name="connsiteY3" fmla="*/ 2216176 h 2843227"/>
              <a:gd name="connsiteX4" fmla="*/ 1300122 w 3219520"/>
              <a:gd name="connsiteY4" fmla="*/ 2843227 h 2843227"/>
              <a:gd name="connsiteX5" fmla="*/ 0 w 3219520"/>
              <a:gd name="connsiteY5" fmla="*/ 984281 h 2843227"/>
              <a:gd name="connsiteX6" fmla="*/ 1685059 w 3219520"/>
              <a:gd name="connsiteY6" fmla="*/ 0 h 2843227"/>
              <a:gd name="connsiteX0" fmla="*/ 1685059 w 3212601"/>
              <a:gd name="connsiteY0" fmla="*/ 0 h 2843227"/>
              <a:gd name="connsiteX1" fmla="*/ 2301633 w 3212601"/>
              <a:gd name="connsiteY1" fmla="*/ 665192 h 2843227"/>
              <a:gd name="connsiteX2" fmla="*/ 2770741 w 3212601"/>
              <a:gd name="connsiteY2" fmla="*/ 1410523 h 2843227"/>
              <a:gd name="connsiteX3" fmla="*/ 3139617 w 3212601"/>
              <a:gd name="connsiteY3" fmla="*/ 2216176 h 2843227"/>
              <a:gd name="connsiteX4" fmla="*/ 1300122 w 3212601"/>
              <a:gd name="connsiteY4" fmla="*/ 2843227 h 2843227"/>
              <a:gd name="connsiteX5" fmla="*/ 0 w 3212601"/>
              <a:gd name="connsiteY5" fmla="*/ 984281 h 2843227"/>
              <a:gd name="connsiteX6" fmla="*/ 1685059 w 3212601"/>
              <a:gd name="connsiteY6" fmla="*/ 0 h 2843227"/>
              <a:gd name="connsiteX0" fmla="*/ 1685059 w 3212601"/>
              <a:gd name="connsiteY0" fmla="*/ 0 h 2843227"/>
              <a:gd name="connsiteX1" fmla="*/ 2301633 w 3212601"/>
              <a:gd name="connsiteY1" fmla="*/ 665192 h 2843227"/>
              <a:gd name="connsiteX2" fmla="*/ 2770741 w 3212601"/>
              <a:gd name="connsiteY2" fmla="*/ 1410523 h 2843227"/>
              <a:gd name="connsiteX3" fmla="*/ 3139617 w 3212601"/>
              <a:gd name="connsiteY3" fmla="*/ 2216176 h 2843227"/>
              <a:gd name="connsiteX4" fmla="*/ 1300122 w 3212601"/>
              <a:gd name="connsiteY4" fmla="*/ 2843227 h 2843227"/>
              <a:gd name="connsiteX5" fmla="*/ 0 w 3212601"/>
              <a:gd name="connsiteY5" fmla="*/ 984281 h 2843227"/>
              <a:gd name="connsiteX6" fmla="*/ 1685059 w 3212601"/>
              <a:gd name="connsiteY6" fmla="*/ 0 h 2843227"/>
              <a:gd name="connsiteX0" fmla="*/ 1685059 w 3139617"/>
              <a:gd name="connsiteY0" fmla="*/ 0 h 2843227"/>
              <a:gd name="connsiteX1" fmla="*/ 2301633 w 3139617"/>
              <a:gd name="connsiteY1" fmla="*/ 665192 h 2843227"/>
              <a:gd name="connsiteX2" fmla="*/ 2770741 w 3139617"/>
              <a:gd name="connsiteY2" fmla="*/ 1410523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301633 w 3139617"/>
              <a:gd name="connsiteY1" fmla="*/ 665192 h 2843227"/>
              <a:gd name="connsiteX2" fmla="*/ 2782647 w 3139617"/>
              <a:gd name="connsiteY2" fmla="*/ 1408141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301633 w 3139617"/>
              <a:gd name="connsiteY1" fmla="*/ 665192 h 2843227"/>
              <a:gd name="connsiteX2" fmla="*/ 2775503 w 3139617"/>
              <a:gd name="connsiteY2" fmla="*/ 1405760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294490 w 3139617"/>
              <a:gd name="connsiteY1" fmla="*/ 665192 h 2843227"/>
              <a:gd name="connsiteX2" fmla="*/ 2775503 w 3139617"/>
              <a:gd name="connsiteY2" fmla="*/ 1405760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301633 w 3139617"/>
              <a:gd name="connsiteY1" fmla="*/ 665192 h 2843227"/>
              <a:gd name="connsiteX2" fmla="*/ 2775503 w 3139617"/>
              <a:gd name="connsiteY2" fmla="*/ 1405760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275440 w 3139617"/>
              <a:gd name="connsiteY1" fmla="*/ 636617 h 2843227"/>
              <a:gd name="connsiteX2" fmla="*/ 2775503 w 3139617"/>
              <a:gd name="connsiteY2" fmla="*/ 1405760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50371"/>
              <a:gd name="connsiteX1" fmla="*/ 2275440 w 3139617"/>
              <a:gd name="connsiteY1" fmla="*/ 643761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275440 w 3139617"/>
              <a:gd name="connsiteY1" fmla="*/ 643761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25421 w 3139617"/>
              <a:gd name="connsiteY1" fmla="*/ 472311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25421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25421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489753 w 3139617"/>
              <a:gd name="connsiteY2" fmla="*/ 946179 h 2850371"/>
              <a:gd name="connsiteX3" fmla="*/ 2775503 w 3139617"/>
              <a:gd name="connsiteY3" fmla="*/ 1412904 h 2850371"/>
              <a:gd name="connsiteX4" fmla="*/ 3139617 w 3139617"/>
              <a:gd name="connsiteY4" fmla="*/ 2223320 h 2850371"/>
              <a:gd name="connsiteX5" fmla="*/ 1300122 w 3139617"/>
              <a:gd name="connsiteY5" fmla="*/ 2850371 h 2850371"/>
              <a:gd name="connsiteX6" fmla="*/ 0 w 3139617"/>
              <a:gd name="connsiteY6" fmla="*/ 991425 h 2850371"/>
              <a:gd name="connsiteX7" fmla="*/ 1685059 w 3139617"/>
              <a:gd name="connsiteY7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492134 w 3139617"/>
              <a:gd name="connsiteY2" fmla="*/ 946179 h 2850371"/>
              <a:gd name="connsiteX3" fmla="*/ 2775503 w 3139617"/>
              <a:gd name="connsiteY3" fmla="*/ 1412904 h 2850371"/>
              <a:gd name="connsiteX4" fmla="*/ 3139617 w 3139617"/>
              <a:gd name="connsiteY4" fmla="*/ 2223320 h 2850371"/>
              <a:gd name="connsiteX5" fmla="*/ 1300122 w 3139617"/>
              <a:gd name="connsiteY5" fmla="*/ 2850371 h 2850371"/>
              <a:gd name="connsiteX6" fmla="*/ 0 w 3139617"/>
              <a:gd name="connsiteY6" fmla="*/ 991425 h 2850371"/>
              <a:gd name="connsiteX7" fmla="*/ 1685059 w 3139617"/>
              <a:gd name="connsiteY7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492134 w 3139617"/>
              <a:gd name="connsiteY2" fmla="*/ 946179 h 2850371"/>
              <a:gd name="connsiteX3" fmla="*/ 2775503 w 3139617"/>
              <a:gd name="connsiteY3" fmla="*/ 1412904 h 2850371"/>
              <a:gd name="connsiteX4" fmla="*/ 3139617 w 3139617"/>
              <a:gd name="connsiteY4" fmla="*/ 2223320 h 2850371"/>
              <a:gd name="connsiteX5" fmla="*/ 1300122 w 3139617"/>
              <a:gd name="connsiteY5" fmla="*/ 2850371 h 2850371"/>
              <a:gd name="connsiteX6" fmla="*/ 0 w 3139617"/>
              <a:gd name="connsiteY6" fmla="*/ 991425 h 2850371"/>
              <a:gd name="connsiteX7" fmla="*/ 1685059 w 3139617"/>
              <a:gd name="connsiteY7" fmla="*/ 0 h 2850371"/>
              <a:gd name="connsiteX0" fmla="*/ 1685059 w 3139617"/>
              <a:gd name="connsiteY0" fmla="*/ 32320 h 2882691"/>
              <a:gd name="connsiteX1" fmla="*/ 1920634 w 3139617"/>
              <a:gd name="connsiteY1" fmla="*/ 264124 h 2882691"/>
              <a:gd name="connsiteX2" fmla="*/ 2132565 w 3139617"/>
              <a:gd name="connsiteY2" fmla="*/ 497487 h 2882691"/>
              <a:gd name="connsiteX3" fmla="*/ 2492134 w 3139617"/>
              <a:gd name="connsiteY3" fmla="*/ 978499 h 2882691"/>
              <a:gd name="connsiteX4" fmla="*/ 2775503 w 3139617"/>
              <a:gd name="connsiteY4" fmla="*/ 1445224 h 2882691"/>
              <a:gd name="connsiteX5" fmla="*/ 3139617 w 3139617"/>
              <a:gd name="connsiteY5" fmla="*/ 2255640 h 2882691"/>
              <a:gd name="connsiteX6" fmla="*/ 1300122 w 3139617"/>
              <a:gd name="connsiteY6" fmla="*/ 2882691 h 2882691"/>
              <a:gd name="connsiteX7" fmla="*/ 0 w 3139617"/>
              <a:gd name="connsiteY7" fmla="*/ 1023745 h 2882691"/>
              <a:gd name="connsiteX8" fmla="*/ 1685059 w 3139617"/>
              <a:gd name="connsiteY8" fmla="*/ 32320 h 2882691"/>
              <a:gd name="connsiteX0" fmla="*/ 1685059 w 3139617"/>
              <a:gd name="connsiteY0" fmla="*/ 32320 h 2882691"/>
              <a:gd name="connsiteX1" fmla="*/ 1920634 w 3139617"/>
              <a:gd name="connsiteY1" fmla="*/ 264124 h 2882691"/>
              <a:gd name="connsiteX2" fmla="*/ 2132565 w 3139617"/>
              <a:gd name="connsiteY2" fmla="*/ 497487 h 2882691"/>
              <a:gd name="connsiteX3" fmla="*/ 2320684 w 3139617"/>
              <a:gd name="connsiteY3" fmla="*/ 740374 h 2882691"/>
              <a:gd name="connsiteX4" fmla="*/ 2492134 w 3139617"/>
              <a:gd name="connsiteY4" fmla="*/ 978499 h 2882691"/>
              <a:gd name="connsiteX5" fmla="*/ 2775503 w 3139617"/>
              <a:gd name="connsiteY5" fmla="*/ 1445224 h 2882691"/>
              <a:gd name="connsiteX6" fmla="*/ 3139617 w 3139617"/>
              <a:gd name="connsiteY6" fmla="*/ 2255640 h 2882691"/>
              <a:gd name="connsiteX7" fmla="*/ 1300122 w 3139617"/>
              <a:gd name="connsiteY7" fmla="*/ 2882691 h 2882691"/>
              <a:gd name="connsiteX8" fmla="*/ 0 w 3139617"/>
              <a:gd name="connsiteY8" fmla="*/ 1023745 h 2882691"/>
              <a:gd name="connsiteX9" fmla="*/ 1685059 w 3139617"/>
              <a:gd name="connsiteY9" fmla="*/ 32320 h 2882691"/>
              <a:gd name="connsiteX0" fmla="*/ 1685059 w 3139617"/>
              <a:gd name="connsiteY0" fmla="*/ 32320 h 2882691"/>
              <a:gd name="connsiteX1" fmla="*/ 1920634 w 3139617"/>
              <a:gd name="connsiteY1" fmla="*/ 264124 h 2882691"/>
              <a:gd name="connsiteX2" fmla="*/ 2132565 w 3139617"/>
              <a:gd name="connsiteY2" fmla="*/ 497487 h 2882691"/>
              <a:gd name="connsiteX3" fmla="*/ 2320684 w 3139617"/>
              <a:gd name="connsiteY3" fmla="*/ 740374 h 2882691"/>
              <a:gd name="connsiteX4" fmla="*/ 2492134 w 3139617"/>
              <a:gd name="connsiteY4" fmla="*/ 978499 h 2882691"/>
              <a:gd name="connsiteX5" fmla="*/ 2639772 w 3139617"/>
              <a:gd name="connsiteY5" fmla="*/ 1204718 h 2882691"/>
              <a:gd name="connsiteX6" fmla="*/ 2775503 w 3139617"/>
              <a:gd name="connsiteY6" fmla="*/ 1445224 h 2882691"/>
              <a:gd name="connsiteX7" fmla="*/ 3139617 w 3139617"/>
              <a:gd name="connsiteY7" fmla="*/ 2255640 h 2882691"/>
              <a:gd name="connsiteX8" fmla="*/ 1300122 w 3139617"/>
              <a:gd name="connsiteY8" fmla="*/ 2882691 h 2882691"/>
              <a:gd name="connsiteX9" fmla="*/ 0 w 3139617"/>
              <a:gd name="connsiteY9" fmla="*/ 1023745 h 2882691"/>
              <a:gd name="connsiteX10" fmla="*/ 1685059 w 3139617"/>
              <a:gd name="connsiteY10" fmla="*/ 32320 h 2882691"/>
              <a:gd name="connsiteX0" fmla="*/ 1685059 w 3221016"/>
              <a:gd name="connsiteY0" fmla="*/ 32320 h 2882691"/>
              <a:gd name="connsiteX1" fmla="*/ 1920634 w 3221016"/>
              <a:gd name="connsiteY1" fmla="*/ 264124 h 2882691"/>
              <a:gd name="connsiteX2" fmla="*/ 2132565 w 3221016"/>
              <a:gd name="connsiteY2" fmla="*/ 497487 h 2882691"/>
              <a:gd name="connsiteX3" fmla="*/ 2320684 w 3221016"/>
              <a:gd name="connsiteY3" fmla="*/ 740374 h 2882691"/>
              <a:gd name="connsiteX4" fmla="*/ 2492134 w 3221016"/>
              <a:gd name="connsiteY4" fmla="*/ 978499 h 2882691"/>
              <a:gd name="connsiteX5" fmla="*/ 2639772 w 3221016"/>
              <a:gd name="connsiteY5" fmla="*/ 1204718 h 2882691"/>
              <a:gd name="connsiteX6" fmla="*/ 2775503 w 3221016"/>
              <a:gd name="connsiteY6" fmla="*/ 1445224 h 2882691"/>
              <a:gd name="connsiteX7" fmla="*/ 2885040 w 3221016"/>
              <a:gd name="connsiteY7" fmla="*/ 1690493 h 2882691"/>
              <a:gd name="connsiteX8" fmla="*/ 3139617 w 3221016"/>
              <a:gd name="connsiteY8" fmla="*/ 2255640 h 2882691"/>
              <a:gd name="connsiteX9" fmla="*/ 1300122 w 3221016"/>
              <a:gd name="connsiteY9" fmla="*/ 2882691 h 2882691"/>
              <a:gd name="connsiteX10" fmla="*/ 0 w 3221016"/>
              <a:gd name="connsiteY10" fmla="*/ 1023745 h 2882691"/>
              <a:gd name="connsiteX11" fmla="*/ 1685059 w 3221016"/>
              <a:gd name="connsiteY11" fmla="*/ 32320 h 2882691"/>
              <a:gd name="connsiteX0" fmla="*/ 1685059 w 3275857"/>
              <a:gd name="connsiteY0" fmla="*/ 32320 h 2882691"/>
              <a:gd name="connsiteX1" fmla="*/ 1920634 w 3275857"/>
              <a:gd name="connsiteY1" fmla="*/ 264124 h 2882691"/>
              <a:gd name="connsiteX2" fmla="*/ 2132565 w 3275857"/>
              <a:gd name="connsiteY2" fmla="*/ 497487 h 2882691"/>
              <a:gd name="connsiteX3" fmla="*/ 2320684 w 3275857"/>
              <a:gd name="connsiteY3" fmla="*/ 740374 h 2882691"/>
              <a:gd name="connsiteX4" fmla="*/ 2492134 w 3275857"/>
              <a:gd name="connsiteY4" fmla="*/ 978499 h 2882691"/>
              <a:gd name="connsiteX5" fmla="*/ 2639772 w 3275857"/>
              <a:gd name="connsiteY5" fmla="*/ 1204718 h 2882691"/>
              <a:gd name="connsiteX6" fmla="*/ 2775503 w 3275857"/>
              <a:gd name="connsiteY6" fmla="*/ 1445224 h 2882691"/>
              <a:gd name="connsiteX7" fmla="*/ 2885040 w 3275857"/>
              <a:gd name="connsiteY7" fmla="*/ 1690493 h 2882691"/>
              <a:gd name="connsiteX8" fmla="*/ 3111258 w 3275857"/>
              <a:gd name="connsiteY8" fmla="*/ 1928618 h 2882691"/>
              <a:gd name="connsiteX9" fmla="*/ 3139617 w 3275857"/>
              <a:gd name="connsiteY9" fmla="*/ 2255640 h 2882691"/>
              <a:gd name="connsiteX10" fmla="*/ 1300122 w 3275857"/>
              <a:gd name="connsiteY10" fmla="*/ 2882691 h 2882691"/>
              <a:gd name="connsiteX11" fmla="*/ 0 w 3275857"/>
              <a:gd name="connsiteY11" fmla="*/ 1023745 h 2882691"/>
              <a:gd name="connsiteX12" fmla="*/ 1685059 w 3275857"/>
              <a:gd name="connsiteY12" fmla="*/ 32320 h 2882691"/>
              <a:gd name="connsiteX0" fmla="*/ 1685059 w 3139617"/>
              <a:gd name="connsiteY0" fmla="*/ 32320 h 2882691"/>
              <a:gd name="connsiteX1" fmla="*/ 1920634 w 3139617"/>
              <a:gd name="connsiteY1" fmla="*/ 264124 h 2882691"/>
              <a:gd name="connsiteX2" fmla="*/ 2132565 w 3139617"/>
              <a:gd name="connsiteY2" fmla="*/ 497487 h 2882691"/>
              <a:gd name="connsiteX3" fmla="*/ 2320684 w 3139617"/>
              <a:gd name="connsiteY3" fmla="*/ 740374 h 2882691"/>
              <a:gd name="connsiteX4" fmla="*/ 2492134 w 3139617"/>
              <a:gd name="connsiteY4" fmla="*/ 978499 h 2882691"/>
              <a:gd name="connsiteX5" fmla="*/ 2639772 w 3139617"/>
              <a:gd name="connsiteY5" fmla="*/ 1204718 h 2882691"/>
              <a:gd name="connsiteX6" fmla="*/ 2775503 w 3139617"/>
              <a:gd name="connsiteY6" fmla="*/ 1445224 h 2882691"/>
              <a:gd name="connsiteX7" fmla="*/ 2885040 w 3139617"/>
              <a:gd name="connsiteY7" fmla="*/ 1690493 h 2882691"/>
              <a:gd name="connsiteX8" fmla="*/ 3111258 w 3139617"/>
              <a:gd name="connsiteY8" fmla="*/ 1928618 h 2882691"/>
              <a:gd name="connsiteX9" fmla="*/ 3139617 w 3139617"/>
              <a:gd name="connsiteY9" fmla="*/ 2255640 h 2882691"/>
              <a:gd name="connsiteX10" fmla="*/ 1300122 w 3139617"/>
              <a:gd name="connsiteY10" fmla="*/ 2882691 h 2882691"/>
              <a:gd name="connsiteX11" fmla="*/ 0 w 3139617"/>
              <a:gd name="connsiteY11" fmla="*/ 1023745 h 2882691"/>
              <a:gd name="connsiteX12" fmla="*/ 1685059 w 3139617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111258 w 3137236"/>
              <a:gd name="connsiteY8" fmla="*/ 1928618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11246 w 3137236"/>
              <a:gd name="connsiteY8" fmla="*/ 1942905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11246 w 3137236"/>
              <a:gd name="connsiteY8" fmla="*/ 1942905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11246 w 3137236"/>
              <a:gd name="connsiteY8" fmla="*/ 1942905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99328 w 3137236"/>
              <a:gd name="connsiteY7" fmla="*/ 1704781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99328 w 3137236"/>
              <a:gd name="connsiteY7" fmla="*/ 1704781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908853 w 3137236"/>
              <a:gd name="connsiteY7" fmla="*/ 1711925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908853 w 3137236"/>
              <a:gd name="connsiteY7" fmla="*/ 1711925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908853 w 3137236"/>
              <a:gd name="connsiteY7" fmla="*/ 1711925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9987 h 2882691"/>
              <a:gd name="connsiteX7" fmla="*/ 2908853 w 3137236"/>
              <a:gd name="connsiteY7" fmla="*/ 1711925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0 h 2850371"/>
              <a:gd name="connsiteX1" fmla="*/ 1920634 w 3137236"/>
              <a:gd name="connsiteY1" fmla="*/ 231804 h 2850371"/>
              <a:gd name="connsiteX2" fmla="*/ 2132565 w 3137236"/>
              <a:gd name="connsiteY2" fmla="*/ 465167 h 2850371"/>
              <a:gd name="connsiteX3" fmla="*/ 2320684 w 3137236"/>
              <a:gd name="connsiteY3" fmla="*/ 708054 h 2850371"/>
              <a:gd name="connsiteX4" fmla="*/ 2492134 w 3137236"/>
              <a:gd name="connsiteY4" fmla="*/ 946179 h 2850371"/>
              <a:gd name="connsiteX5" fmla="*/ 2639772 w 3137236"/>
              <a:gd name="connsiteY5" fmla="*/ 1172398 h 2850371"/>
              <a:gd name="connsiteX6" fmla="*/ 2775503 w 3137236"/>
              <a:gd name="connsiteY6" fmla="*/ 1417667 h 2850371"/>
              <a:gd name="connsiteX7" fmla="*/ 2908853 w 3137236"/>
              <a:gd name="connsiteY7" fmla="*/ 1679605 h 2850371"/>
              <a:gd name="connsiteX8" fmla="*/ 3027915 w 3137236"/>
              <a:gd name="connsiteY8" fmla="*/ 1951067 h 2850371"/>
              <a:gd name="connsiteX9" fmla="*/ 3137236 w 3137236"/>
              <a:gd name="connsiteY9" fmla="*/ 2228082 h 2850371"/>
              <a:gd name="connsiteX10" fmla="*/ 1300122 w 3137236"/>
              <a:gd name="connsiteY10" fmla="*/ 2850371 h 2850371"/>
              <a:gd name="connsiteX11" fmla="*/ 0 w 3137236"/>
              <a:gd name="connsiteY11" fmla="*/ 991425 h 2850371"/>
              <a:gd name="connsiteX12" fmla="*/ 1685059 w 3137236"/>
              <a:gd name="connsiteY12" fmla="*/ 0 h 2850371"/>
              <a:gd name="connsiteX0" fmla="*/ 1685059 w 3137236"/>
              <a:gd name="connsiteY0" fmla="*/ 0 h 2850371"/>
              <a:gd name="connsiteX1" fmla="*/ 1913490 w 3137236"/>
              <a:gd name="connsiteY1" fmla="*/ 222279 h 2850371"/>
              <a:gd name="connsiteX2" fmla="*/ 2132565 w 3137236"/>
              <a:gd name="connsiteY2" fmla="*/ 465167 h 2850371"/>
              <a:gd name="connsiteX3" fmla="*/ 2320684 w 3137236"/>
              <a:gd name="connsiteY3" fmla="*/ 708054 h 2850371"/>
              <a:gd name="connsiteX4" fmla="*/ 2492134 w 3137236"/>
              <a:gd name="connsiteY4" fmla="*/ 946179 h 2850371"/>
              <a:gd name="connsiteX5" fmla="*/ 2639772 w 3137236"/>
              <a:gd name="connsiteY5" fmla="*/ 1172398 h 2850371"/>
              <a:gd name="connsiteX6" fmla="*/ 2775503 w 3137236"/>
              <a:gd name="connsiteY6" fmla="*/ 1417667 h 2850371"/>
              <a:gd name="connsiteX7" fmla="*/ 2908853 w 3137236"/>
              <a:gd name="connsiteY7" fmla="*/ 1679605 h 2850371"/>
              <a:gd name="connsiteX8" fmla="*/ 3027915 w 3137236"/>
              <a:gd name="connsiteY8" fmla="*/ 1951067 h 2850371"/>
              <a:gd name="connsiteX9" fmla="*/ 3137236 w 3137236"/>
              <a:gd name="connsiteY9" fmla="*/ 2228082 h 2850371"/>
              <a:gd name="connsiteX10" fmla="*/ 1300122 w 3137236"/>
              <a:gd name="connsiteY10" fmla="*/ 2850371 h 2850371"/>
              <a:gd name="connsiteX11" fmla="*/ 0 w 3137236"/>
              <a:gd name="connsiteY11" fmla="*/ 991425 h 2850371"/>
              <a:gd name="connsiteX12" fmla="*/ 1685059 w 3137236"/>
              <a:gd name="connsiteY12" fmla="*/ 0 h 2850371"/>
              <a:gd name="connsiteX0" fmla="*/ 1685059 w 3137236"/>
              <a:gd name="connsiteY0" fmla="*/ 0 h 2850371"/>
              <a:gd name="connsiteX1" fmla="*/ 1913490 w 3137236"/>
              <a:gd name="connsiteY1" fmla="*/ 222279 h 2850371"/>
              <a:gd name="connsiteX2" fmla="*/ 2132565 w 3137236"/>
              <a:gd name="connsiteY2" fmla="*/ 465167 h 2850371"/>
              <a:gd name="connsiteX3" fmla="*/ 2320684 w 3137236"/>
              <a:gd name="connsiteY3" fmla="*/ 708054 h 2850371"/>
              <a:gd name="connsiteX4" fmla="*/ 2492134 w 3137236"/>
              <a:gd name="connsiteY4" fmla="*/ 946179 h 2850371"/>
              <a:gd name="connsiteX5" fmla="*/ 2639772 w 3137236"/>
              <a:gd name="connsiteY5" fmla="*/ 1172398 h 2850371"/>
              <a:gd name="connsiteX6" fmla="*/ 2775503 w 3137236"/>
              <a:gd name="connsiteY6" fmla="*/ 1417667 h 2850371"/>
              <a:gd name="connsiteX7" fmla="*/ 2908853 w 3137236"/>
              <a:gd name="connsiteY7" fmla="*/ 1679605 h 2850371"/>
              <a:gd name="connsiteX8" fmla="*/ 3027915 w 3137236"/>
              <a:gd name="connsiteY8" fmla="*/ 1951067 h 2850371"/>
              <a:gd name="connsiteX9" fmla="*/ 3137236 w 3137236"/>
              <a:gd name="connsiteY9" fmla="*/ 2228082 h 2850371"/>
              <a:gd name="connsiteX10" fmla="*/ 1300122 w 3137236"/>
              <a:gd name="connsiteY10" fmla="*/ 2850371 h 2850371"/>
              <a:gd name="connsiteX11" fmla="*/ 0 w 3137236"/>
              <a:gd name="connsiteY11" fmla="*/ 991425 h 2850371"/>
              <a:gd name="connsiteX12" fmla="*/ 1685059 w 3137236"/>
              <a:gd name="connsiteY12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0 w 3120567"/>
              <a:gd name="connsiteY11" fmla="*/ 991425 h 2850371"/>
              <a:gd name="connsiteX12" fmla="*/ 1668390 w 3120567"/>
              <a:gd name="connsiteY12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0 w 3120567"/>
              <a:gd name="connsiteY11" fmla="*/ 991425 h 2850371"/>
              <a:gd name="connsiteX12" fmla="*/ 1668390 w 3120567"/>
              <a:gd name="connsiteY12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0 w 3120567"/>
              <a:gd name="connsiteY11" fmla="*/ 991425 h 2850371"/>
              <a:gd name="connsiteX12" fmla="*/ 1668390 w 3120567"/>
              <a:gd name="connsiteY12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0 w 3120567"/>
              <a:gd name="connsiteY11" fmla="*/ 991425 h 2850371"/>
              <a:gd name="connsiteX12" fmla="*/ 1668390 w 3120567"/>
              <a:gd name="connsiteY12" fmla="*/ 0 h 2850371"/>
              <a:gd name="connsiteX0" fmla="*/ 1682090 w 3134267"/>
              <a:gd name="connsiteY0" fmla="*/ 0 h 2850371"/>
              <a:gd name="connsiteX1" fmla="*/ 1910521 w 3134267"/>
              <a:gd name="connsiteY1" fmla="*/ 222279 h 2850371"/>
              <a:gd name="connsiteX2" fmla="*/ 2129596 w 3134267"/>
              <a:gd name="connsiteY2" fmla="*/ 465167 h 2850371"/>
              <a:gd name="connsiteX3" fmla="*/ 2317715 w 3134267"/>
              <a:gd name="connsiteY3" fmla="*/ 708054 h 2850371"/>
              <a:gd name="connsiteX4" fmla="*/ 2489165 w 3134267"/>
              <a:gd name="connsiteY4" fmla="*/ 946179 h 2850371"/>
              <a:gd name="connsiteX5" fmla="*/ 2636803 w 3134267"/>
              <a:gd name="connsiteY5" fmla="*/ 1172398 h 2850371"/>
              <a:gd name="connsiteX6" fmla="*/ 2772534 w 3134267"/>
              <a:gd name="connsiteY6" fmla="*/ 1417667 h 2850371"/>
              <a:gd name="connsiteX7" fmla="*/ 2905884 w 3134267"/>
              <a:gd name="connsiteY7" fmla="*/ 1679605 h 2850371"/>
              <a:gd name="connsiteX8" fmla="*/ 3024946 w 3134267"/>
              <a:gd name="connsiteY8" fmla="*/ 1951067 h 2850371"/>
              <a:gd name="connsiteX9" fmla="*/ 3134267 w 3134267"/>
              <a:gd name="connsiteY9" fmla="*/ 2228082 h 2850371"/>
              <a:gd name="connsiteX10" fmla="*/ 1297153 w 3134267"/>
              <a:gd name="connsiteY10" fmla="*/ 2850371 h 2850371"/>
              <a:gd name="connsiteX11" fmla="*/ 911189 w 3134267"/>
              <a:gd name="connsiteY11" fmla="*/ 2185223 h 2850371"/>
              <a:gd name="connsiteX12" fmla="*/ 13700 w 3134267"/>
              <a:gd name="connsiteY12" fmla="*/ 991425 h 2850371"/>
              <a:gd name="connsiteX13" fmla="*/ 1682090 w 3134267"/>
              <a:gd name="connsiteY13" fmla="*/ 0 h 2850371"/>
              <a:gd name="connsiteX0" fmla="*/ 1682090 w 3134267"/>
              <a:gd name="connsiteY0" fmla="*/ 0 h 2850371"/>
              <a:gd name="connsiteX1" fmla="*/ 1910521 w 3134267"/>
              <a:gd name="connsiteY1" fmla="*/ 222279 h 2850371"/>
              <a:gd name="connsiteX2" fmla="*/ 2129596 w 3134267"/>
              <a:gd name="connsiteY2" fmla="*/ 465167 h 2850371"/>
              <a:gd name="connsiteX3" fmla="*/ 2317715 w 3134267"/>
              <a:gd name="connsiteY3" fmla="*/ 708054 h 2850371"/>
              <a:gd name="connsiteX4" fmla="*/ 2489165 w 3134267"/>
              <a:gd name="connsiteY4" fmla="*/ 946179 h 2850371"/>
              <a:gd name="connsiteX5" fmla="*/ 2636803 w 3134267"/>
              <a:gd name="connsiteY5" fmla="*/ 1172398 h 2850371"/>
              <a:gd name="connsiteX6" fmla="*/ 2772534 w 3134267"/>
              <a:gd name="connsiteY6" fmla="*/ 1417667 h 2850371"/>
              <a:gd name="connsiteX7" fmla="*/ 2905884 w 3134267"/>
              <a:gd name="connsiteY7" fmla="*/ 1679605 h 2850371"/>
              <a:gd name="connsiteX8" fmla="*/ 3024946 w 3134267"/>
              <a:gd name="connsiteY8" fmla="*/ 1951067 h 2850371"/>
              <a:gd name="connsiteX9" fmla="*/ 3134267 w 3134267"/>
              <a:gd name="connsiteY9" fmla="*/ 2228082 h 2850371"/>
              <a:gd name="connsiteX10" fmla="*/ 1297153 w 3134267"/>
              <a:gd name="connsiteY10" fmla="*/ 2850371 h 2850371"/>
              <a:gd name="connsiteX11" fmla="*/ 911189 w 3134267"/>
              <a:gd name="connsiteY11" fmla="*/ 2185223 h 2850371"/>
              <a:gd name="connsiteX12" fmla="*/ 13700 w 3134267"/>
              <a:gd name="connsiteY12" fmla="*/ 991425 h 2850371"/>
              <a:gd name="connsiteX13" fmla="*/ 1682090 w 3134267"/>
              <a:gd name="connsiteY13" fmla="*/ 0 h 2850371"/>
              <a:gd name="connsiteX0" fmla="*/ 1685861 w 3138038"/>
              <a:gd name="connsiteY0" fmla="*/ 0 h 2850371"/>
              <a:gd name="connsiteX1" fmla="*/ 1914292 w 3138038"/>
              <a:gd name="connsiteY1" fmla="*/ 222279 h 2850371"/>
              <a:gd name="connsiteX2" fmla="*/ 2133367 w 3138038"/>
              <a:gd name="connsiteY2" fmla="*/ 465167 h 2850371"/>
              <a:gd name="connsiteX3" fmla="*/ 2321486 w 3138038"/>
              <a:gd name="connsiteY3" fmla="*/ 708054 h 2850371"/>
              <a:gd name="connsiteX4" fmla="*/ 2492936 w 3138038"/>
              <a:gd name="connsiteY4" fmla="*/ 946179 h 2850371"/>
              <a:gd name="connsiteX5" fmla="*/ 2640574 w 3138038"/>
              <a:gd name="connsiteY5" fmla="*/ 1172398 h 2850371"/>
              <a:gd name="connsiteX6" fmla="*/ 2776305 w 3138038"/>
              <a:gd name="connsiteY6" fmla="*/ 1417667 h 2850371"/>
              <a:gd name="connsiteX7" fmla="*/ 2909655 w 3138038"/>
              <a:gd name="connsiteY7" fmla="*/ 1679605 h 2850371"/>
              <a:gd name="connsiteX8" fmla="*/ 3028717 w 3138038"/>
              <a:gd name="connsiteY8" fmla="*/ 1951067 h 2850371"/>
              <a:gd name="connsiteX9" fmla="*/ 3138038 w 3138038"/>
              <a:gd name="connsiteY9" fmla="*/ 2228082 h 2850371"/>
              <a:gd name="connsiteX10" fmla="*/ 1300924 w 3138038"/>
              <a:gd name="connsiteY10" fmla="*/ 2850371 h 2850371"/>
              <a:gd name="connsiteX11" fmla="*/ 718110 w 3138038"/>
              <a:gd name="connsiteY11" fmla="*/ 1766123 h 2850371"/>
              <a:gd name="connsiteX12" fmla="*/ 17471 w 3138038"/>
              <a:gd name="connsiteY12" fmla="*/ 991425 h 2850371"/>
              <a:gd name="connsiteX13" fmla="*/ 1685861 w 3138038"/>
              <a:gd name="connsiteY13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700639 w 3120567"/>
              <a:gd name="connsiteY11" fmla="*/ 1766123 h 2850371"/>
              <a:gd name="connsiteX12" fmla="*/ 0 w 3120567"/>
              <a:gd name="connsiteY12" fmla="*/ 991425 h 2850371"/>
              <a:gd name="connsiteX13" fmla="*/ 1668390 w 3120567"/>
              <a:gd name="connsiteY13" fmla="*/ 0 h 2850371"/>
              <a:gd name="connsiteX0" fmla="*/ 1668390 w 3120567"/>
              <a:gd name="connsiteY0" fmla="*/ 0 h 2840846"/>
              <a:gd name="connsiteX1" fmla="*/ 1896821 w 3120567"/>
              <a:gd name="connsiteY1" fmla="*/ 222279 h 2840846"/>
              <a:gd name="connsiteX2" fmla="*/ 2115896 w 3120567"/>
              <a:gd name="connsiteY2" fmla="*/ 465167 h 2840846"/>
              <a:gd name="connsiteX3" fmla="*/ 2304015 w 3120567"/>
              <a:gd name="connsiteY3" fmla="*/ 708054 h 2840846"/>
              <a:gd name="connsiteX4" fmla="*/ 2475465 w 3120567"/>
              <a:gd name="connsiteY4" fmla="*/ 946179 h 2840846"/>
              <a:gd name="connsiteX5" fmla="*/ 2623103 w 3120567"/>
              <a:gd name="connsiteY5" fmla="*/ 1172398 h 2840846"/>
              <a:gd name="connsiteX6" fmla="*/ 2758834 w 3120567"/>
              <a:gd name="connsiteY6" fmla="*/ 1417667 h 2840846"/>
              <a:gd name="connsiteX7" fmla="*/ 2892184 w 3120567"/>
              <a:gd name="connsiteY7" fmla="*/ 1679605 h 2840846"/>
              <a:gd name="connsiteX8" fmla="*/ 3011246 w 3120567"/>
              <a:gd name="connsiteY8" fmla="*/ 1951067 h 2840846"/>
              <a:gd name="connsiteX9" fmla="*/ 3120567 w 3120567"/>
              <a:gd name="connsiteY9" fmla="*/ 2228082 h 2840846"/>
              <a:gd name="connsiteX10" fmla="*/ 1270753 w 3120567"/>
              <a:gd name="connsiteY10" fmla="*/ 2840846 h 2840846"/>
              <a:gd name="connsiteX11" fmla="*/ 700639 w 3120567"/>
              <a:gd name="connsiteY11" fmla="*/ 1766123 h 2840846"/>
              <a:gd name="connsiteX12" fmla="*/ 0 w 3120567"/>
              <a:gd name="connsiteY12" fmla="*/ 991425 h 2840846"/>
              <a:gd name="connsiteX13" fmla="*/ 1668390 w 3120567"/>
              <a:gd name="connsiteY13" fmla="*/ 0 h 2840846"/>
              <a:gd name="connsiteX0" fmla="*/ 1668390 w 3120567"/>
              <a:gd name="connsiteY0" fmla="*/ 0 h 2840846"/>
              <a:gd name="connsiteX1" fmla="*/ 1896821 w 3120567"/>
              <a:gd name="connsiteY1" fmla="*/ 222279 h 2840846"/>
              <a:gd name="connsiteX2" fmla="*/ 2115896 w 3120567"/>
              <a:gd name="connsiteY2" fmla="*/ 465167 h 2840846"/>
              <a:gd name="connsiteX3" fmla="*/ 2304015 w 3120567"/>
              <a:gd name="connsiteY3" fmla="*/ 708054 h 2840846"/>
              <a:gd name="connsiteX4" fmla="*/ 2475465 w 3120567"/>
              <a:gd name="connsiteY4" fmla="*/ 946179 h 2840846"/>
              <a:gd name="connsiteX5" fmla="*/ 2623103 w 3120567"/>
              <a:gd name="connsiteY5" fmla="*/ 1172398 h 2840846"/>
              <a:gd name="connsiteX6" fmla="*/ 2758834 w 3120567"/>
              <a:gd name="connsiteY6" fmla="*/ 1417667 h 2840846"/>
              <a:gd name="connsiteX7" fmla="*/ 2892184 w 3120567"/>
              <a:gd name="connsiteY7" fmla="*/ 1679605 h 2840846"/>
              <a:gd name="connsiteX8" fmla="*/ 3011246 w 3120567"/>
              <a:gd name="connsiteY8" fmla="*/ 1951067 h 2840846"/>
              <a:gd name="connsiteX9" fmla="*/ 3120567 w 3120567"/>
              <a:gd name="connsiteY9" fmla="*/ 2228082 h 2840846"/>
              <a:gd name="connsiteX10" fmla="*/ 1270753 w 3120567"/>
              <a:gd name="connsiteY10" fmla="*/ 2840846 h 2840846"/>
              <a:gd name="connsiteX11" fmla="*/ 700639 w 3120567"/>
              <a:gd name="connsiteY11" fmla="*/ 1766123 h 2840846"/>
              <a:gd name="connsiteX12" fmla="*/ 0 w 3120567"/>
              <a:gd name="connsiteY12" fmla="*/ 991425 h 2840846"/>
              <a:gd name="connsiteX13" fmla="*/ 1668390 w 3120567"/>
              <a:gd name="connsiteY13" fmla="*/ 0 h 2840846"/>
              <a:gd name="connsiteX0" fmla="*/ 1668390 w 3120567"/>
              <a:gd name="connsiteY0" fmla="*/ 0 h 2840846"/>
              <a:gd name="connsiteX1" fmla="*/ 1896821 w 3120567"/>
              <a:gd name="connsiteY1" fmla="*/ 222279 h 2840846"/>
              <a:gd name="connsiteX2" fmla="*/ 2115896 w 3120567"/>
              <a:gd name="connsiteY2" fmla="*/ 465167 h 2840846"/>
              <a:gd name="connsiteX3" fmla="*/ 2304015 w 3120567"/>
              <a:gd name="connsiteY3" fmla="*/ 708054 h 2840846"/>
              <a:gd name="connsiteX4" fmla="*/ 2475465 w 3120567"/>
              <a:gd name="connsiteY4" fmla="*/ 946179 h 2840846"/>
              <a:gd name="connsiteX5" fmla="*/ 2623103 w 3120567"/>
              <a:gd name="connsiteY5" fmla="*/ 1172398 h 2840846"/>
              <a:gd name="connsiteX6" fmla="*/ 2758834 w 3120567"/>
              <a:gd name="connsiteY6" fmla="*/ 1417667 h 2840846"/>
              <a:gd name="connsiteX7" fmla="*/ 2892184 w 3120567"/>
              <a:gd name="connsiteY7" fmla="*/ 1679605 h 2840846"/>
              <a:gd name="connsiteX8" fmla="*/ 3011246 w 3120567"/>
              <a:gd name="connsiteY8" fmla="*/ 1951067 h 2840846"/>
              <a:gd name="connsiteX9" fmla="*/ 3120567 w 3120567"/>
              <a:gd name="connsiteY9" fmla="*/ 2228082 h 2840846"/>
              <a:gd name="connsiteX10" fmla="*/ 1270753 w 3120567"/>
              <a:gd name="connsiteY10" fmla="*/ 2840846 h 2840846"/>
              <a:gd name="connsiteX11" fmla="*/ 705401 w 3120567"/>
              <a:gd name="connsiteY11" fmla="*/ 1766123 h 2840846"/>
              <a:gd name="connsiteX12" fmla="*/ 0 w 3120567"/>
              <a:gd name="connsiteY12" fmla="*/ 991425 h 2840846"/>
              <a:gd name="connsiteX13" fmla="*/ 1668390 w 3120567"/>
              <a:gd name="connsiteY13" fmla="*/ 0 h 2840846"/>
              <a:gd name="connsiteX0" fmla="*/ 1668390 w 3120567"/>
              <a:gd name="connsiteY0" fmla="*/ 0 h 2840846"/>
              <a:gd name="connsiteX1" fmla="*/ 1896821 w 3120567"/>
              <a:gd name="connsiteY1" fmla="*/ 222279 h 2840846"/>
              <a:gd name="connsiteX2" fmla="*/ 2115896 w 3120567"/>
              <a:gd name="connsiteY2" fmla="*/ 465167 h 2840846"/>
              <a:gd name="connsiteX3" fmla="*/ 2304015 w 3120567"/>
              <a:gd name="connsiteY3" fmla="*/ 708054 h 2840846"/>
              <a:gd name="connsiteX4" fmla="*/ 2475465 w 3120567"/>
              <a:gd name="connsiteY4" fmla="*/ 946179 h 2840846"/>
              <a:gd name="connsiteX5" fmla="*/ 2623103 w 3120567"/>
              <a:gd name="connsiteY5" fmla="*/ 1172398 h 2840846"/>
              <a:gd name="connsiteX6" fmla="*/ 2758834 w 3120567"/>
              <a:gd name="connsiteY6" fmla="*/ 1417667 h 2840846"/>
              <a:gd name="connsiteX7" fmla="*/ 2892184 w 3120567"/>
              <a:gd name="connsiteY7" fmla="*/ 1679605 h 2840846"/>
              <a:gd name="connsiteX8" fmla="*/ 3011246 w 3120567"/>
              <a:gd name="connsiteY8" fmla="*/ 1951067 h 2840846"/>
              <a:gd name="connsiteX9" fmla="*/ 3120567 w 3120567"/>
              <a:gd name="connsiteY9" fmla="*/ 2228082 h 2840846"/>
              <a:gd name="connsiteX10" fmla="*/ 1270753 w 3120567"/>
              <a:gd name="connsiteY10" fmla="*/ 2840846 h 2840846"/>
              <a:gd name="connsiteX11" fmla="*/ 705401 w 3120567"/>
              <a:gd name="connsiteY11" fmla="*/ 1766123 h 2840846"/>
              <a:gd name="connsiteX12" fmla="*/ 0 w 3120567"/>
              <a:gd name="connsiteY12" fmla="*/ 991425 h 2840846"/>
              <a:gd name="connsiteX13" fmla="*/ 1668390 w 3120567"/>
              <a:gd name="connsiteY13" fmla="*/ 0 h 2840846"/>
              <a:gd name="connsiteX0" fmla="*/ 1668390 w 3120567"/>
              <a:gd name="connsiteY0" fmla="*/ 0 h 2850446"/>
              <a:gd name="connsiteX1" fmla="*/ 1896821 w 3120567"/>
              <a:gd name="connsiteY1" fmla="*/ 222279 h 2850446"/>
              <a:gd name="connsiteX2" fmla="*/ 2115896 w 3120567"/>
              <a:gd name="connsiteY2" fmla="*/ 465167 h 2850446"/>
              <a:gd name="connsiteX3" fmla="*/ 2304015 w 3120567"/>
              <a:gd name="connsiteY3" fmla="*/ 708054 h 2850446"/>
              <a:gd name="connsiteX4" fmla="*/ 2475465 w 3120567"/>
              <a:gd name="connsiteY4" fmla="*/ 946179 h 2850446"/>
              <a:gd name="connsiteX5" fmla="*/ 2623103 w 3120567"/>
              <a:gd name="connsiteY5" fmla="*/ 1172398 h 2850446"/>
              <a:gd name="connsiteX6" fmla="*/ 2758834 w 3120567"/>
              <a:gd name="connsiteY6" fmla="*/ 1417667 h 2850446"/>
              <a:gd name="connsiteX7" fmla="*/ 2892184 w 3120567"/>
              <a:gd name="connsiteY7" fmla="*/ 1679605 h 2850446"/>
              <a:gd name="connsiteX8" fmla="*/ 3011246 w 3120567"/>
              <a:gd name="connsiteY8" fmla="*/ 1951067 h 2850446"/>
              <a:gd name="connsiteX9" fmla="*/ 3120567 w 3120567"/>
              <a:gd name="connsiteY9" fmla="*/ 2228082 h 2850446"/>
              <a:gd name="connsiteX10" fmla="*/ 1275515 w 3120567"/>
              <a:gd name="connsiteY10" fmla="*/ 2850446 h 2850446"/>
              <a:gd name="connsiteX11" fmla="*/ 705401 w 3120567"/>
              <a:gd name="connsiteY11" fmla="*/ 1766123 h 2850446"/>
              <a:gd name="connsiteX12" fmla="*/ 0 w 3120567"/>
              <a:gd name="connsiteY12" fmla="*/ 991425 h 2850446"/>
              <a:gd name="connsiteX13" fmla="*/ 1668390 w 3120567"/>
              <a:gd name="connsiteY13" fmla="*/ 0 h 2850446"/>
              <a:gd name="connsiteX0" fmla="*/ 1668390 w 3115805"/>
              <a:gd name="connsiteY0" fmla="*/ 0 h 2850446"/>
              <a:gd name="connsiteX1" fmla="*/ 1896821 w 3115805"/>
              <a:gd name="connsiteY1" fmla="*/ 222279 h 2850446"/>
              <a:gd name="connsiteX2" fmla="*/ 2115896 w 3115805"/>
              <a:gd name="connsiteY2" fmla="*/ 465167 h 2850446"/>
              <a:gd name="connsiteX3" fmla="*/ 2304015 w 3115805"/>
              <a:gd name="connsiteY3" fmla="*/ 708054 h 2850446"/>
              <a:gd name="connsiteX4" fmla="*/ 2475465 w 3115805"/>
              <a:gd name="connsiteY4" fmla="*/ 946179 h 2850446"/>
              <a:gd name="connsiteX5" fmla="*/ 2623103 w 3115805"/>
              <a:gd name="connsiteY5" fmla="*/ 1172398 h 2850446"/>
              <a:gd name="connsiteX6" fmla="*/ 2758834 w 3115805"/>
              <a:gd name="connsiteY6" fmla="*/ 1417667 h 2850446"/>
              <a:gd name="connsiteX7" fmla="*/ 2892184 w 3115805"/>
              <a:gd name="connsiteY7" fmla="*/ 1679605 h 2850446"/>
              <a:gd name="connsiteX8" fmla="*/ 3011246 w 3115805"/>
              <a:gd name="connsiteY8" fmla="*/ 1951067 h 2850446"/>
              <a:gd name="connsiteX9" fmla="*/ 3115805 w 3115805"/>
              <a:gd name="connsiteY9" fmla="*/ 2235282 h 2850446"/>
              <a:gd name="connsiteX10" fmla="*/ 1275515 w 3115805"/>
              <a:gd name="connsiteY10" fmla="*/ 2850446 h 2850446"/>
              <a:gd name="connsiteX11" fmla="*/ 705401 w 3115805"/>
              <a:gd name="connsiteY11" fmla="*/ 1766123 h 2850446"/>
              <a:gd name="connsiteX12" fmla="*/ 0 w 3115805"/>
              <a:gd name="connsiteY12" fmla="*/ 991425 h 2850446"/>
              <a:gd name="connsiteX13" fmla="*/ 1668390 w 3115805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58834 w 3113423"/>
              <a:gd name="connsiteY6" fmla="*/ 1417667 h 2850446"/>
              <a:gd name="connsiteX7" fmla="*/ 2892184 w 3113423"/>
              <a:gd name="connsiteY7" fmla="*/ 1679605 h 2850446"/>
              <a:gd name="connsiteX8" fmla="*/ 3011246 w 3113423"/>
              <a:gd name="connsiteY8" fmla="*/ 1951067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58834 w 3113423"/>
              <a:gd name="connsiteY6" fmla="*/ 1417667 h 2850446"/>
              <a:gd name="connsiteX7" fmla="*/ 2892184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58834 w 3113423"/>
              <a:gd name="connsiteY6" fmla="*/ 1417667 h 2850446"/>
              <a:gd name="connsiteX7" fmla="*/ 2887421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61215 w 3113423"/>
              <a:gd name="connsiteY6" fmla="*/ 1420067 h 2850446"/>
              <a:gd name="connsiteX7" fmla="*/ 2887421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56452 w 3113423"/>
              <a:gd name="connsiteY6" fmla="*/ 1420067 h 2850446"/>
              <a:gd name="connsiteX7" fmla="*/ 2887421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18340 w 3113423"/>
              <a:gd name="connsiteY5" fmla="*/ 1172398 h 2850446"/>
              <a:gd name="connsiteX6" fmla="*/ 2756452 w 3113423"/>
              <a:gd name="connsiteY6" fmla="*/ 1420067 h 2850446"/>
              <a:gd name="connsiteX7" fmla="*/ 2887421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3628 w 3108661"/>
              <a:gd name="connsiteY0" fmla="*/ 0 h 2850446"/>
              <a:gd name="connsiteX1" fmla="*/ 1892059 w 3108661"/>
              <a:gd name="connsiteY1" fmla="*/ 222279 h 2850446"/>
              <a:gd name="connsiteX2" fmla="*/ 2111134 w 3108661"/>
              <a:gd name="connsiteY2" fmla="*/ 465167 h 2850446"/>
              <a:gd name="connsiteX3" fmla="*/ 2299253 w 3108661"/>
              <a:gd name="connsiteY3" fmla="*/ 708054 h 2850446"/>
              <a:gd name="connsiteX4" fmla="*/ 2470703 w 3108661"/>
              <a:gd name="connsiteY4" fmla="*/ 946179 h 2850446"/>
              <a:gd name="connsiteX5" fmla="*/ 2613578 w 3108661"/>
              <a:gd name="connsiteY5" fmla="*/ 1172398 h 2850446"/>
              <a:gd name="connsiteX6" fmla="*/ 2751690 w 3108661"/>
              <a:gd name="connsiteY6" fmla="*/ 1420067 h 2850446"/>
              <a:gd name="connsiteX7" fmla="*/ 2882659 w 3108661"/>
              <a:gd name="connsiteY7" fmla="*/ 1679605 h 2850446"/>
              <a:gd name="connsiteX8" fmla="*/ 2999340 w 3108661"/>
              <a:gd name="connsiteY8" fmla="*/ 1953468 h 2850446"/>
              <a:gd name="connsiteX9" fmla="*/ 3108661 w 3108661"/>
              <a:gd name="connsiteY9" fmla="*/ 2237682 h 2850446"/>
              <a:gd name="connsiteX10" fmla="*/ 1270753 w 3108661"/>
              <a:gd name="connsiteY10" fmla="*/ 2850446 h 2850446"/>
              <a:gd name="connsiteX11" fmla="*/ 700639 w 3108661"/>
              <a:gd name="connsiteY11" fmla="*/ 1766123 h 2850446"/>
              <a:gd name="connsiteX12" fmla="*/ 0 w 3108661"/>
              <a:gd name="connsiteY12" fmla="*/ 993825 h 2850446"/>
              <a:gd name="connsiteX13" fmla="*/ 1663628 w 3108661"/>
              <a:gd name="connsiteY13" fmla="*/ 0 h 2850446"/>
              <a:gd name="connsiteX0" fmla="*/ 1663628 w 3108661"/>
              <a:gd name="connsiteY0" fmla="*/ 0 h 2850446"/>
              <a:gd name="connsiteX1" fmla="*/ 1892059 w 3108661"/>
              <a:gd name="connsiteY1" fmla="*/ 222279 h 2850446"/>
              <a:gd name="connsiteX2" fmla="*/ 2111134 w 3108661"/>
              <a:gd name="connsiteY2" fmla="*/ 465167 h 2850446"/>
              <a:gd name="connsiteX3" fmla="*/ 2299253 w 3108661"/>
              <a:gd name="connsiteY3" fmla="*/ 708054 h 2850446"/>
              <a:gd name="connsiteX4" fmla="*/ 2470703 w 3108661"/>
              <a:gd name="connsiteY4" fmla="*/ 946179 h 2850446"/>
              <a:gd name="connsiteX5" fmla="*/ 2613578 w 3108661"/>
              <a:gd name="connsiteY5" fmla="*/ 1172398 h 2850446"/>
              <a:gd name="connsiteX6" fmla="*/ 2751690 w 3108661"/>
              <a:gd name="connsiteY6" fmla="*/ 1420067 h 2850446"/>
              <a:gd name="connsiteX7" fmla="*/ 2882659 w 3108661"/>
              <a:gd name="connsiteY7" fmla="*/ 1679605 h 2850446"/>
              <a:gd name="connsiteX8" fmla="*/ 2999340 w 3108661"/>
              <a:gd name="connsiteY8" fmla="*/ 1953468 h 2850446"/>
              <a:gd name="connsiteX9" fmla="*/ 3108661 w 3108661"/>
              <a:gd name="connsiteY9" fmla="*/ 2237682 h 2850446"/>
              <a:gd name="connsiteX10" fmla="*/ 1270753 w 3108661"/>
              <a:gd name="connsiteY10" fmla="*/ 2850446 h 2850446"/>
              <a:gd name="connsiteX11" fmla="*/ 700639 w 3108661"/>
              <a:gd name="connsiteY11" fmla="*/ 1766123 h 2850446"/>
              <a:gd name="connsiteX12" fmla="*/ 0 w 3108661"/>
              <a:gd name="connsiteY12" fmla="*/ 993825 h 2850446"/>
              <a:gd name="connsiteX13" fmla="*/ 1663628 w 3108661"/>
              <a:gd name="connsiteY13" fmla="*/ 0 h 2850446"/>
              <a:gd name="connsiteX0" fmla="*/ 1663628 w 3108661"/>
              <a:gd name="connsiteY0" fmla="*/ 0 h 2850446"/>
              <a:gd name="connsiteX1" fmla="*/ 1892059 w 3108661"/>
              <a:gd name="connsiteY1" fmla="*/ 222279 h 2850446"/>
              <a:gd name="connsiteX2" fmla="*/ 2111134 w 3108661"/>
              <a:gd name="connsiteY2" fmla="*/ 465167 h 2850446"/>
              <a:gd name="connsiteX3" fmla="*/ 2299253 w 3108661"/>
              <a:gd name="connsiteY3" fmla="*/ 708054 h 2850446"/>
              <a:gd name="connsiteX4" fmla="*/ 2470703 w 3108661"/>
              <a:gd name="connsiteY4" fmla="*/ 946179 h 2850446"/>
              <a:gd name="connsiteX5" fmla="*/ 2613578 w 3108661"/>
              <a:gd name="connsiteY5" fmla="*/ 1172398 h 2850446"/>
              <a:gd name="connsiteX6" fmla="*/ 2751690 w 3108661"/>
              <a:gd name="connsiteY6" fmla="*/ 1420067 h 2850446"/>
              <a:gd name="connsiteX7" fmla="*/ 2882659 w 3108661"/>
              <a:gd name="connsiteY7" fmla="*/ 1679605 h 2850446"/>
              <a:gd name="connsiteX8" fmla="*/ 2999340 w 3108661"/>
              <a:gd name="connsiteY8" fmla="*/ 1953468 h 2850446"/>
              <a:gd name="connsiteX9" fmla="*/ 3108661 w 3108661"/>
              <a:gd name="connsiteY9" fmla="*/ 2237682 h 2850446"/>
              <a:gd name="connsiteX10" fmla="*/ 1270753 w 3108661"/>
              <a:gd name="connsiteY10" fmla="*/ 2850446 h 2850446"/>
              <a:gd name="connsiteX11" fmla="*/ 700639 w 3108661"/>
              <a:gd name="connsiteY11" fmla="*/ 1766123 h 2850446"/>
              <a:gd name="connsiteX12" fmla="*/ 0 w 3108661"/>
              <a:gd name="connsiteY12" fmla="*/ 993825 h 2850446"/>
              <a:gd name="connsiteX13" fmla="*/ 1663628 w 3108661"/>
              <a:gd name="connsiteY13" fmla="*/ 0 h 2850446"/>
              <a:gd name="connsiteX0" fmla="*/ 1658866 w 3108661"/>
              <a:gd name="connsiteY0" fmla="*/ 0 h 2855246"/>
              <a:gd name="connsiteX1" fmla="*/ 1892059 w 3108661"/>
              <a:gd name="connsiteY1" fmla="*/ 227079 h 2855246"/>
              <a:gd name="connsiteX2" fmla="*/ 2111134 w 3108661"/>
              <a:gd name="connsiteY2" fmla="*/ 469967 h 2855246"/>
              <a:gd name="connsiteX3" fmla="*/ 2299253 w 3108661"/>
              <a:gd name="connsiteY3" fmla="*/ 712854 h 2855246"/>
              <a:gd name="connsiteX4" fmla="*/ 2470703 w 3108661"/>
              <a:gd name="connsiteY4" fmla="*/ 950979 h 2855246"/>
              <a:gd name="connsiteX5" fmla="*/ 2613578 w 3108661"/>
              <a:gd name="connsiteY5" fmla="*/ 1177198 h 2855246"/>
              <a:gd name="connsiteX6" fmla="*/ 2751690 w 3108661"/>
              <a:gd name="connsiteY6" fmla="*/ 1424867 h 2855246"/>
              <a:gd name="connsiteX7" fmla="*/ 2882659 w 3108661"/>
              <a:gd name="connsiteY7" fmla="*/ 1684405 h 2855246"/>
              <a:gd name="connsiteX8" fmla="*/ 2999340 w 3108661"/>
              <a:gd name="connsiteY8" fmla="*/ 1958268 h 2855246"/>
              <a:gd name="connsiteX9" fmla="*/ 3108661 w 3108661"/>
              <a:gd name="connsiteY9" fmla="*/ 2242482 h 2855246"/>
              <a:gd name="connsiteX10" fmla="*/ 1270753 w 3108661"/>
              <a:gd name="connsiteY10" fmla="*/ 2855246 h 2855246"/>
              <a:gd name="connsiteX11" fmla="*/ 700639 w 3108661"/>
              <a:gd name="connsiteY11" fmla="*/ 1770923 h 2855246"/>
              <a:gd name="connsiteX12" fmla="*/ 0 w 3108661"/>
              <a:gd name="connsiteY12" fmla="*/ 998625 h 2855246"/>
              <a:gd name="connsiteX13" fmla="*/ 1658866 w 3108661"/>
              <a:gd name="connsiteY13" fmla="*/ 0 h 2855246"/>
              <a:gd name="connsiteX0" fmla="*/ 1663629 w 3113424"/>
              <a:gd name="connsiteY0" fmla="*/ 0 h 2855246"/>
              <a:gd name="connsiteX1" fmla="*/ 1896822 w 3113424"/>
              <a:gd name="connsiteY1" fmla="*/ 227079 h 2855246"/>
              <a:gd name="connsiteX2" fmla="*/ 2115897 w 3113424"/>
              <a:gd name="connsiteY2" fmla="*/ 469967 h 2855246"/>
              <a:gd name="connsiteX3" fmla="*/ 2304016 w 3113424"/>
              <a:gd name="connsiteY3" fmla="*/ 712854 h 2855246"/>
              <a:gd name="connsiteX4" fmla="*/ 2475466 w 3113424"/>
              <a:gd name="connsiteY4" fmla="*/ 950979 h 2855246"/>
              <a:gd name="connsiteX5" fmla="*/ 2618341 w 3113424"/>
              <a:gd name="connsiteY5" fmla="*/ 1177198 h 2855246"/>
              <a:gd name="connsiteX6" fmla="*/ 2756453 w 3113424"/>
              <a:gd name="connsiteY6" fmla="*/ 1424867 h 2855246"/>
              <a:gd name="connsiteX7" fmla="*/ 2887422 w 3113424"/>
              <a:gd name="connsiteY7" fmla="*/ 1684405 h 2855246"/>
              <a:gd name="connsiteX8" fmla="*/ 3004103 w 3113424"/>
              <a:gd name="connsiteY8" fmla="*/ 1958268 h 2855246"/>
              <a:gd name="connsiteX9" fmla="*/ 3113424 w 3113424"/>
              <a:gd name="connsiteY9" fmla="*/ 2242482 h 2855246"/>
              <a:gd name="connsiteX10" fmla="*/ 1275516 w 3113424"/>
              <a:gd name="connsiteY10" fmla="*/ 2855246 h 2855246"/>
              <a:gd name="connsiteX11" fmla="*/ 705402 w 3113424"/>
              <a:gd name="connsiteY11" fmla="*/ 1770923 h 2855246"/>
              <a:gd name="connsiteX12" fmla="*/ 0 w 3113424"/>
              <a:gd name="connsiteY12" fmla="*/ 998625 h 2855246"/>
              <a:gd name="connsiteX13" fmla="*/ 1663629 w 3113424"/>
              <a:gd name="connsiteY13" fmla="*/ 0 h 2855246"/>
              <a:gd name="connsiteX0" fmla="*/ 1663629 w 3113424"/>
              <a:gd name="connsiteY0" fmla="*/ 0 h 2855246"/>
              <a:gd name="connsiteX1" fmla="*/ 1896822 w 3113424"/>
              <a:gd name="connsiteY1" fmla="*/ 227079 h 2855246"/>
              <a:gd name="connsiteX2" fmla="*/ 2115897 w 3113424"/>
              <a:gd name="connsiteY2" fmla="*/ 469967 h 2855246"/>
              <a:gd name="connsiteX3" fmla="*/ 2304016 w 3113424"/>
              <a:gd name="connsiteY3" fmla="*/ 712854 h 2855246"/>
              <a:gd name="connsiteX4" fmla="*/ 2475466 w 3113424"/>
              <a:gd name="connsiteY4" fmla="*/ 950979 h 2855246"/>
              <a:gd name="connsiteX5" fmla="*/ 2618341 w 3113424"/>
              <a:gd name="connsiteY5" fmla="*/ 1177198 h 2855246"/>
              <a:gd name="connsiteX6" fmla="*/ 2756453 w 3113424"/>
              <a:gd name="connsiteY6" fmla="*/ 1424867 h 2855246"/>
              <a:gd name="connsiteX7" fmla="*/ 2887422 w 3113424"/>
              <a:gd name="connsiteY7" fmla="*/ 1684405 h 2855246"/>
              <a:gd name="connsiteX8" fmla="*/ 3004103 w 3113424"/>
              <a:gd name="connsiteY8" fmla="*/ 1958268 h 2855246"/>
              <a:gd name="connsiteX9" fmla="*/ 3113424 w 3113424"/>
              <a:gd name="connsiteY9" fmla="*/ 2242482 h 2855246"/>
              <a:gd name="connsiteX10" fmla="*/ 1275516 w 3113424"/>
              <a:gd name="connsiteY10" fmla="*/ 2855246 h 2855246"/>
              <a:gd name="connsiteX11" fmla="*/ 698258 w 3113424"/>
              <a:gd name="connsiteY11" fmla="*/ 1770923 h 2855246"/>
              <a:gd name="connsiteX12" fmla="*/ 0 w 3113424"/>
              <a:gd name="connsiteY12" fmla="*/ 998625 h 2855246"/>
              <a:gd name="connsiteX13" fmla="*/ 1663629 w 3113424"/>
              <a:gd name="connsiteY13" fmla="*/ 0 h 2855246"/>
              <a:gd name="connsiteX0" fmla="*/ 1663629 w 3113424"/>
              <a:gd name="connsiteY0" fmla="*/ 0 h 2860046"/>
              <a:gd name="connsiteX1" fmla="*/ 1896822 w 3113424"/>
              <a:gd name="connsiteY1" fmla="*/ 227079 h 2860046"/>
              <a:gd name="connsiteX2" fmla="*/ 2115897 w 3113424"/>
              <a:gd name="connsiteY2" fmla="*/ 469967 h 2860046"/>
              <a:gd name="connsiteX3" fmla="*/ 2304016 w 3113424"/>
              <a:gd name="connsiteY3" fmla="*/ 712854 h 2860046"/>
              <a:gd name="connsiteX4" fmla="*/ 2475466 w 3113424"/>
              <a:gd name="connsiteY4" fmla="*/ 950979 h 2860046"/>
              <a:gd name="connsiteX5" fmla="*/ 2618341 w 3113424"/>
              <a:gd name="connsiteY5" fmla="*/ 1177198 h 2860046"/>
              <a:gd name="connsiteX6" fmla="*/ 2756453 w 3113424"/>
              <a:gd name="connsiteY6" fmla="*/ 1424867 h 2860046"/>
              <a:gd name="connsiteX7" fmla="*/ 2887422 w 3113424"/>
              <a:gd name="connsiteY7" fmla="*/ 1684405 h 2860046"/>
              <a:gd name="connsiteX8" fmla="*/ 3004103 w 3113424"/>
              <a:gd name="connsiteY8" fmla="*/ 1958268 h 2860046"/>
              <a:gd name="connsiteX9" fmla="*/ 3113424 w 3113424"/>
              <a:gd name="connsiteY9" fmla="*/ 2242482 h 2860046"/>
              <a:gd name="connsiteX10" fmla="*/ 1270753 w 3113424"/>
              <a:gd name="connsiteY10" fmla="*/ 2860046 h 2860046"/>
              <a:gd name="connsiteX11" fmla="*/ 698258 w 3113424"/>
              <a:gd name="connsiteY11" fmla="*/ 1770923 h 2860046"/>
              <a:gd name="connsiteX12" fmla="*/ 0 w 3113424"/>
              <a:gd name="connsiteY12" fmla="*/ 998625 h 2860046"/>
              <a:gd name="connsiteX13" fmla="*/ 1663629 w 3113424"/>
              <a:gd name="connsiteY13" fmla="*/ 0 h 2860046"/>
              <a:gd name="connsiteX0" fmla="*/ 1663629 w 3118186"/>
              <a:gd name="connsiteY0" fmla="*/ 0 h 2860046"/>
              <a:gd name="connsiteX1" fmla="*/ 1896822 w 3118186"/>
              <a:gd name="connsiteY1" fmla="*/ 227079 h 2860046"/>
              <a:gd name="connsiteX2" fmla="*/ 2115897 w 3118186"/>
              <a:gd name="connsiteY2" fmla="*/ 469967 h 2860046"/>
              <a:gd name="connsiteX3" fmla="*/ 2304016 w 3118186"/>
              <a:gd name="connsiteY3" fmla="*/ 712854 h 2860046"/>
              <a:gd name="connsiteX4" fmla="*/ 2475466 w 3118186"/>
              <a:gd name="connsiteY4" fmla="*/ 950979 h 2860046"/>
              <a:gd name="connsiteX5" fmla="*/ 2618341 w 3118186"/>
              <a:gd name="connsiteY5" fmla="*/ 1177198 h 2860046"/>
              <a:gd name="connsiteX6" fmla="*/ 2756453 w 3118186"/>
              <a:gd name="connsiteY6" fmla="*/ 1424867 h 2860046"/>
              <a:gd name="connsiteX7" fmla="*/ 2887422 w 3118186"/>
              <a:gd name="connsiteY7" fmla="*/ 1684405 h 2860046"/>
              <a:gd name="connsiteX8" fmla="*/ 3004103 w 3118186"/>
              <a:gd name="connsiteY8" fmla="*/ 1958268 h 2860046"/>
              <a:gd name="connsiteX9" fmla="*/ 3118186 w 3118186"/>
              <a:gd name="connsiteY9" fmla="*/ 2247283 h 2860046"/>
              <a:gd name="connsiteX10" fmla="*/ 1270753 w 3118186"/>
              <a:gd name="connsiteY10" fmla="*/ 2860046 h 2860046"/>
              <a:gd name="connsiteX11" fmla="*/ 698258 w 3118186"/>
              <a:gd name="connsiteY11" fmla="*/ 1770923 h 2860046"/>
              <a:gd name="connsiteX12" fmla="*/ 0 w 3118186"/>
              <a:gd name="connsiteY12" fmla="*/ 998625 h 2860046"/>
              <a:gd name="connsiteX13" fmla="*/ 1663629 w 3118186"/>
              <a:gd name="connsiteY13" fmla="*/ 0 h 2860046"/>
              <a:gd name="connsiteX0" fmla="*/ 1668391 w 3118186"/>
              <a:gd name="connsiteY0" fmla="*/ 0 h 2852846"/>
              <a:gd name="connsiteX1" fmla="*/ 1896822 w 3118186"/>
              <a:gd name="connsiteY1" fmla="*/ 219879 h 2852846"/>
              <a:gd name="connsiteX2" fmla="*/ 2115897 w 3118186"/>
              <a:gd name="connsiteY2" fmla="*/ 462767 h 2852846"/>
              <a:gd name="connsiteX3" fmla="*/ 2304016 w 3118186"/>
              <a:gd name="connsiteY3" fmla="*/ 705654 h 2852846"/>
              <a:gd name="connsiteX4" fmla="*/ 2475466 w 3118186"/>
              <a:gd name="connsiteY4" fmla="*/ 943779 h 2852846"/>
              <a:gd name="connsiteX5" fmla="*/ 2618341 w 3118186"/>
              <a:gd name="connsiteY5" fmla="*/ 1169998 h 2852846"/>
              <a:gd name="connsiteX6" fmla="*/ 2756453 w 3118186"/>
              <a:gd name="connsiteY6" fmla="*/ 1417667 h 2852846"/>
              <a:gd name="connsiteX7" fmla="*/ 2887422 w 3118186"/>
              <a:gd name="connsiteY7" fmla="*/ 1677205 h 2852846"/>
              <a:gd name="connsiteX8" fmla="*/ 3004103 w 3118186"/>
              <a:gd name="connsiteY8" fmla="*/ 1951068 h 2852846"/>
              <a:gd name="connsiteX9" fmla="*/ 3118186 w 3118186"/>
              <a:gd name="connsiteY9" fmla="*/ 2240083 h 2852846"/>
              <a:gd name="connsiteX10" fmla="*/ 1270753 w 3118186"/>
              <a:gd name="connsiteY10" fmla="*/ 2852846 h 2852846"/>
              <a:gd name="connsiteX11" fmla="*/ 698258 w 3118186"/>
              <a:gd name="connsiteY11" fmla="*/ 1763723 h 2852846"/>
              <a:gd name="connsiteX12" fmla="*/ 0 w 3118186"/>
              <a:gd name="connsiteY12" fmla="*/ 991425 h 2852846"/>
              <a:gd name="connsiteX13" fmla="*/ 1668391 w 3118186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691114 w 3111042"/>
              <a:gd name="connsiteY11" fmla="*/ 1763723 h 2852846"/>
              <a:gd name="connsiteX12" fmla="*/ 0 w 3111042"/>
              <a:gd name="connsiteY12" fmla="*/ 993825 h 2852846"/>
              <a:gd name="connsiteX13" fmla="*/ 1661247 w 3111042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686351 w 3111042"/>
              <a:gd name="connsiteY11" fmla="*/ 1742123 h 2852846"/>
              <a:gd name="connsiteX12" fmla="*/ 0 w 3111042"/>
              <a:gd name="connsiteY12" fmla="*/ 993825 h 2852846"/>
              <a:gd name="connsiteX13" fmla="*/ 1661247 w 3111042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726832 w 3111042"/>
              <a:gd name="connsiteY11" fmla="*/ 1797324 h 2852846"/>
              <a:gd name="connsiteX12" fmla="*/ 0 w 3111042"/>
              <a:gd name="connsiteY12" fmla="*/ 993825 h 2852846"/>
              <a:gd name="connsiteX13" fmla="*/ 1661247 w 3111042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726832 w 3111042"/>
              <a:gd name="connsiteY11" fmla="*/ 1797324 h 2852846"/>
              <a:gd name="connsiteX12" fmla="*/ 0 w 3111042"/>
              <a:gd name="connsiteY12" fmla="*/ 993825 h 2852846"/>
              <a:gd name="connsiteX13" fmla="*/ 1661247 w 3111042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726832 w 3111042"/>
              <a:gd name="connsiteY11" fmla="*/ 1797324 h 2852846"/>
              <a:gd name="connsiteX12" fmla="*/ 0 w 3111042"/>
              <a:gd name="connsiteY12" fmla="*/ 991425 h 2852846"/>
              <a:gd name="connsiteX13" fmla="*/ 1661247 w 3111042"/>
              <a:gd name="connsiteY13" fmla="*/ 0 h 2852846"/>
              <a:gd name="connsiteX0" fmla="*/ 1661247 w 3111042"/>
              <a:gd name="connsiteY0" fmla="*/ 0 h 2840846"/>
              <a:gd name="connsiteX1" fmla="*/ 1889678 w 3111042"/>
              <a:gd name="connsiteY1" fmla="*/ 219879 h 2840846"/>
              <a:gd name="connsiteX2" fmla="*/ 2108753 w 3111042"/>
              <a:gd name="connsiteY2" fmla="*/ 462767 h 2840846"/>
              <a:gd name="connsiteX3" fmla="*/ 2296872 w 3111042"/>
              <a:gd name="connsiteY3" fmla="*/ 705654 h 2840846"/>
              <a:gd name="connsiteX4" fmla="*/ 2468322 w 3111042"/>
              <a:gd name="connsiteY4" fmla="*/ 943779 h 2840846"/>
              <a:gd name="connsiteX5" fmla="*/ 2611197 w 3111042"/>
              <a:gd name="connsiteY5" fmla="*/ 1169998 h 2840846"/>
              <a:gd name="connsiteX6" fmla="*/ 2749309 w 3111042"/>
              <a:gd name="connsiteY6" fmla="*/ 1417667 h 2840846"/>
              <a:gd name="connsiteX7" fmla="*/ 2880278 w 3111042"/>
              <a:gd name="connsiteY7" fmla="*/ 1677205 h 2840846"/>
              <a:gd name="connsiteX8" fmla="*/ 2996959 w 3111042"/>
              <a:gd name="connsiteY8" fmla="*/ 1951068 h 2840846"/>
              <a:gd name="connsiteX9" fmla="*/ 3111042 w 3111042"/>
              <a:gd name="connsiteY9" fmla="*/ 2240083 h 2840846"/>
              <a:gd name="connsiteX10" fmla="*/ 1263609 w 3111042"/>
              <a:gd name="connsiteY10" fmla="*/ 2840846 h 2840846"/>
              <a:gd name="connsiteX11" fmla="*/ 726832 w 3111042"/>
              <a:gd name="connsiteY11" fmla="*/ 1797324 h 2840846"/>
              <a:gd name="connsiteX12" fmla="*/ 0 w 3111042"/>
              <a:gd name="connsiteY12" fmla="*/ 991425 h 2840846"/>
              <a:gd name="connsiteX13" fmla="*/ 1661247 w 3111042"/>
              <a:gd name="connsiteY13" fmla="*/ 0 h 2840846"/>
              <a:gd name="connsiteX0" fmla="*/ 1654104 w 3103899"/>
              <a:gd name="connsiteY0" fmla="*/ 0 h 2840846"/>
              <a:gd name="connsiteX1" fmla="*/ 1882535 w 3103899"/>
              <a:gd name="connsiteY1" fmla="*/ 219879 h 2840846"/>
              <a:gd name="connsiteX2" fmla="*/ 2101610 w 3103899"/>
              <a:gd name="connsiteY2" fmla="*/ 462767 h 2840846"/>
              <a:gd name="connsiteX3" fmla="*/ 2289729 w 3103899"/>
              <a:gd name="connsiteY3" fmla="*/ 705654 h 2840846"/>
              <a:gd name="connsiteX4" fmla="*/ 2461179 w 3103899"/>
              <a:gd name="connsiteY4" fmla="*/ 943779 h 2840846"/>
              <a:gd name="connsiteX5" fmla="*/ 2604054 w 3103899"/>
              <a:gd name="connsiteY5" fmla="*/ 1169998 h 2840846"/>
              <a:gd name="connsiteX6" fmla="*/ 2742166 w 3103899"/>
              <a:gd name="connsiteY6" fmla="*/ 1417667 h 2840846"/>
              <a:gd name="connsiteX7" fmla="*/ 2873135 w 3103899"/>
              <a:gd name="connsiteY7" fmla="*/ 1677205 h 2840846"/>
              <a:gd name="connsiteX8" fmla="*/ 2989816 w 3103899"/>
              <a:gd name="connsiteY8" fmla="*/ 1951068 h 2840846"/>
              <a:gd name="connsiteX9" fmla="*/ 3103899 w 3103899"/>
              <a:gd name="connsiteY9" fmla="*/ 2240083 h 2840846"/>
              <a:gd name="connsiteX10" fmla="*/ 1256466 w 3103899"/>
              <a:gd name="connsiteY10" fmla="*/ 2840846 h 2840846"/>
              <a:gd name="connsiteX11" fmla="*/ 719689 w 3103899"/>
              <a:gd name="connsiteY11" fmla="*/ 1797324 h 2840846"/>
              <a:gd name="connsiteX12" fmla="*/ 0 w 3103899"/>
              <a:gd name="connsiteY12" fmla="*/ 993825 h 2840846"/>
              <a:gd name="connsiteX13" fmla="*/ 1654104 w 3103899"/>
              <a:gd name="connsiteY13" fmla="*/ 0 h 2840846"/>
              <a:gd name="connsiteX0" fmla="*/ 1654104 w 3103899"/>
              <a:gd name="connsiteY0" fmla="*/ 0 h 2840846"/>
              <a:gd name="connsiteX1" fmla="*/ 1882535 w 3103899"/>
              <a:gd name="connsiteY1" fmla="*/ 219879 h 2840846"/>
              <a:gd name="connsiteX2" fmla="*/ 2101610 w 3103899"/>
              <a:gd name="connsiteY2" fmla="*/ 462767 h 2840846"/>
              <a:gd name="connsiteX3" fmla="*/ 2289729 w 3103899"/>
              <a:gd name="connsiteY3" fmla="*/ 705654 h 2840846"/>
              <a:gd name="connsiteX4" fmla="*/ 2461179 w 3103899"/>
              <a:gd name="connsiteY4" fmla="*/ 943779 h 2840846"/>
              <a:gd name="connsiteX5" fmla="*/ 2604054 w 3103899"/>
              <a:gd name="connsiteY5" fmla="*/ 1169998 h 2840846"/>
              <a:gd name="connsiteX6" fmla="*/ 2742166 w 3103899"/>
              <a:gd name="connsiteY6" fmla="*/ 1417667 h 2840846"/>
              <a:gd name="connsiteX7" fmla="*/ 2873135 w 3103899"/>
              <a:gd name="connsiteY7" fmla="*/ 1677205 h 2840846"/>
              <a:gd name="connsiteX8" fmla="*/ 2989816 w 3103899"/>
              <a:gd name="connsiteY8" fmla="*/ 1951068 h 2840846"/>
              <a:gd name="connsiteX9" fmla="*/ 3103899 w 3103899"/>
              <a:gd name="connsiteY9" fmla="*/ 2240083 h 2840846"/>
              <a:gd name="connsiteX10" fmla="*/ 1263610 w 3103899"/>
              <a:gd name="connsiteY10" fmla="*/ 2840846 h 2840846"/>
              <a:gd name="connsiteX11" fmla="*/ 719689 w 3103899"/>
              <a:gd name="connsiteY11" fmla="*/ 1797324 h 2840846"/>
              <a:gd name="connsiteX12" fmla="*/ 0 w 3103899"/>
              <a:gd name="connsiteY12" fmla="*/ 993825 h 2840846"/>
              <a:gd name="connsiteX13" fmla="*/ 1654104 w 3103899"/>
              <a:gd name="connsiteY13" fmla="*/ 0 h 2840846"/>
              <a:gd name="connsiteX0" fmla="*/ 1654104 w 3096755"/>
              <a:gd name="connsiteY0" fmla="*/ 0 h 2840846"/>
              <a:gd name="connsiteX1" fmla="*/ 1882535 w 3096755"/>
              <a:gd name="connsiteY1" fmla="*/ 219879 h 2840846"/>
              <a:gd name="connsiteX2" fmla="*/ 2101610 w 3096755"/>
              <a:gd name="connsiteY2" fmla="*/ 462767 h 2840846"/>
              <a:gd name="connsiteX3" fmla="*/ 2289729 w 3096755"/>
              <a:gd name="connsiteY3" fmla="*/ 705654 h 2840846"/>
              <a:gd name="connsiteX4" fmla="*/ 2461179 w 3096755"/>
              <a:gd name="connsiteY4" fmla="*/ 943779 h 2840846"/>
              <a:gd name="connsiteX5" fmla="*/ 2604054 w 3096755"/>
              <a:gd name="connsiteY5" fmla="*/ 1169998 h 2840846"/>
              <a:gd name="connsiteX6" fmla="*/ 2742166 w 3096755"/>
              <a:gd name="connsiteY6" fmla="*/ 1417667 h 2840846"/>
              <a:gd name="connsiteX7" fmla="*/ 2873135 w 3096755"/>
              <a:gd name="connsiteY7" fmla="*/ 1677205 h 2840846"/>
              <a:gd name="connsiteX8" fmla="*/ 2989816 w 3096755"/>
              <a:gd name="connsiteY8" fmla="*/ 1951068 h 2840846"/>
              <a:gd name="connsiteX9" fmla="*/ 3096755 w 3096755"/>
              <a:gd name="connsiteY9" fmla="*/ 2228082 h 2840846"/>
              <a:gd name="connsiteX10" fmla="*/ 1263610 w 3096755"/>
              <a:gd name="connsiteY10" fmla="*/ 2840846 h 2840846"/>
              <a:gd name="connsiteX11" fmla="*/ 719689 w 3096755"/>
              <a:gd name="connsiteY11" fmla="*/ 1797324 h 2840846"/>
              <a:gd name="connsiteX12" fmla="*/ 0 w 3096755"/>
              <a:gd name="connsiteY12" fmla="*/ 993825 h 2840846"/>
              <a:gd name="connsiteX13" fmla="*/ 1654104 w 3096755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604054 w 3094374"/>
              <a:gd name="connsiteY5" fmla="*/ 1169998 h 2840846"/>
              <a:gd name="connsiteX6" fmla="*/ 2742166 w 3094374"/>
              <a:gd name="connsiteY6" fmla="*/ 1417667 h 2840846"/>
              <a:gd name="connsiteX7" fmla="*/ 2873135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604054 w 3094374"/>
              <a:gd name="connsiteY5" fmla="*/ 1169998 h 2840846"/>
              <a:gd name="connsiteX6" fmla="*/ 2742166 w 3094374"/>
              <a:gd name="connsiteY6" fmla="*/ 1417667 h 2840846"/>
              <a:gd name="connsiteX7" fmla="*/ 2870754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604054 w 3094374"/>
              <a:gd name="connsiteY5" fmla="*/ 1169998 h 2840846"/>
              <a:gd name="connsiteX6" fmla="*/ 2735023 w 3094374"/>
              <a:gd name="connsiteY6" fmla="*/ 1417667 h 2840846"/>
              <a:gd name="connsiteX7" fmla="*/ 2870754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70754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65991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65991 w 3094374"/>
              <a:gd name="connsiteY7" fmla="*/ 1677205 h 2840846"/>
              <a:gd name="connsiteX8" fmla="*/ 2982672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54036 w 3094374"/>
              <a:gd name="connsiteY4" fmla="*/ 941380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65991 w 3094374"/>
              <a:gd name="connsiteY7" fmla="*/ 1677205 h 2840846"/>
              <a:gd name="connsiteX8" fmla="*/ 2982672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094466 w 3094374"/>
              <a:gd name="connsiteY2" fmla="*/ 462767 h 2840846"/>
              <a:gd name="connsiteX3" fmla="*/ 2289729 w 3094374"/>
              <a:gd name="connsiteY3" fmla="*/ 705654 h 2840846"/>
              <a:gd name="connsiteX4" fmla="*/ 2454036 w 3094374"/>
              <a:gd name="connsiteY4" fmla="*/ 941380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65991 w 3094374"/>
              <a:gd name="connsiteY7" fmla="*/ 1677205 h 2840846"/>
              <a:gd name="connsiteX8" fmla="*/ 2982672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36045"/>
              <a:gd name="connsiteX1" fmla="*/ 1882535 w 3094374"/>
              <a:gd name="connsiteY1" fmla="*/ 215078 h 2836045"/>
              <a:gd name="connsiteX2" fmla="*/ 2094466 w 3094374"/>
              <a:gd name="connsiteY2" fmla="*/ 457966 h 2836045"/>
              <a:gd name="connsiteX3" fmla="*/ 2289729 w 3094374"/>
              <a:gd name="connsiteY3" fmla="*/ 700853 h 2836045"/>
              <a:gd name="connsiteX4" fmla="*/ 2454036 w 3094374"/>
              <a:gd name="connsiteY4" fmla="*/ 936579 h 2836045"/>
              <a:gd name="connsiteX5" fmla="*/ 2596911 w 3094374"/>
              <a:gd name="connsiteY5" fmla="*/ 1167596 h 2836045"/>
              <a:gd name="connsiteX6" fmla="*/ 2735023 w 3094374"/>
              <a:gd name="connsiteY6" fmla="*/ 1412866 h 2836045"/>
              <a:gd name="connsiteX7" fmla="*/ 2865991 w 3094374"/>
              <a:gd name="connsiteY7" fmla="*/ 1672404 h 2836045"/>
              <a:gd name="connsiteX8" fmla="*/ 2982672 w 3094374"/>
              <a:gd name="connsiteY8" fmla="*/ 1946267 h 2836045"/>
              <a:gd name="connsiteX9" fmla="*/ 3094374 w 3094374"/>
              <a:gd name="connsiteY9" fmla="*/ 2225681 h 2836045"/>
              <a:gd name="connsiteX10" fmla="*/ 1263610 w 3094374"/>
              <a:gd name="connsiteY10" fmla="*/ 2836045 h 2836045"/>
              <a:gd name="connsiteX11" fmla="*/ 719689 w 3094374"/>
              <a:gd name="connsiteY11" fmla="*/ 1792523 h 2836045"/>
              <a:gd name="connsiteX12" fmla="*/ 0 w 3094374"/>
              <a:gd name="connsiteY12" fmla="*/ 989024 h 2836045"/>
              <a:gd name="connsiteX13" fmla="*/ 1654104 w 3094374"/>
              <a:gd name="connsiteY13" fmla="*/ 0 h 2836045"/>
              <a:gd name="connsiteX0" fmla="*/ 1654104 w 3094374"/>
              <a:gd name="connsiteY0" fmla="*/ 0 h 2836045"/>
              <a:gd name="connsiteX1" fmla="*/ 1884916 w 3094374"/>
              <a:gd name="connsiteY1" fmla="*/ 222278 h 2836045"/>
              <a:gd name="connsiteX2" fmla="*/ 2094466 w 3094374"/>
              <a:gd name="connsiteY2" fmla="*/ 457966 h 2836045"/>
              <a:gd name="connsiteX3" fmla="*/ 2289729 w 3094374"/>
              <a:gd name="connsiteY3" fmla="*/ 700853 h 2836045"/>
              <a:gd name="connsiteX4" fmla="*/ 2454036 w 3094374"/>
              <a:gd name="connsiteY4" fmla="*/ 936579 h 2836045"/>
              <a:gd name="connsiteX5" fmla="*/ 2596911 w 3094374"/>
              <a:gd name="connsiteY5" fmla="*/ 1167596 h 2836045"/>
              <a:gd name="connsiteX6" fmla="*/ 2735023 w 3094374"/>
              <a:gd name="connsiteY6" fmla="*/ 1412866 h 2836045"/>
              <a:gd name="connsiteX7" fmla="*/ 2865991 w 3094374"/>
              <a:gd name="connsiteY7" fmla="*/ 1672404 h 2836045"/>
              <a:gd name="connsiteX8" fmla="*/ 2982672 w 3094374"/>
              <a:gd name="connsiteY8" fmla="*/ 1946267 h 2836045"/>
              <a:gd name="connsiteX9" fmla="*/ 3094374 w 3094374"/>
              <a:gd name="connsiteY9" fmla="*/ 2225681 h 2836045"/>
              <a:gd name="connsiteX10" fmla="*/ 1263610 w 3094374"/>
              <a:gd name="connsiteY10" fmla="*/ 2836045 h 2836045"/>
              <a:gd name="connsiteX11" fmla="*/ 719689 w 3094374"/>
              <a:gd name="connsiteY11" fmla="*/ 1792523 h 2836045"/>
              <a:gd name="connsiteX12" fmla="*/ 0 w 3094374"/>
              <a:gd name="connsiteY12" fmla="*/ 989024 h 2836045"/>
              <a:gd name="connsiteX13" fmla="*/ 1654104 w 3094374"/>
              <a:gd name="connsiteY13" fmla="*/ 0 h 2836045"/>
              <a:gd name="connsiteX0" fmla="*/ 1656485 w 3094374"/>
              <a:gd name="connsiteY0" fmla="*/ 0 h 2831245"/>
              <a:gd name="connsiteX1" fmla="*/ 1884916 w 3094374"/>
              <a:gd name="connsiteY1" fmla="*/ 217478 h 2831245"/>
              <a:gd name="connsiteX2" fmla="*/ 2094466 w 3094374"/>
              <a:gd name="connsiteY2" fmla="*/ 453166 h 2831245"/>
              <a:gd name="connsiteX3" fmla="*/ 2289729 w 3094374"/>
              <a:gd name="connsiteY3" fmla="*/ 696053 h 2831245"/>
              <a:gd name="connsiteX4" fmla="*/ 2454036 w 3094374"/>
              <a:gd name="connsiteY4" fmla="*/ 931779 h 2831245"/>
              <a:gd name="connsiteX5" fmla="*/ 2596911 w 3094374"/>
              <a:gd name="connsiteY5" fmla="*/ 1162796 h 2831245"/>
              <a:gd name="connsiteX6" fmla="*/ 2735023 w 3094374"/>
              <a:gd name="connsiteY6" fmla="*/ 1408066 h 2831245"/>
              <a:gd name="connsiteX7" fmla="*/ 2865991 w 3094374"/>
              <a:gd name="connsiteY7" fmla="*/ 1667604 h 2831245"/>
              <a:gd name="connsiteX8" fmla="*/ 2982672 w 3094374"/>
              <a:gd name="connsiteY8" fmla="*/ 1941467 h 2831245"/>
              <a:gd name="connsiteX9" fmla="*/ 3094374 w 3094374"/>
              <a:gd name="connsiteY9" fmla="*/ 2220881 h 2831245"/>
              <a:gd name="connsiteX10" fmla="*/ 1263610 w 3094374"/>
              <a:gd name="connsiteY10" fmla="*/ 2831245 h 2831245"/>
              <a:gd name="connsiteX11" fmla="*/ 719689 w 3094374"/>
              <a:gd name="connsiteY11" fmla="*/ 1787723 h 2831245"/>
              <a:gd name="connsiteX12" fmla="*/ 0 w 3094374"/>
              <a:gd name="connsiteY12" fmla="*/ 984224 h 2831245"/>
              <a:gd name="connsiteX13" fmla="*/ 1656485 w 3094374"/>
              <a:gd name="connsiteY13" fmla="*/ 0 h 2831245"/>
              <a:gd name="connsiteX0" fmla="*/ 1654103 w 3091992"/>
              <a:gd name="connsiteY0" fmla="*/ 0 h 2831245"/>
              <a:gd name="connsiteX1" fmla="*/ 1882534 w 3091992"/>
              <a:gd name="connsiteY1" fmla="*/ 217478 h 2831245"/>
              <a:gd name="connsiteX2" fmla="*/ 2092084 w 3091992"/>
              <a:gd name="connsiteY2" fmla="*/ 453166 h 2831245"/>
              <a:gd name="connsiteX3" fmla="*/ 2287347 w 3091992"/>
              <a:gd name="connsiteY3" fmla="*/ 696053 h 2831245"/>
              <a:gd name="connsiteX4" fmla="*/ 2451654 w 3091992"/>
              <a:gd name="connsiteY4" fmla="*/ 931779 h 2831245"/>
              <a:gd name="connsiteX5" fmla="*/ 2594529 w 3091992"/>
              <a:gd name="connsiteY5" fmla="*/ 1162796 h 2831245"/>
              <a:gd name="connsiteX6" fmla="*/ 2732641 w 3091992"/>
              <a:gd name="connsiteY6" fmla="*/ 1408066 h 2831245"/>
              <a:gd name="connsiteX7" fmla="*/ 2863609 w 3091992"/>
              <a:gd name="connsiteY7" fmla="*/ 1667604 h 2831245"/>
              <a:gd name="connsiteX8" fmla="*/ 2980290 w 3091992"/>
              <a:gd name="connsiteY8" fmla="*/ 1941467 h 2831245"/>
              <a:gd name="connsiteX9" fmla="*/ 3091992 w 3091992"/>
              <a:gd name="connsiteY9" fmla="*/ 2220881 h 2831245"/>
              <a:gd name="connsiteX10" fmla="*/ 1261228 w 3091992"/>
              <a:gd name="connsiteY10" fmla="*/ 2831245 h 2831245"/>
              <a:gd name="connsiteX11" fmla="*/ 717307 w 3091992"/>
              <a:gd name="connsiteY11" fmla="*/ 1787723 h 2831245"/>
              <a:gd name="connsiteX12" fmla="*/ 0 w 3091992"/>
              <a:gd name="connsiteY12" fmla="*/ 989024 h 2831245"/>
              <a:gd name="connsiteX13" fmla="*/ 1654103 w 3091992"/>
              <a:gd name="connsiteY13" fmla="*/ 0 h 2831245"/>
              <a:gd name="connsiteX0" fmla="*/ 1654103 w 3091992"/>
              <a:gd name="connsiteY0" fmla="*/ 0 h 2831245"/>
              <a:gd name="connsiteX1" fmla="*/ 1875390 w 3091992"/>
              <a:gd name="connsiteY1" fmla="*/ 217478 h 2831245"/>
              <a:gd name="connsiteX2" fmla="*/ 2092084 w 3091992"/>
              <a:gd name="connsiteY2" fmla="*/ 453166 h 2831245"/>
              <a:gd name="connsiteX3" fmla="*/ 2287347 w 3091992"/>
              <a:gd name="connsiteY3" fmla="*/ 696053 h 2831245"/>
              <a:gd name="connsiteX4" fmla="*/ 2451654 w 3091992"/>
              <a:gd name="connsiteY4" fmla="*/ 931779 h 2831245"/>
              <a:gd name="connsiteX5" fmla="*/ 2594529 w 3091992"/>
              <a:gd name="connsiteY5" fmla="*/ 1162796 h 2831245"/>
              <a:gd name="connsiteX6" fmla="*/ 2732641 w 3091992"/>
              <a:gd name="connsiteY6" fmla="*/ 1408066 h 2831245"/>
              <a:gd name="connsiteX7" fmla="*/ 2863609 w 3091992"/>
              <a:gd name="connsiteY7" fmla="*/ 1667604 h 2831245"/>
              <a:gd name="connsiteX8" fmla="*/ 2980290 w 3091992"/>
              <a:gd name="connsiteY8" fmla="*/ 1941467 h 2831245"/>
              <a:gd name="connsiteX9" fmla="*/ 3091992 w 3091992"/>
              <a:gd name="connsiteY9" fmla="*/ 2220881 h 2831245"/>
              <a:gd name="connsiteX10" fmla="*/ 1261228 w 3091992"/>
              <a:gd name="connsiteY10" fmla="*/ 2831245 h 2831245"/>
              <a:gd name="connsiteX11" fmla="*/ 717307 w 3091992"/>
              <a:gd name="connsiteY11" fmla="*/ 1787723 h 2831245"/>
              <a:gd name="connsiteX12" fmla="*/ 0 w 3091992"/>
              <a:gd name="connsiteY12" fmla="*/ 989024 h 2831245"/>
              <a:gd name="connsiteX13" fmla="*/ 1654103 w 3091992"/>
              <a:gd name="connsiteY13" fmla="*/ 0 h 2831245"/>
              <a:gd name="connsiteX0" fmla="*/ 1658865 w 3091992"/>
              <a:gd name="connsiteY0" fmla="*/ 0 h 2826445"/>
              <a:gd name="connsiteX1" fmla="*/ 1875390 w 3091992"/>
              <a:gd name="connsiteY1" fmla="*/ 212678 h 2826445"/>
              <a:gd name="connsiteX2" fmla="*/ 2092084 w 3091992"/>
              <a:gd name="connsiteY2" fmla="*/ 448366 h 2826445"/>
              <a:gd name="connsiteX3" fmla="*/ 2287347 w 3091992"/>
              <a:gd name="connsiteY3" fmla="*/ 691253 h 2826445"/>
              <a:gd name="connsiteX4" fmla="*/ 2451654 w 3091992"/>
              <a:gd name="connsiteY4" fmla="*/ 926979 h 2826445"/>
              <a:gd name="connsiteX5" fmla="*/ 2594529 w 3091992"/>
              <a:gd name="connsiteY5" fmla="*/ 1157996 h 2826445"/>
              <a:gd name="connsiteX6" fmla="*/ 2732641 w 3091992"/>
              <a:gd name="connsiteY6" fmla="*/ 1403266 h 2826445"/>
              <a:gd name="connsiteX7" fmla="*/ 2863609 w 3091992"/>
              <a:gd name="connsiteY7" fmla="*/ 1662804 h 2826445"/>
              <a:gd name="connsiteX8" fmla="*/ 2980290 w 3091992"/>
              <a:gd name="connsiteY8" fmla="*/ 1936667 h 2826445"/>
              <a:gd name="connsiteX9" fmla="*/ 3091992 w 3091992"/>
              <a:gd name="connsiteY9" fmla="*/ 2216081 h 2826445"/>
              <a:gd name="connsiteX10" fmla="*/ 1261228 w 3091992"/>
              <a:gd name="connsiteY10" fmla="*/ 2826445 h 2826445"/>
              <a:gd name="connsiteX11" fmla="*/ 717307 w 3091992"/>
              <a:gd name="connsiteY11" fmla="*/ 1782923 h 2826445"/>
              <a:gd name="connsiteX12" fmla="*/ 0 w 3091992"/>
              <a:gd name="connsiteY12" fmla="*/ 984224 h 2826445"/>
              <a:gd name="connsiteX13" fmla="*/ 1658865 w 3091992"/>
              <a:gd name="connsiteY13" fmla="*/ 0 h 2826445"/>
              <a:gd name="connsiteX0" fmla="*/ 1654102 w 3087229"/>
              <a:gd name="connsiteY0" fmla="*/ 0 h 2826445"/>
              <a:gd name="connsiteX1" fmla="*/ 1870627 w 3087229"/>
              <a:gd name="connsiteY1" fmla="*/ 212678 h 2826445"/>
              <a:gd name="connsiteX2" fmla="*/ 2087321 w 3087229"/>
              <a:gd name="connsiteY2" fmla="*/ 448366 h 2826445"/>
              <a:gd name="connsiteX3" fmla="*/ 2282584 w 3087229"/>
              <a:gd name="connsiteY3" fmla="*/ 691253 h 2826445"/>
              <a:gd name="connsiteX4" fmla="*/ 2446891 w 3087229"/>
              <a:gd name="connsiteY4" fmla="*/ 926979 h 2826445"/>
              <a:gd name="connsiteX5" fmla="*/ 2589766 w 3087229"/>
              <a:gd name="connsiteY5" fmla="*/ 1157996 h 2826445"/>
              <a:gd name="connsiteX6" fmla="*/ 2727878 w 3087229"/>
              <a:gd name="connsiteY6" fmla="*/ 1403266 h 2826445"/>
              <a:gd name="connsiteX7" fmla="*/ 2858846 w 3087229"/>
              <a:gd name="connsiteY7" fmla="*/ 1662804 h 2826445"/>
              <a:gd name="connsiteX8" fmla="*/ 2975527 w 3087229"/>
              <a:gd name="connsiteY8" fmla="*/ 1936667 h 2826445"/>
              <a:gd name="connsiteX9" fmla="*/ 3087229 w 3087229"/>
              <a:gd name="connsiteY9" fmla="*/ 2216081 h 2826445"/>
              <a:gd name="connsiteX10" fmla="*/ 1256465 w 3087229"/>
              <a:gd name="connsiteY10" fmla="*/ 2826445 h 2826445"/>
              <a:gd name="connsiteX11" fmla="*/ 712544 w 3087229"/>
              <a:gd name="connsiteY11" fmla="*/ 1782923 h 2826445"/>
              <a:gd name="connsiteX12" fmla="*/ 0 w 3087229"/>
              <a:gd name="connsiteY12" fmla="*/ 981824 h 2826445"/>
              <a:gd name="connsiteX13" fmla="*/ 1654102 w 3087229"/>
              <a:gd name="connsiteY13" fmla="*/ 0 h 2826445"/>
              <a:gd name="connsiteX0" fmla="*/ 1646958 w 3080085"/>
              <a:gd name="connsiteY0" fmla="*/ 0 h 2826445"/>
              <a:gd name="connsiteX1" fmla="*/ 1863483 w 3080085"/>
              <a:gd name="connsiteY1" fmla="*/ 212678 h 2826445"/>
              <a:gd name="connsiteX2" fmla="*/ 2080177 w 3080085"/>
              <a:gd name="connsiteY2" fmla="*/ 448366 h 2826445"/>
              <a:gd name="connsiteX3" fmla="*/ 2275440 w 3080085"/>
              <a:gd name="connsiteY3" fmla="*/ 691253 h 2826445"/>
              <a:gd name="connsiteX4" fmla="*/ 2439747 w 3080085"/>
              <a:gd name="connsiteY4" fmla="*/ 926979 h 2826445"/>
              <a:gd name="connsiteX5" fmla="*/ 2582622 w 3080085"/>
              <a:gd name="connsiteY5" fmla="*/ 1157996 h 2826445"/>
              <a:gd name="connsiteX6" fmla="*/ 2720734 w 3080085"/>
              <a:gd name="connsiteY6" fmla="*/ 1403266 h 2826445"/>
              <a:gd name="connsiteX7" fmla="*/ 2851702 w 3080085"/>
              <a:gd name="connsiteY7" fmla="*/ 1662804 h 2826445"/>
              <a:gd name="connsiteX8" fmla="*/ 2968383 w 3080085"/>
              <a:gd name="connsiteY8" fmla="*/ 1936667 h 2826445"/>
              <a:gd name="connsiteX9" fmla="*/ 3080085 w 3080085"/>
              <a:gd name="connsiteY9" fmla="*/ 2216081 h 2826445"/>
              <a:gd name="connsiteX10" fmla="*/ 1249321 w 3080085"/>
              <a:gd name="connsiteY10" fmla="*/ 2826445 h 2826445"/>
              <a:gd name="connsiteX11" fmla="*/ 705400 w 3080085"/>
              <a:gd name="connsiteY11" fmla="*/ 1782923 h 2826445"/>
              <a:gd name="connsiteX12" fmla="*/ 0 w 3080085"/>
              <a:gd name="connsiteY12" fmla="*/ 979424 h 2826445"/>
              <a:gd name="connsiteX13" fmla="*/ 1646958 w 3080085"/>
              <a:gd name="connsiteY13" fmla="*/ 0 h 2826445"/>
              <a:gd name="connsiteX0" fmla="*/ 1646958 w 3080085"/>
              <a:gd name="connsiteY0" fmla="*/ 0 h 2824045"/>
              <a:gd name="connsiteX1" fmla="*/ 1863483 w 3080085"/>
              <a:gd name="connsiteY1" fmla="*/ 212678 h 2824045"/>
              <a:gd name="connsiteX2" fmla="*/ 2080177 w 3080085"/>
              <a:gd name="connsiteY2" fmla="*/ 448366 h 2824045"/>
              <a:gd name="connsiteX3" fmla="*/ 2275440 w 3080085"/>
              <a:gd name="connsiteY3" fmla="*/ 691253 h 2824045"/>
              <a:gd name="connsiteX4" fmla="*/ 2439747 w 3080085"/>
              <a:gd name="connsiteY4" fmla="*/ 926979 h 2824045"/>
              <a:gd name="connsiteX5" fmla="*/ 2582622 w 3080085"/>
              <a:gd name="connsiteY5" fmla="*/ 1157996 h 2824045"/>
              <a:gd name="connsiteX6" fmla="*/ 2720734 w 3080085"/>
              <a:gd name="connsiteY6" fmla="*/ 1403266 h 2824045"/>
              <a:gd name="connsiteX7" fmla="*/ 2851702 w 3080085"/>
              <a:gd name="connsiteY7" fmla="*/ 1662804 h 2824045"/>
              <a:gd name="connsiteX8" fmla="*/ 2968383 w 3080085"/>
              <a:gd name="connsiteY8" fmla="*/ 1936667 h 2824045"/>
              <a:gd name="connsiteX9" fmla="*/ 3080085 w 3080085"/>
              <a:gd name="connsiteY9" fmla="*/ 2216081 h 2824045"/>
              <a:gd name="connsiteX10" fmla="*/ 1254084 w 3080085"/>
              <a:gd name="connsiteY10" fmla="*/ 2824045 h 2824045"/>
              <a:gd name="connsiteX11" fmla="*/ 705400 w 3080085"/>
              <a:gd name="connsiteY11" fmla="*/ 1782923 h 2824045"/>
              <a:gd name="connsiteX12" fmla="*/ 0 w 3080085"/>
              <a:gd name="connsiteY12" fmla="*/ 979424 h 2824045"/>
              <a:gd name="connsiteX13" fmla="*/ 1646958 w 3080085"/>
              <a:gd name="connsiteY13" fmla="*/ 0 h 2824045"/>
              <a:gd name="connsiteX0" fmla="*/ 1646958 w 3077703"/>
              <a:gd name="connsiteY0" fmla="*/ 0 h 2824045"/>
              <a:gd name="connsiteX1" fmla="*/ 1863483 w 3077703"/>
              <a:gd name="connsiteY1" fmla="*/ 212678 h 2824045"/>
              <a:gd name="connsiteX2" fmla="*/ 2080177 w 3077703"/>
              <a:gd name="connsiteY2" fmla="*/ 448366 h 2824045"/>
              <a:gd name="connsiteX3" fmla="*/ 2275440 w 3077703"/>
              <a:gd name="connsiteY3" fmla="*/ 691253 h 2824045"/>
              <a:gd name="connsiteX4" fmla="*/ 2439747 w 3077703"/>
              <a:gd name="connsiteY4" fmla="*/ 926979 h 2824045"/>
              <a:gd name="connsiteX5" fmla="*/ 2582622 w 3077703"/>
              <a:gd name="connsiteY5" fmla="*/ 1157996 h 2824045"/>
              <a:gd name="connsiteX6" fmla="*/ 2720734 w 3077703"/>
              <a:gd name="connsiteY6" fmla="*/ 1403266 h 2824045"/>
              <a:gd name="connsiteX7" fmla="*/ 2851702 w 3077703"/>
              <a:gd name="connsiteY7" fmla="*/ 1662804 h 2824045"/>
              <a:gd name="connsiteX8" fmla="*/ 2968383 w 3077703"/>
              <a:gd name="connsiteY8" fmla="*/ 1936667 h 2824045"/>
              <a:gd name="connsiteX9" fmla="*/ 3077703 w 3077703"/>
              <a:gd name="connsiteY9" fmla="*/ 2216082 h 2824045"/>
              <a:gd name="connsiteX10" fmla="*/ 1254084 w 3077703"/>
              <a:gd name="connsiteY10" fmla="*/ 2824045 h 2824045"/>
              <a:gd name="connsiteX11" fmla="*/ 705400 w 3077703"/>
              <a:gd name="connsiteY11" fmla="*/ 1782923 h 2824045"/>
              <a:gd name="connsiteX12" fmla="*/ 0 w 3077703"/>
              <a:gd name="connsiteY12" fmla="*/ 979424 h 2824045"/>
              <a:gd name="connsiteX13" fmla="*/ 1646958 w 3077703"/>
              <a:gd name="connsiteY13" fmla="*/ 0 h 2824045"/>
              <a:gd name="connsiteX0" fmla="*/ 1644576 w 3077703"/>
              <a:gd name="connsiteY0" fmla="*/ 0 h 2821645"/>
              <a:gd name="connsiteX1" fmla="*/ 1863483 w 3077703"/>
              <a:gd name="connsiteY1" fmla="*/ 210278 h 2821645"/>
              <a:gd name="connsiteX2" fmla="*/ 2080177 w 3077703"/>
              <a:gd name="connsiteY2" fmla="*/ 445966 h 2821645"/>
              <a:gd name="connsiteX3" fmla="*/ 2275440 w 3077703"/>
              <a:gd name="connsiteY3" fmla="*/ 688853 h 2821645"/>
              <a:gd name="connsiteX4" fmla="*/ 2439747 w 3077703"/>
              <a:gd name="connsiteY4" fmla="*/ 924579 h 2821645"/>
              <a:gd name="connsiteX5" fmla="*/ 2582622 w 3077703"/>
              <a:gd name="connsiteY5" fmla="*/ 1155596 h 2821645"/>
              <a:gd name="connsiteX6" fmla="*/ 2720734 w 3077703"/>
              <a:gd name="connsiteY6" fmla="*/ 1400866 h 2821645"/>
              <a:gd name="connsiteX7" fmla="*/ 2851702 w 3077703"/>
              <a:gd name="connsiteY7" fmla="*/ 1660404 h 2821645"/>
              <a:gd name="connsiteX8" fmla="*/ 2968383 w 3077703"/>
              <a:gd name="connsiteY8" fmla="*/ 1934267 h 2821645"/>
              <a:gd name="connsiteX9" fmla="*/ 3077703 w 3077703"/>
              <a:gd name="connsiteY9" fmla="*/ 2213682 h 2821645"/>
              <a:gd name="connsiteX10" fmla="*/ 1254084 w 3077703"/>
              <a:gd name="connsiteY10" fmla="*/ 2821645 h 2821645"/>
              <a:gd name="connsiteX11" fmla="*/ 705400 w 3077703"/>
              <a:gd name="connsiteY11" fmla="*/ 1780523 h 2821645"/>
              <a:gd name="connsiteX12" fmla="*/ 0 w 3077703"/>
              <a:gd name="connsiteY12" fmla="*/ 977024 h 2821645"/>
              <a:gd name="connsiteX13" fmla="*/ 1644576 w 3077703"/>
              <a:gd name="connsiteY13" fmla="*/ 0 h 2821645"/>
              <a:gd name="connsiteX0" fmla="*/ 1644576 w 3077703"/>
              <a:gd name="connsiteY0" fmla="*/ 0 h 2821645"/>
              <a:gd name="connsiteX1" fmla="*/ 1863483 w 3077703"/>
              <a:gd name="connsiteY1" fmla="*/ 210278 h 2821645"/>
              <a:gd name="connsiteX2" fmla="*/ 2080177 w 3077703"/>
              <a:gd name="connsiteY2" fmla="*/ 445966 h 2821645"/>
              <a:gd name="connsiteX3" fmla="*/ 2275440 w 3077703"/>
              <a:gd name="connsiteY3" fmla="*/ 688853 h 2821645"/>
              <a:gd name="connsiteX4" fmla="*/ 2439747 w 3077703"/>
              <a:gd name="connsiteY4" fmla="*/ 924579 h 2821645"/>
              <a:gd name="connsiteX5" fmla="*/ 2582622 w 3077703"/>
              <a:gd name="connsiteY5" fmla="*/ 1155596 h 2821645"/>
              <a:gd name="connsiteX6" fmla="*/ 2720734 w 3077703"/>
              <a:gd name="connsiteY6" fmla="*/ 1400866 h 2821645"/>
              <a:gd name="connsiteX7" fmla="*/ 2851702 w 3077703"/>
              <a:gd name="connsiteY7" fmla="*/ 1660404 h 2821645"/>
              <a:gd name="connsiteX8" fmla="*/ 2968383 w 3077703"/>
              <a:gd name="connsiteY8" fmla="*/ 1934267 h 2821645"/>
              <a:gd name="connsiteX9" fmla="*/ 3077703 w 3077703"/>
              <a:gd name="connsiteY9" fmla="*/ 2213682 h 2821645"/>
              <a:gd name="connsiteX10" fmla="*/ 1254084 w 3077703"/>
              <a:gd name="connsiteY10" fmla="*/ 2821645 h 2821645"/>
              <a:gd name="connsiteX11" fmla="*/ 705400 w 3077703"/>
              <a:gd name="connsiteY11" fmla="*/ 1780523 h 2821645"/>
              <a:gd name="connsiteX12" fmla="*/ 0 w 3077703"/>
              <a:gd name="connsiteY12" fmla="*/ 977024 h 2821645"/>
              <a:gd name="connsiteX13" fmla="*/ 1644576 w 3077703"/>
              <a:gd name="connsiteY13" fmla="*/ 0 h 2821645"/>
              <a:gd name="connsiteX0" fmla="*/ 1644576 w 3077703"/>
              <a:gd name="connsiteY0" fmla="*/ 0 h 2821645"/>
              <a:gd name="connsiteX1" fmla="*/ 1863483 w 3077703"/>
              <a:gd name="connsiteY1" fmla="*/ 210278 h 2821645"/>
              <a:gd name="connsiteX2" fmla="*/ 2080177 w 3077703"/>
              <a:gd name="connsiteY2" fmla="*/ 445966 h 2821645"/>
              <a:gd name="connsiteX3" fmla="*/ 2273058 w 3077703"/>
              <a:gd name="connsiteY3" fmla="*/ 691253 h 2821645"/>
              <a:gd name="connsiteX4" fmla="*/ 2439747 w 3077703"/>
              <a:gd name="connsiteY4" fmla="*/ 924579 h 2821645"/>
              <a:gd name="connsiteX5" fmla="*/ 2582622 w 3077703"/>
              <a:gd name="connsiteY5" fmla="*/ 1155596 h 2821645"/>
              <a:gd name="connsiteX6" fmla="*/ 2720734 w 3077703"/>
              <a:gd name="connsiteY6" fmla="*/ 1400866 h 2821645"/>
              <a:gd name="connsiteX7" fmla="*/ 2851702 w 3077703"/>
              <a:gd name="connsiteY7" fmla="*/ 1660404 h 2821645"/>
              <a:gd name="connsiteX8" fmla="*/ 2968383 w 3077703"/>
              <a:gd name="connsiteY8" fmla="*/ 1934267 h 2821645"/>
              <a:gd name="connsiteX9" fmla="*/ 3077703 w 3077703"/>
              <a:gd name="connsiteY9" fmla="*/ 2213682 h 2821645"/>
              <a:gd name="connsiteX10" fmla="*/ 1254084 w 3077703"/>
              <a:gd name="connsiteY10" fmla="*/ 2821645 h 2821645"/>
              <a:gd name="connsiteX11" fmla="*/ 705400 w 3077703"/>
              <a:gd name="connsiteY11" fmla="*/ 1780523 h 2821645"/>
              <a:gd name="connsiteX12" fmla="*/ 0 w 3077703"/>
              <a:gd name="connsiteY12" fmla="*/ 977024 h 2821645"/>
              <a:gd name="connsiteX13" fmla="*/ 1644576 w 3077703"/>
              <a:gd name="connsiteY13" fmla="*/ 0 h 2821645"/>
              <a:gd name="connsiteX0" fmla="*/ 1644576 w 3077703"/>
              <a:gd name="connsiteY0" fmla="*/ 0 h 2821645"/>
              <a:gd name="connsiteX1" fmla="*/ 1863483 w 3077703"/>
              <a:gd name="connsiteY1" fmla="*/ 210278 h 2821645"/>
              <a:gd name="connsiteX2" fmla="*/ 2080177 w 3077703"/>
              <a:gd name="connsiteY2" fmla="*/ 445966 h 2821645"/>
              <a:gd name="connsiteX3" fmla="*/ 2273058 w 3077703"/>
              <a:gd name="connsiteY3" fmla="*/ 691253 h 2821645"/>
              <a:gd name="connsiteX4" fmla="*/ 2439747 w 3077703"/>
              <a:gd name="connsiteY4" fmla="*/ 924579 h 2821645"/>
              <a:gd name="connsiteX5" fmla="*/ 2582622 w 3077703"/>
              <a:gd name="connsiteY5" fmla="*/ 1155596 h 2821645"/>
              <a:gd name="connsiteX6" fmla="*/ 2718353 w 3077703"/>
              <a:gd name="connsiteY6" fmla="*/ 1405667 h 2821645"/>
              <a:gd name="connsiteX7" fmla="*/ 2851702 w 3077703"/>
              <a:gd name="connsiteY7" fmla="*/ 1660404 h 2821645"/>
              <a:gd name="connsiteX8" fmla="*/ 2968383 w 3077703"/>
              <a:gd name="connsiteY8" fmla="*/ 1934267 h 2821645"/>
              <a:gd name="connsiteX9" fmla="*/ 3077703 w 3077703"/>
              <a:gd name="connsiteY9" fmla="*/ 2213682 h 2821645"/>
              <a:gd name="connsiteX10" fmla="*/ 1254084 w 3077703"/>
              <a:gd name="connsiteY10" fmla="*/ 2821645 h 2821645"/>
              <a:gd name="connsiteX11" fmla="*/ 705400 w 3077703"/>
              <a:gd name="connsiteY11" fmla="*/ 1780523 h 2821645"/>
              <a:gd name="connsiteX12" fmla="*/ 0 w 3077703"/>
              <a:gd name="connsiteY12" fmla="*/ 977024 h 2821645"/>
              <a:gd name="connsiteX13" fmla="*/ 1644576 w 3077703"/>
              <a:gd name="connsiteY13" fmla="*/ 0 h 2821645"/>
              <a:gd name="connsiteX0" fmla="*/ 3600376 w 3615248"/>
              <a:gd name="connsiteY0" fmla="*/ 0 h 4242475"/>
              <a:gd name="connsiteX1" fmla="*/ 1863483 w 3615248"/>
              <a:gd name="connsiteY1" fmla="*/ 1631108 h 4242475"/>
              <a:gd name="connsiteX2" fmla="*/ 2080177 w 3615248"/>
              <a:gd name="connsiteY2" fmla="*/ 1866796 h 4242475"/>
              <a:gd name="connsiteX3" fmla="*/ 2273058 w 3615248"/>
              <a:gd name="connsiteY3" fmla="*/ 2112083 h 4242475"/>
              <a:gd name="connsiteX4" fmla="*/ 2439747 w 3615248"/>
              <a:gd name="connsiteY4" fmla="*/ 2345409 h 4242475"/>
              <a:gd name="connsiteX5" fmla="*/ 2582622 w 3615248"/>
              <a:gd name="connsiteY5" fmla="*/ 2576426 h 4242475"/>
              <a:gd name="connsiteX6" fmla="*/ 2718353 w 3615248"/>
              <a:gd name="connsiteY6" fmla="*/ 2826497 h 4242475"/>
              <a:gd name="connsiteX7" fmla="*/ 2851702 w 3615248"/>
              <a:gd name="connsiteY7" fmla="*/ 3081234 h 4242475"/>
              <a:gd name="connsiteX8" fmla="*/ 2968383 w 3615248"/>
              <a:gd name="connsiteY8" fmla="*/ 3355097 h 4242475"/>
              <a:gd name="connsiteX9" fmla="*/ 3077703 w 3615248"/>
              <a:gd name="connsiteY9" fmla="*/ 3634512 h 4242475"/>
              <a:gd name="connsiteX10" fmla="*/ 1254084 w 3615248"/>
              <a:gd name="connsiteY10" fmla="*/ 4242475 h 4242475"/>
              <a:gd name="connsiteX11" fmla="*/ 705400 w 3615248"/>
              <a:gd name="connsiteY11" fmla="*/ 3201353 h 4242475"/>
              <a:gd name="connsiteX12" fmla="*/ 0 w 3615248"/>
              <a:gd name="connsiteY12" fmla="*/ 2397854 h 4242475"/>
              <a:gd name="connsiteX13" fmla="*/ 3600376 w 3615248"/>
              <a:gd name="connsiteY13" fmla="*/ 0 h 4242475"/>
              <a:gd name="connsiteX0" fmla="*/ 2981149 w 2996021"/>
              <a:gd name="connsiteY0" fmla="*/ 0 h 4242475"/>
              <a:gd name="connsiteX1" fmla="*/ 1244256 w 2996021"/>
              <a:gd name="connsiteY1" fmla="*/ 1631108 h 4242475"/>
              <a:gd name="connsiteX2" fmla="*/ 1460950 w 2996021"/>
              <a:gd name="connsiteY2" fmla="*/ 1866796 h 4242475"/>
              <a:gd name="connsiteX3" fmla="*/ 1653831 w 2996021"/>
              <a:gd name="connsiteY3" fmla="*/ 2112083 h 4242475"/>
              <a:gd name="connsiteX4" fmla="*/ 1820520 w 2996021"/>
              <a:gd name="connsiteY4" fmla="*/ 2345409 h 4242475"/>
              <a:gd name="connsiteX5" fmla="*/ 1963395 w 2996021"/>
              <a:gd name="connsiteY5" fmla="*/ 2576426 h 4242475"/>
              <a:gd name="connsiteX6" fmla="*/ 2099126 w 2996021"/>
              <a:gd name="connsiteY6" fmla="*/ 2826497 h 4242475"/>
              <a:gd name="connsiteX7" fmla="*/ 2232475 w 2996021"/>
              <a:gd name="connsiteY7" fmla="*/ 3081234 h 4242475"/>
              <a:gd name="connsiteX8" fmla="*/ 2349156 w 2996021"/>
              <a:gd name="connsiteY8" fmla="*/ 3355097 h 4242475"/>
              <a:gd name="connsiteX9" fmla="*/ 2458476 w 2996021"/>
              <a:gd name="connsiteY9" fmla="*/ 3634512 h 4242475"/>
              <a:gd name="connsiteX10" fmla="*/ 634857 w 2996021"/>
              <a:gd name="connsiteY10" fmla="*/ 4242475 h 4242475"/>
              <a:gd name="connsiteX11" fmla="*/ 86173 w 2996021"/>
              <a:gd name="connsiteY11" fmla="*/ 3201353 h 4242475"/>
              <a:gd name="connsiteX12" fmla="*/ 28473 w 2996021"/>
              <a:gd name="connsiteY12" fmla="*/ 1757841 h 4242475"/>
              <a:gd name="connsiteX13" fmla="*/ 2981149 w 2996021"/>
              <a:gd name="connsiteY13" fmla="*/ 0 h 4242475"/>
              <a:gd name="connsiteX0" fmla="*/ 2981149 w 2996021"/>
              <a:gd name="connsiteY0" fmla="*/ 0 h 5455941"/>
              <a:gd name="connsiteX1" fmla="*/ 1244256 w 2996021"/>
              <a:gd name="connsiteY1" fmla="*/ 1631108 h 5455941"/>
              <a:gd name="connsiteX2" fmla="*/ 1460950 w 2996021"/>
              <a:gd name="connsiteY2" fmla="*/ 1866796 h 5455941"/>
              <a:gd name="connsiteX3" fmla="*/ 1653831 w 2996021"/>
              <a:gd name="connsiteY3" fmla="*/ 2112083 h 5455941"/>
              <a:gd name="connsiteX4" fmla="*/ 1820520 w 2996021"/>
              <a:gd name="connsiteY4" fmla="*/ 2345409 h 5455941"/>
              <a:gd name="connsiteX5" fmla="*/ 1963395 w 2996021"/>
              <a:gd name="connsiteY5" fmla="*/ 2576426 h 5455941"/>
              <a:gd name="connsiteX6" fmla="*/ 2099126 w 2996021"/>
              <a:gd name="connsiteY6" fmla="*/ 2826497 h 5455941"/>
              <a:gd name="connsiteX7" fmla="*/ 2232475 w 2996021"/>
              <a:gd name="connsiteY7" fmla="*/ 3081234 h 5455941"/>
              <a:gd name="connsiteX8" fmla="*/ 2349156 w 2996021"/>
              <a:gd name="connsiteY8" fmla="*/ 3355097 h 5455941"/>
              <a:gd name="connsiteX9" fmla="*/ 2458476 w 2996021"/>
              <a:gd name="connsiteY9" fmla="*/ 3634512 h 5455941"/>
              <a:gd name="connsiteX10" fmla="*/ 589137 w 2996021"/>
              <a:gd name="connsiteY10" fmla="*/ 5455941 h 5455941"/>
              <a:gd name="connsiteX11" fmla="*/ 86173 w 2996021"/>
              <a:gd name="connsiteY11" fmla="*/ 3201353 h 5455941"/>
              <a:gd name="connsiteX12" fmla="*/ 28473 w 2996021"/>
              <a:gd name="connsiteY12" fmla="*/ 1757841 h 5455941"/>
              <a:gd name="connsiteX13" fmla="*/ 2981149 w 2996021"/>
              <a:gd name="connsiteY13" fmla="*/ 0 h 5455941"/>
              <a:gd name="connsiteX0" fmla="*/ 2981149 w 2996021"/>
              <a:gd name="connsiteY0" fmla="*/ 0 h 5455941"/>
              <a:gd name="connsiteX1" fmla="*/ 1244256 w 2996021"/>
              <a:gd name="connsiteY1" fmla="*/ 1631108 h 5455941"/>
              <a:gd name="connsiteX2" fmla="*/ 1460950 w 2996021"/>
              <a:gd name="connsiteY2" fmla="*/ 1866796 h 5455941"/>
              <a:gd name="connsiteX3" fmla="*/ 1653831 w 2996021"/>
              <a:gd name="connsiteY3" fmla="*/ 2112083 h 5455941"/>
              <a:gd name="connsiteX4" fmla="*/ 1820520 w 2996021"/>
              <a:gd name="connsiteY4" fmla="*/ 2345409 h 5455941"/>
              <a:gd name="connsiteX5" fmla="*/ 1963395 w 2996021"/>
              <a:gd name="connsiteY5" fmla="*/ 2576426 h 5455941"/>
              <a:gd name="connsiteX6" fmla="*/ 2099126 w 2996021"/>
              <a:gd name="connsiteY6" fmla="*/ 2826497 h 5455941"/>
              <a:gd name="connsiteX7" fmla="*/ 2232475 w 2996021"/>
              <a:gd name="connsiteY7" fmla="*/ 3081234 h 5455941"/>
              <a:gd name="connsiteX8" fmla="*/ 2349156 w 2996021"/>
              <a:gd name="connsiteY8" fmla="*/ 3355097 h 5455941"/>
              <a:gd name="connsiteX9" fmla="*/ 2046996 w 2996021"/>
              <a:gd name="connsiteY9" fmla="*/ 4832617 h 5455941"/>
              <a:gd name="connsiteX10" fmla="*/ 589137 w 2996021"/>
              <a:gd name="connsiteY10" fmla="*/ 5455941 h 5455941"/>
              <a:gd name="connsiteX11" fmla="*/ 86173 w 2996021"/>
              <a:gd name="connsiteY11" fmla="*/ 3201353 h 5455941"/>
              <a:gd name="connsiteX12" fmla="*/ 28473 w 2996021"/>
              <a:gd name="connsiteY12" fmla="*/ 1757841 h 5455941"/>
              <a:gd name="connsiteX13" fmla="*/ 2981149 w 2996021"/>
              <a:gd name="connsiteY13" fmla="*/ 0 h 5455941"/>
              <a:gd name="connsiteX0" fmla="*/ 2981149 w 3043475"/>
              <a:gd name="connsiteY0" fmla="*/ 0 h 5455941"/>
              <a:gd name="connsiteX1" fmla="*/ 2638716 w 3043475"/>
              <a:gd name="connsiteY1" fmla="*/ 1070456 h 5455941"/>
              <a:gd name="connsiteX2" fmla="*/ 1460950 w 3043475"/>
              <a:gd name="connsiteY2" fmla="*/ 1866796 h 5455941"/>
              <a:gd name="connsiteX3" fmla="*/ 1653831 w 3043475"/>
              <a:gd name="connsiteY3" fmla="*/ 2112083 h 5455941"/>
              <a:gd name="connsiteX4" fmla="*/ 1820520 w 3043475"/>
              <a:gd name="connsiteY4" fmla="*/ 2345409 h 5455941"/>
              <a:gd name="connsiteX5" fmla="*/ 1963395 w 3043475"/>
              <a:gd name="connsiteY5" fmla="*/ 2576426 h 5455941"/>
              <a:gd name="connsiteX6" fmla="*/ 2099126 w 3043475"/>
              <a:gd name="connsiteY6" fmla="*/ 2826497 h 5455941"/>
              <a:gd name="connsiteX7" fmla="*/ 2232475 w 3043475"/>
              <a:gd name="connsiteY7" fmla="*/ 3081234 h 5455941"/>
              <a:gd name="connsiteX8" fmla="*/ 2349156 w 3043475"/>
              <a:gd name="connsiteY8" fmla="*/ 3355097 h 5455941"/>
              <a:gd name="connsiteX9" fmla="*/ 2046996 w 3043475"/>
              <a:gd name="connsiteY9" fmla="*/ 4832617 h 5455941"/>
              <a:gd name="connsiteX10" fmla="*/ 589137 w 3043475"/>
              <a:gd name="connsiteY10" fmla="*/ 5455941 h 5455941"/>
              <a:gd name="connsiteX11" fmla="*/ 86173 w 3043475"/>
              <a:gd name="connsiteY11" fmla="*/ 3201353 h 5455941"/>
              <a:gd name="connsiteX12" fmla="*/ 28473 w 3043475"/>
              <a:gd name="connsiteY12" fmla="*/ 1757841 h 5455941"/>
              <a:gd name="connsiteX13" fmla="*/ 2981149 w 3043475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1653831 w 3026988"/>
              <a:gd name="connsiteY3" fmla="*/ 2112083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2826497 h 5455941"/>
              <a:gd name="connsiteX7" fmla="*/ 2232475 w 3026988"/>
              <a:gd name="connsiteY7" fmla="*/ 3081234 h 5455941"/>
              <a:gd name="connsiteX8" fmla="*/ 2349156 w 3026988"/>
              <a:gd name="connsiteY8" fmla="*/ 3355097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2826497 h 5455941"/>
              <a:gd name="connsiteX7" fmla="*/ 2232475 w 3026988"/>
              <a:gd name="connsiteY7" fmla="*/ 3081234 h 5455941"/>
              <a:gd name="connsiteX8" fmla="*/ 2349156 w 3026988"/>
              <a:gd name="connsiteY8" fmla="*/ 3355097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2826497 h 5455941"/>
              <a:gd name="connsiteX7" fmla="*/ 2232475 w 3026988"/>
              <a:gd name="connsiteY7" fmla="*/ 3081234 h 5455941"/>
              <a:gd name="connsiteX8" fmla="*/ 2074836 w 3026988"/>
              <a:gd name="connsiteY8" fmla="*/ 4123113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2826497 h 5455941"/>
              <a:gd name="connsiteX7" fmla="*/ 2133415 w 3026988"/>
              <a:gd name="connsiteY7" fmla="*/ 3519003 h 5455941"/>
              <a:gd name="connsiteX8" fmla="*/ 2074836 w 3026988"/>
              <a:gd name="connsiteY8" fmla="*/ 4123113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175326 w 3026988"/>
              <a:gd name="connsiteY6" fmla="*/ 3110663 h 5455941"/>
              <a:gd name="connsiteX7" fmla="*/ 2133415 w 3026988"/>
              <a:gd name="connsiteY7" fmla="*/ 3519003 h 5455941"/>
              <a:gd name="connsiteX8" fmla="*/ 2074836 w 3026988"/>
              <a:gd name="connsiteY8" fmla="*/ 4123113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175326 w 3026988"/>
              <a:gd name="connsiteY6" fmla="*/ 3110663 h 5455941"/>
              <a:gd name="connsiteX7" fmla="*/ 2133415 w 3026988"/>
              <a:gd name="connsiteY7" fmla="*/ 351900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175326 w 3026988"/>
              <a:gd name="connsiteY6" fmla="*/ 3110663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2169135 w 3026988"/>
              <a:gd name="connsiteY5" fmla="*/ 3067957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2254860 w 3026988"/>
              <a:gd name="connsiteY4" fmla="*/ 2644935 h 5455941"/>
              <a:gd name="connsiteX5" fmla="*/ 2169135 w 3026988"/>
              <a:gd name="connsiteY5" fmla="*/ 3067957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2254860 w 3026988"/>
              <a:gd name="connsiteY4" fmla="*/ 2644935 h 5455941"/>
              <a:gd name="connsiteX5" fmla="*/ 2169135 w 3026988"/>
              <a:gd name="connsiteY5" fmla="*/ 3067957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1056884 w 3026988"/>
              <a:gd name="connsiteY13" fmla="*/ 1123223 h 5455941"/>
              <a:gd name="connsiteX14" fmla="*/ 2981149 w 3026988"/>
              <a:gd name="connsiteY14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2254860 w 3026988"/>
              <a:gd name="connsiteY4" fmla="*/ 2644935 h 5455941"/>
              <a:gd name="connsiteX5" fmla="*/ 2169135 w 3026988"/>
              <a:gd name="connsiteY5" fmla="*/ 3067957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1094984 w 3026988"/>
              <a:gd name="connsiteY13" fmla="*/ 938899 h 5455941"/>
              <a:gd name="connsiteX14" fmla="*/ 2981149 w 3026988"/>
              <a:gd name="connsiteY14" fmla="*/ 0 h 5455941"/>
              <a:gd name="connsiteX0" fmla="*/ 3024282 w 3070121"/>
              <a:gd name="connsiteY0" fmla="*/ 0 h 5455941"/>
              <a:gd name="connsiteX1" fmla="*/ 2681849 w 3070121"/>
              <a:gd name="connsiteY1" fmla="*/ 1070456 h 5455941"/>
              <a:gd name="connsiteX2" fmla="*/ 2548023 w 3070121"/>
              <a:gd name="connsiteY2" fmla="*/ 1597991 h 5455941"/>
              <a:gd name="connsiteX3" fmla="*/ 2405624 w 3070121"/>
              <a:gd name="connsiteY3" fmla="*/ 2150484 h 5455941"/>
              <a:gd name="connsiteX4" fmla="*/ 2297993 w 3070121"/>
              <a:gd name="connsiteY4" fmla="*/ 2644935 h 5455941"/>
              <a:gd name="connsiteX5" fmla="*/ 2212268 w 3070121"/>
              <a:gd name="connsiteY5" fmla="*/ 3067957 h 5455941"/>
              <a:gd name="connsiteX6" fmla="*/ 2142259 w 3070121"/>
              <a:gd name="connsiteY6" fmla="*/ 3602194 h 5455941"/>
              <a:gd name="connsiteX7" fmla="*/ 2100348 w 3070121"/>
              <a:gd name="connsiteY7" fmla="*/ 4010533 h 5455941"/>
              <a:gd name="connsiteX8" fmla="*/ 2072249 w 3070121"/>
              <a:gd name="connsiteY8" fmla="*/ 4461040 h 5455941"/>
              <a:gd name="connsiteX9" fmla="*/ 2090129 w 3070121"/>
              <a:gd name="connsiteY9" fmla="*/ 4832617 h 5455941"/>
              <a:gd name="connsiteX10" fmla="*/ 632270 w 3070121"/>
              <a:gd name="connsiteY10" fmla="*/ 5455941 h 5455941"/>
              <a:gd name="connsiteX11" fmla="*/ 129306 w 3070121"/>
              <a:gd name="connsiteY11" fmla="*/ 3201353 h 5455941"/>
              <a:gd name="connsiteX12" fmla="*/ 71606 w 3070121"/>
              <a:gd name="connsiteY12" fmla="*/ 1757841 h 5455941"/>
              <a:gd name="connsiteX13" fmla="*/ 1138117 w 3070121"/>
              <a:gd name="connsiteY13" fmla="*/ 938899 h 5455941"/>
              <a:gd name="connsiteX14" fmla="*/ 3024282 w 3070121"/>
              <a:gd name="connsiteY14" fmla="*/ 0 h 5455941"/>
              <a:gd name="connsiteX0" fmla="*/ 3015423 w 3061262"/>
              <a:gd name="connsiteY0" fmla="*/ 0 h 5455941"/>
              <a:gd name="connsiteX1" fmla="*/ 2672990 w 3061262"/>
              <a:gd name="connsiteY1" fmla="*/ 1070456 h 5455941"/>
              <a:gd name="connsiteX2" fmla="*/ 2539164 w 3061262"/>
              <a:gd name="connsiteY2" fmla="*/ 1597991 h 5455941"/>
              <a:gd name="connsiteX3" fmla="*/ 2396765 w 3061262"/>
              <a:gd name="connsiteY3" fmla="*/ 2150484 h 5455941"/>
              <a:gd name="connsiteX4" fmla="*/ 2289134 w 3061262"/>
              <a:gd name="connsiteY4" fmla="*/ 2644935 h 5455941"/>
              <a:gd name="connsiteX5" fmla="*/ 2203409 w 3061262"/>
              <a:gd name="connsiteY5" fmla="*/ 3067957 h 5455941"/>
              <a:gd name="connsiteX6" fmla="*/ 2133400 w 3061262"/>
              <a:gd name="connsiteY6" fmla="*/ 3602194 h 5455941"/>
              <a:gd name="connsiteX7" fmla="*/ 2091489 w 3061262"/>
              <a:gd name="connsiteY7" fmla="*/ 4010533 h 5455941"/>
              <a:gd name="connsiteX8" fmla="*/ 2063390 w 3061262"/>
              <a:gd name="connsiteY8" fmla="*/ 4461040 h 5455941"/>
              <a:gd name="connsiteX9" fmla="*/ 2081270 w 3061262"/>
              <a:gd name="connsiteY9" fmla="*/ 4832617 h 5455941"/>
              <a:gd name="connsiteX10" fmla="*/ 623411 w 3061262"/>
              <a:gd name="connsiteY10" fmla="*/ 5455941 h 5455941"/>
              <a:gd name="connsiteX11" fmla="*/ 120447 w 3061262"/>
              <a:gd name="connsiteY11" fmla="*/ 3201353 h 5455941"/>
              <a:gd name="connsiteX12" fmla="*/ 93227 w 3061262"/>
              <a:gd name="connsiteY12" fmla="*/ 1788562 h 5455941"/>
              <a:gd name="connsiteX13" fmla="*/ 1129258 w 3061262"/>
              <a:gd name="connsiteY13" fmla="*/ 938899 h 5455941"/>
              <a:gd name="connsiteX14" fmla="*/ 3015423 w 3061262"/>
              <a:gd name="connsiteY14" fmla="*/ 0 h 5455941"/>
              <a:gd name="connsiteX0" fmla="*/ 3015423 w 3061262"/>
              <a:gd name="connsiteY0" fmla="*/ 0 h 5455941"/>
              <a:gd name="connsiteX1" fmla="*/ 2672990 w 3061262"/>
              <a:gd name="connsiteY1" fmla="*/ 1070456 h 5455941"/>
              <a:gd name="connsiteX2" fmla="*/ 2539164 w 3061262"/>
              <a:gd name="connsiteY2" fmla="*/ 1597991 h 5455941"/>
              <a:gd name="connsiteX3" fmla="*/ 2396765 w 3061262"/>
              <a:gd name="connsiteY3" fmla="*/ 2150484 h 5455941"/>
              <a:gd name="connsiteX4" fmla="*/ 2289134 w 3061262"/>
              <a:gd name="connsiteY4" fmla="*/ 2644935 h 5455941"/>
              <a:gd name="connsiteX5" fmla="*/ 2203409 w 3061262"/>
              <a:gd name="connsiteY5" fmla="*/ 3067957 h 5455941"/>
              <a:gd name="connsiteX6" fmla="*/ 2133400 w 3061262"/>
              <a:gd name="connsiteY6" fmla="*/ 3602194 h 5455941"/>
              <a:gd name="connsiteX7" fmla="*/ 2091489 w 3061262"/>
              <a:gd name="connsiteY7" fmla="*/ 4010533 h 5455941"/>
              <a:gd name="connsiteX8" fmla="*/ 2063390 w 3061262"/>
              <a:gd name="connsiteY8" fmla="*/ 4461040 h 5455941"/>
              <a:gd name="connsiteX9" fmla="*/ 2081270 w 3061262"/>
              <a:gd name="connsiteY9" fmla="*/ 4832617 h 5455941"/>
              <a:gd name="connsiteX10" fmla="*/ 623411 w 3061262"/>
              <a:gd name="connsiteY10" fmla="*/ 5455941 h 5455941"/>
              <a:gd name="connsiteX11" fmla="*/ 120447 w 3061262"/>
              <a:gd name="connsiteY11" fmla="*/ 3201353 h 5455941"/>
              <a:gd name="connsiteX12" fmla="*/ 93227 w 3061262"/>
              <a:gd name="connsiteY12" fmla="*/ 1788562 h 5455941"/>
              <a:gd name="connsiteX13" fmla="*/ 1129258 w 3061262"/>
              <a:gd name="connsiteY13" fmla="*/ 938899 h 5455941"/>
              <a:gd name="connsiteX14" fmla="*/ 3015423 w 3061262"/>
              <a:gd name="connsiteY14" fmla="*/ 0 h 5455941"/>
              <a:gd name="connsiteX0" fmla="*/ 3015423 w 3061262"/>
              <a:gd name="connsiteY0" fmla="*/ 0 h 5440581"/>
              <a:gd name="connsiteX1" fmla="*/ 2672990 w 3061262"/>
              <a:gd name="connsiteY1" fmla="*/ 1055096 h 5440581"/>
              <a:gd name="connsiteX2" fmla="*/ 2539164 w 3061262"/>
              <a:gd name="connsiteY2" fmla="*/ 1582631 h 5440581"/>
              <a:gd name="connsiteX3" fmla="*/ 2396765 w 3061262"/>
              <a:gd name="connsiteY3" fmla="*/ 2135124 h 5440581"/>
              <a:gd name="connsiteX4" fmla="*/ 2289134 w 3061262"/>
              <a:gd name="connsiteY4" fmla="*/ 2629575 h 5440581"/>
              <a:gd name="connsiteX5" fmla="*/ 2203409 w 3061262"/>
              <a:gd name="connsiteY5" fmla="*/ 3052597 h 5440581"/>
              <a:gd name="connsiteX6" fmla="*/ 2133400 w 3061262"/>
              <a:gd name="connsiteY6" fmla="*/ 3586834 h 5440581"/>
              <a:gd name="connsiteX7" fmla="*/ 2091489 w 3061262"/>
              <a:gd name="connsiteY7" fmla="*/ 3995173 h 5440581"/>
              <a:gd name="connsiteX8" fmla="*/ 2063390 w 3061262"/>
              <a:gd name="connsiteY8" fmla="*/ 4445680 h 5440581"/>
              <a:gd name="connsiteX9" fmla="*/ 2081270 w 3061262"/>
              <a:gd name="connsiteY9" fmla="*/ 4817257 h 5440581"/>
              <a:gd name="connsiteX10" fmla="*/ 623411 w 3061262"/>
              <a:gd name="connsiteY10" fmla="*/ 5440581 h 5440581"/>
              <a:gd name="connsiteX11" fmla="*/ 120447 w 3061262"/>
              <a:gd name="connsiteY11" fmla="*/ 3185993 h 5440581"/>
              <a:gd name="connsiteX12" fmla="*/ 93227 w 3061262"/>
              <a:gd name="connsiteY12" fmla="*/ 1773202 h 5440581"/>
              <a:gd name="connsiteX13" fmla="*/ 1129258 w 3061262"/>
              <a:gd name="connsiteY13" fmla="*/ 923539 h 5440581"/>
              <a:gd name="connsiteX14" fmla="*/ 3015423 w 3061262"/>
              <a:gd name="connsiteY14" fmla="*/ 0 h 5440581"/>
              <a:gd name="connsiteX0" fmla="*/ 3137343 w 3176408"/>
              <a:gd name="connsiteY0" fmla="*/ 0 h 5586504"/>
              <a:gd name="connsiteX1" fmla="*/ 2672990 w 3176408"/>
              <a:gd name="connsiteY1" fmla="*/ 1201019 h 5586504"/>
              <a:gd name="connsiteX2" fmla="*/ 2539164 w 3176408"/>
              <a:gd name="connsiteY2" fmla="*/ 1728554 h 5586504"/>
              <a:gd name="connsiteX3" fmla="*/ 2396765 w 3176408"/>
              <a:gd name="connsiteY3" fmla="*/ 2281047 h 5586504"/>
              <a:gd name="connsiteX4" fmla="*/ 2289134 w 3176408"/>
              <a:gd name="connsiteY4" fmla="*/ 2775498 h 5586504"/>
              <a:gd name="connsiteX5" fmla="*/ 2203409 w 3176408"/>
              <a:gd name="connsiteY5" fmla="*/ 3198520 h 5586504"/>
              <a:gd name="connsiteX6" fmla="*/ 2133400 w 3176408"/>
              <a:gd name="connsiteY6" fmla="*/ 3732757 h 5586504"/>
              <a:gd name="connsiteX7" fmla="*/ 2091489 w 3176408"/>
              <a:gd name="connsiteY7" fmla="*/ 4141096 h 5586504"/>
              <a:gd name="connsiteX8" fmla="*/ 2063390 w 3176408"/>
              <a:gd name="connsiteY8" fmla="*/ 4591603 h 5586504"/>
              <a:gd name="connsiteX9" fmla="*/ 2081270 w 3176408"/>
              <a:gd name="connsiteY9" fmla="*/ 4963180 h 5586504"/>
              <a:gd name="connsiteX10" fmla="*/ 623411 w 3176408"/>
              <a:gd name="connsiteY10" fmla="*/ 5586504 h 5586504"/>
              <a:gd name="connsiteX11" fmla="*/ 120447 w 3176408"/>
              <a:gd name="connsiteY11" fmla="*/ 3331916 h 5586504"/>
              <a:gd name="connsiteX12" fmla="*/ 93227 w 3176408"/>
              <a:gd name="connsiteY12" fmla="*/ 1919125 h 5586504"/>
              <a:gd name="connsiteX13" fmla="*/ 1129258 w 3176408"/>
              <a:gd name="connsiteY13" fmla="*/ 1069462 h 5586504"/>
              <a:gd name="connsiteX14" fmla="*/ 3137343 w 3176408"/>
              <a:gd name="connsiteY14" fmla="*/ 0 h 5586504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65522 h 5432901"/>
              <a:gd name="connsiteX13" fmla="*/ 1129258 w 3039942"/>
              <a:gd name="connsiteY13" fmla="*/ 915859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65522 h 5432901"/>
              <a:gd name="connsiteX13" fmla="*/ 1129258 w 3039942"/>
              <a:gd name="connsiteY13" fmla="*/ 915859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6552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6552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2992563"/>
              <a:gd name="connsiteY0" fmla="*/ 0 h 5432901"/>
              <a:gd name="connsiteX1" fmla="*/ 2672990 w 2992563"/>
              <a:gd name="connsiteY1" fmla="*/ 1047416 h 5432901"/>
              <a:gd name="connsiteX2" fmla="*/ 2539164 w 2992563"/>
              <a:gd name="connsiteY2" fmla="*/ 1574951 h 5432901"/>
              <a:gd name="connsiteX3" fmla="*/ 2396765 w 2992563"/>
              <a:gd name="connsiteY3" fmla="*/ 2127444 h 5432901"/>
              <a:gd name="connsiteX4" fmla="*/ 2289134 w 2992563"/>
              <a:gd name="connsiteY4" fmla="*/ 2621895 h 5432901"/>
              <a:gd name="connsiteX5" fmla="*/ 2203409 w 2992563"/>
              <a:gd name="connsiteY5" fmla="*/ 3044917 h 5432901"/>
              <a:gd name="connsiteX6" fmla="*/ 2133400 w 2992563"/>
              <a:gd name="connsiteY6" fmla="*/ 3579154 h 5432901"/>
              <a:gd name="connsiteX7" fmla="*/ 2091489 w 2992563"/>
              <a:gd name="connsiteY7" fmla="*/ 3987493 h 5432901"/>
              <a:gd name="connsiteX8" fmla="*/ 2063390 w 2992563"/>
              <a:gd name="connsiteY8" fmla="*/ 4438000 h 5432901"/>
              <a:gd name="connsiteX9" fmla="*/ 2081270 w 2992563"/>
              <a:gd name="connsiteY9" fmla="*/ 4809577 h 5432901"/>
              <a:gd name="connsiteX10" fmla="*/ 623411 w 2992563"/>
              <a:gd name="connsiteY10" fmla="*/ 5432901 h 5432901"/>
              <a:gd name="connsiteX11" fmla="*/ 120447 w 2992563"/>
              <a:gd name="connsiteY11" fmla="*/ 3178313 h 5432901"/>
              <a:gd name="connsiteX12" fmla="*/ 93227 w 2992563"/>
              <a:gd name="connsiteY12" fmla="*/ 1742482 h 5432901"/>
              <a:gd name="connsiteX13" fmla="*/ 1715998 w 2992563"/>
              <a:gd name="connsiteY13" fmla="*/ 570252 h 5432901"/>
              <a:gd name="connsiteX14" fmla="*/ 2992563 w 2992563"/>
              <a:gd name="connsiteY14" fmla="*/ 0 h 5432901"/>
              <a:gd name="connsiteX0" fmla="*/ 3000183 w 3000183"/>
              <a:gd name="connsiteY0" fmla="*/ 0 h 5432901"/>
              <a:gd name="connsiteX1" fmla="*/ 2672990 w 3000183"/>
              <a:gd name="connsiteY1" fmla="*/ 1047416 h 5432901"/>
              <a:gd name="connsiteX2" fmla="*/ 2539164 w 3000183"/>
              <a:gd name="connsiteY2" fmla="*/ 1574951 h 5432901"/>
              <a:gd name="connsiteX3" fmla="*/ 2396765 w 3000183"/>
              <a:gd name="connsiteY3" fmla="*/ 2127444 h 5432901"/>
              <a:gd name="connsiteX4" fmla="*/ 2289134 w 3000183"/>
              <a:gd name="connsiteY4" fmla="*/ 2621895 h 5432901"/>
              <a:gd name="connsiteX5" fmla="*/ 2203409 w 3000183"/>
              <a:gd name="connsiteY5" fmla="*/ 3044917 h 5432901"/>
              <a:gd name="connsiteX6" fmla="*/ 2133400 w 3000183"/>
              <a:gd name="connsiteY6" fmla="*/ 3579154 h 5432901"/>
              <a:gd name="connsiteX7" fmla="*/ 2091489 w 3000183"/>
              <a:gd name="connsiteY7" fmla="*/ 3987493 h 5432901"/>
              <a:gd name="connsiteX8" fmla="*/ 2063390 w 3000183"/>
              <a:gd name="connsiteY8" fmla="*/ 4438000 h 5432901"/>
              <a:gd name="connsiteX9" fmla="*/ 2081270 w 3000183"/>
              <a:gd name="connsiteY9" fmla="*/ 4809577 h 5432901"/>
              <a:gd name="connsiteX10" fmla="*/ 623411 w 3000183"/>
              <a:gd name="connsiteY10" fmla="*/ 5432901 h 5432901"/>
              <a:gd name="connsiteX11" fmla="*/ 120447 w 3000183"/>
              <a:gd name="connsiteY11" fmla="*/ 3178313 h 5432901"/>
              <a:gd name="connsiteX12" fmla="*/ 93227 w 3000183"/>
              <a:gd name="connsiteY12" fmla="*/ 1742482 h 5432901"/>
              <a:gd name="connsiteX13" fmla="*/ 1715998 w 3000183"/>
              <a:gd name="connsiteY13" fmla="*/ 570252 h 5432901"/>
              <a:gd name="connsiteX14" fmla="*/ 3000183 w 3000183"/>
              <a:gd name="connsiteY14" fmla="*/ 0 h 5432901"/>
              <a:gd name="connsiteX0" fmla="*/ 2973365 w 2973365"/>
              <a:gd name="connsiteY0" fmla="*/ 0 h 5432901"/>
              <a:gd name="connsiteX1" fmla="*/ 2646172 w 2973365"/>
              <a:gd name="connsiteY1" fmla="*/ 1047416 h 5432901"/>
              <a:gd name="connsiteX2" fmla="*/ 2512346 w 2973365"/>
              <a:gd name="connsiteY2" fmla="*/ 1574951 h 5432901"/>
              <a:gd name="connsiteX3" fmla="*/ 2369947 w 2973365"/>
              <a:gd name="connsiteY3" fmla="*/ 2127444 h 5432901"/>
              <a:gd name="connsiteX4" fmla="*/ 2262316 w 2973365"/>
              <a:gd name="connsiteY4" fmla="*/ 2621895 h 5432901"/>
              <a:gd name="connsiteX5" fmla="*/ 2176591 w 2973365"/>
              <a:gd name="connsiteY5" fmla="*/ 3044917 h 5432901"/>
              <a:gd name="connsiteX6" fmla="*/ 2106582 w 2973365"/>
              <a:gd name="connsiteY6" fmla="*/ 3579154 h 5432901"/>
              <a:gd name="connsiteX7" fmla="*/ 2064671 w 2973365"/>
              <a:gd name="connsiteY7" fmla="*/ 3987493 h 5432901"/>
              <a:gd name="connsiteX8" fmla="*/ 2036572 w 2973365"/>
              <a:gd name="connsiteY8" fmla="*/ 4438000 h 5432901"/>
              <a:gd name="connsiteX9" fmla="*/ 2054452 w 2973365"/>
              <a:gd name="connsiteY9" fmla="*/ 4809577 h 5432901"/>
              <a:gd name="connsiteX10" fmla="*/ 596593 w 2973365"/>
              <a:gd name="connsiteY10" fmla="*/ 5432901 h 5432901"/>
              <a:gd name="connsiteX11" fmla="*/ 131729 w 2973365"/>
              <a:gd name="connsiteY11" fmla="*/ 3431759 h 5432901"/>
              <a:gd name="connsiteX12" fmla="*/ 66409 w 2973365"/>
              <a:gd name="connsiteY12" fmla="*/ 1742482 h 5432901"/>
              <a:gd name="connsiteX13" fmla="*/ 1689180 w 2973365"/>
              <a:gd name="connsiteY13" fmla="*/ 570252 h 5432901"/>
              <a:gd name="connsiteX14" fmla="*/ 2973365 w 2973365"/>
              <a:gd name="connsiteY14" fmla="*/ 0 h 5432901"/>
              <a:gd name="connsiteX0" fmla="*/ 2973365 w 2973365"/>
              <a:gd name="connsiteY0" fmla="*/ 0 h 5432901"/>
              <a:gd name="connsiteX1" fmla="*/ 2646172 w 2973365"/>
              <a:gd name="connsiteY1" fmla="*/ 1047416 h 5432901"/>
              <a:gd name="connsiteX2" fmla="*/ 2512346 w 2973365"/>
              <a:gd name="connsiteY2" fmla="*/ 1574951 h 5432901"/>
              <a:gd name="connsiteX3" fmla="*/ 2369947 w 2973365"/>
              <a:gd name="connsiteY3" fmla="*/ 2127444 h 5432901"/>
              <a:gd name="connsiteX4" fmla="*/ 2262316 w 2973365"/>
              <a:gd name="connsiteY4" fmla="*/ 2621895 h 5432901"/>
              <a:gd name="connsiteX5" fmla="*/ 2176591 w 2973365"/>
              <a:gd name="connsiteY5" fmla="*/ 3044917 h 5432901"/>
              <a:gd name="connsiteX6" fmla="*/ 2106582 w 2973365"/>
              <a:gd name="connsiteY6" fmla="*/ 3579154 h 5432901"/>
              <a:gd name="connsiteX7" fmla="*/ 2064671 w 2973365"/>
              <a:gd name="connsiteY7" fmla="*/ 3987493 h 5432901"/>
              <a:gd name="connsiteX8" fmla="*/ 2036572 w 2973365"/>
              <a:gd name="connsiteY8" fmla="*/ 4438000 h 5432901"/>
              <a:gd name="connsiteX9" fmla="*/ 2054452 w 2973365"/>
              <a:gd name="connsiteY9" fmla="*/ 4809577 h 5432901"/>
              <a:gd name="connsiteX10" fmla="*/ 596593 w 2973365"/>
              <a:gd name="connsiteY10" fmla="*/ 5432901 h 5432901"/>
              <a:gd name="connsiteX11" fmla="*/ 131729 w 2973365"/>
              <a:gd name="connsiteY11" fmla="*/ 3431759 h 5432901"/>
              <a:gd name="connsiteX12" fmla="*/ 66409 w 2973365"/>
              <a:gd name="connsiteY12" fmla="*/ 1742482 h 5432901"/>
              <a:gd name="connsiteX13" fmla="*/ 1689180 w 2973365"/>
              <a:gd name="connsiteY13" fmla="*/ 570252 h 5432901"/>
              <a:gd name="connsiteX14" fmla="*/ 2973365 w 2973365"/>
              <a:gd name="connsiteY14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88043 w 2906956"/>
              <a:gd name="connsiteY9" fmla="*/ 4809577 h 5432901"/>
              <a:gd name="connsiteX10" fmla="*/ 530184 w 2906956"/>
              <a:gd name="connsiteY10" fmla="*/ 5432901 h 5432901"/>
              <a:gd name="connsiteX11" fmla="*/ 65320 w 2906956"/>
              <a:gd name="connsiteY11" fmla="*/ 3431759 h 5432901"/>
              <a:gd name="connsiteX12" fmla="*/ 0 w 2906956"/>
              <a:gd name="connsiteY12" fmla="*/ 1742482 h 5432901"/>
              <a:gd name="connsiteX13" fmla="*/ 1622771 w 2906956"/>
              <a:gd name="connsiteY13" fmla="*/ 570252 h 5432901"/>
              <a:gd name="connsiteX14" fmla="*/ 2906956 w 2906956"/>
              <a:gd name="connsiteY14" fmla="*/ 0 h 5432901"/>
              <a:gd name="connsiteX0" fmla="*/ 2906956 w 2906956"/>
              <a:gd name="connsiteY0" fmla="*/ 0 h 5512754"/>
              <a:gd name="connsiteX1" fmla="*/ 2579763 w 2906956"/>
              <a:gd name="connsiteY1" fmla="*/ 1047416 h 5512754"/>
              <a:gd name="connsiteX2" fmla="*/ 2445937 w 2906956"/>
              <a:gd name="connsiteY2" fmla="*/ 1574951 h 5512754"/>
              <a:gd name="connsiteX3" fmla="*/ 2303538 w 2906956"/>
              <a:gd name="connsiteY3" fmla="*/ 2127444 h 5512754"/>
              <a:gd name="connsiteX4" fmla="*/ 2195907 w 2906956"/>
              <a:gd name="connsiteY4" fmla="*/ 2621895 h 5512754"/>
              <a:gd name="connsiteX5" fmla="*/ 2110182 w 2906956"/>
              <a:gd name="connsiteY5" fmla="*/ 3044917 h 5512754"/>
              <a:gd name="connsiteX6" fmla="*/ 2040173 w 2906956"/>
              <a:gd name="connsiteY6" fmla="*/ 3579154 h 5512754"/>
              <a:gd name="connsiteX7" fmla="*/ 1998262 w 2906956"/>
              <a:gd name="connsiteY7" fmla="*/ 3987493 h 5512754"/>
              <a:gd name="connsiteX8" fmla="*/ 1970163 w 2906956"/>
              <a:gd name="connsiteY8" fmla="*/ 4438000 h 5512754"/>
              <a:gd name="connsiteX9" fmla="*/ 1988043 w 2906956"/>
              <a:gd name="connsiteY9" fmla="*/ 4809577 h 5512754"/>
              <a:gd name="connsiteX10" fmla="*/ 1348451 w 2906956"/>
              <a:gd name="connsiteY10" fmla="*/ 5086187 h 5512754"/>
              <a:gd name="connsiteX11" fmla="*/ 530184 w 2906956"/>
              <a:gd name="connsiteY11" fmla="*/ 5432901 h 5512754"/>
              <a:gd name="connsiteX12" fmla="*/ 65320 w 2906956"/>
              <a:gd name="connsiteY12" fmla="*/ 3431759 h 5512754"/>
              <a:gd name="connsiteX13" fmla="*/ 0 w 2906956"/>
              <a:gd name="connsiteY13" fmla="*/ 1742482 h 5512754"/>
              <a:gd name="connsiteX14" fmla="*/ 1622771 w 2906956"/>
              <a:gd name="connsiteY14" fmla="*/ 570252 h 5512754"/>
              <a:gd name="connsiteX15" fmla="*/ 2906956 w 2906956"/>
              <a:gd name="connsiteY15" fmla="*/ 0 h 5512754"/>
              <a:gd name="connsiteX0" fmla="*/ 2906956 w 2906956"/>
              <a:gd name="connsiteY0" fmla="*/ 0 h 5512754"/>
              <a:gd name="connsiteX1" fmla="*/ 2579763 w 2906956"/>
              <a:gd name="connsiteY1" fmla="*/ 1047416 h 5512754"/>
              <a:gd name="connsiteX2" fmla="*/ 2445937 w 2906956"/>
              <a:gd name="connsiteY2" fmla="*/ 1574951 h 5512754"/>
              <a:gd name="connsiteX3" fmla="*/ 2303538 w 2906956"/>
              <a:gd name="connsiteY3" fmla="*/ 2127444 h 5512754"/>
              <a:gd name="connsiteX4" fmla="*/ 2195907 w 2906956"/>
              <a:gd name="connsiteY4" fmla="*/ 2621895 h 5512754"/>
              <a:gd name="connsiteX5" fmla="*/ 2110182 w 2906956"/>
              <a:gd name="connsiteY5" fmla="*/ 3044917 h 5512754"/>
              <a:gd name="connsiteX6" fmla="*/ 2040173 w 2906956"/>
              <a:gd name="connsiteY6" fmla="*/ 3579154 h 5512754"/>
              <a:gd name="connsiteX7" fmla="*/ 1998262 w 2906956"/>
              <a:gd name="connsiteY7" fmla="*/ 3987493 h 5512754"/>
              <a:gd name="connsiteX8" fmla="*/ 1970163 w 2906956"/>
              <a:gd name="connsiteY8" fmla="*/ 4438000 h 5512754"/>
              <a:gd name="connsiteX9" fmla="*/ 1988043 w 2906956"/>
              <a:gd name="connsiteY9" fmla="*/ 4809577 h 5512754"/>
              <a:gd name="connsiteX10" fmla="*/ 1348451 w 2906956"/>
              <a:gd name="connsiteY10" fmla="*/ 5086187 h 5512754"/>
              <a:gd name="connsiteX11" fmla="*/ 530184 w 2906956"/>
              <a:gd name="connsiteY11" fmla="*/ 5432901 h 5512754"/>
              <a:gd name="connsiteX12" fmla="*/ 65320 w 2906956"/>
              <a:gd name="connsiteY12" fmla="*/ 3431759 h 5512754"/>
              <a:gd name="connsiteX13" fmla="*/ 0 w 2906956"/>
              <a:gd name="connsiteY13" fmla="*/ 1742482 h 5512754"/>
              <a:gd name="connsiteX14" fmla="*/ 1622771 w 2906956"/>
              <a:gd name="connsiteY14" fmla="*/ 570252 h 5512754"/>
              <a:gd name="connsiteX15" fmla="*/ 2906956 w 2906956"/>
              <a:gd name="connsiteY15" fmla="*/ 0 h 5512754"/>
              <a:gd name="connsiteX0" fmla="*/ 2906956 w 2906956"/>
              <a:gd name="connsiteY0" fmla="*/ 0 h 5505122"/>
              <a:gd name="connsiteX1" fmla="*/ 2579763 w 2906956"/>
              <a:gd name="connsiteY1" fmla="*/ 1047416 h 5505122"/>
              <a:gd name="connsiteX2" fmla="*/ 2445937 w 2906956"/>
              <a:gd name="connsiteY2" fmla="*/ 1574951 h 5505122"/>
              <a:gd name="connsiteX3" fmla="*/ 2303538 w 2906956"/>
              <a:gd name="connsiteY3" fmla="*/ 2127444 h 5505122"/>
              <a:gd name="connsiteX4" fmla="*/ 2195907 w 2906956"/>
              <a:gd name="connsiteY4" fmla="*/ 2621895 h 5505122"/>
              <a:gd name="connsiteX5" fmla="*/ 2110182 w 2906956"/>
              <a:gd name="connsiteY5" fmla="*/ 3044917 h 5505122"/>
              <a:gd name="connsiteX6" fmla="*/ 2040173 w 2906956"/>
              <a:gd name="connsiteY6" fmla="*/ 3579154 h 5505122"/>
              <a:gd name="connsiteX7" fmla="*/ 1998262 w 2906956"/>
              <a:gd name="connsiteY7" fmla="*/ 3987493 h 5505122"/>
              <a:gd name="connsiteX8" fmla="*/ 1970163 w 2906956"/>
              <a:gd name="connsiteY8" fmla="*/ 4438000 h 5505122"/>
              <a:gd name="connsiteX9" fmla="*/ 1988043 w 2906956"/>
              <a:gd name="connsiteY9" fmla="*/ 4809577 h 5505122"/>
              <a:gd name="connsiteX10" fmla="*/ 1295111 w 2906956"/>
              <a:gd name="connsiteY10" fmla="*/ 5009386 h 5505122"/>
              <a:gd name="connsiteX11" fmla="*/ 530184 w 2906956"/>
              <a:gd name="connsiteY11" fmla="*/ 5432901 h 5505122"/>
              <a:gd name="connsiteX12" fmla="*/ 65320 w 2906956"/>
              <a:gd name="connsiteY12" fmla="*/ 3431759 h 5505122"/>
              <a:gd name="connsiteX13" fmla="*/ 0 w 2906956"/>
              <a:gd name="connsiteY13" fmla="*/ 1742482 h 5505122"/>
              <a:gd name="connsiteX14" fmla="*/ 1622771 w 2906956"/>
              <a:gd name="connsiteY14" fmla="*/ 570252 h 5505122"/>
              <a:gd name="connsiteX15" fmla="*/ 2906956 w 2906956"/>
              <a:gd name="connsiteY15" fmla="*/ 0 h 5505122"/>
              <a:gd name="connsiteX0" fmla="*/ 2906956 w 2906956"/>
              <a:gd name="connsiteY0" fmla="*/ 0 h 5513636"/>
              <a:gd name="connsiteX1" fmla="*/ 2579763 w 2906956"/>
              <a:gd name="connsiteY1" fmla="*/ 1047416 h 5513636"/>
              <a:gd name="connsiteX2" fmla="*/ 2445937 w 2906956"/>
              <a:gd name="connsiteY2" fmla="*/ 1574951 h 5513636"/>
              <a:gd name="connsiteX3" fmla="*/ 2303538 w 2906956"/>
              <a:gd name="connsiteY3" fmla="*/ 2127444 h 5513636"/>
              <a:gd name="connsiteX4" fmla="*/ 2195907 w 2906956"/>
              <a:gd name="connsiteY4" fmla="*/ 2621895 h 5513636"/>
              <a:gd name="connsiteX5" fmla="*/ 2110182 w 2906956"/>
              <a:gd name="connsiteY5" fmla="*/ 3044917 h 5513636"/>
              <a:gd name="connsiteX6" fmla="*/ 2040173 w 2906956"/>
              <a:gd name="connsiteY6" fmla="*/ 3579154 h 5513636"/>
              <a:gd name="connsiteX7" fmla="*/ 1998262 w 2906956"/>
              <a:gd name="connsiteY7" fmla="*/ 3987493 h 5513636"/>
              <a:gd name="connsiteX8" fmla="*/ 1970163 w 2906956"/>
              <a:gd name="connsiteY8" fmla="*/ 4438000 h 5513636"/>
              <a:gd name="connsiteX9" fmla="*/ 1988043 w 2906956"/>
              <a:gd name="connsiteY9" fmla="*/ 4809577 h 5513636"/>
              <a:gd name="connsiteX10" fmla="*/ 1295111 w 2906956"/>
              <a:gd name="connsiteY10" fmla="*/ 5009386 h 5513636"/>
              <a:gd name="connsiteX11" fmla="*/ 530184 w 2906956"/>
              <a:gd name="connsiteY11" fmla="*/ 5432901 h 5513636"/>
              <a:gd name="connsiteX12" fmla="*/ 65320 w 2906956"/>
              <a:gd name="connsiteY12" fmla="*/ 3431759 h 5513636"/>
              <a:gd name="connsiteX13" fmla="*/ 0 w 2906956"/>
              <a:gd name="connsiteY13" fmla="*/ 1742482 h 5513636"/>
              <a:gd name="connsiteX14" fmla="*/ 1622771 w 2906956"/>
              <a:gd name="connsiteY14" fmla="*/ 570252 h 5513636"/>
              <a:gd name="connsiteX15" fmla="*/ 2906956 w 2906956"/>
              <a:gd name="connsiteY15" fmla="*/ 0 h 5513636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88043 w 2906956"/>
              <a:gd name="connsiteY9" fmla="*/ 480957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88043 w 2906956"/>
              <a:gd name="connsiteY9" fmla="*/ 480957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57563 w 2906956"/>
              <a:gd name="connsiteY9" fmla="*/ 481725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57563 w 2906956"/>
              <a:gd name="connsiteY9" fmla="*/ 481725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57563 w 2906956"/>
              <a:gd name="connsiteY9" fmla="*/ 481725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17541"/>
              <a:gd name="connsiteX1" fmla="*/ 2579763 w 2906956"/>
              <a:gd name="connsiteY1" fmla="*/ 1032056 h 5417541"/>
              <a:gd name="connsiteX2" fmla="*/ 2445937 w 2906956"/>
              <a:gd name="connsiteY2" fmla="*/ 1559591 h 5417541"/>
              <a:gd name="connsiteX3" fmla="*/ 2303538 w 2906956"/>
              <a:gd name="connsiteY3" fmla="*/ 2112084 h 5417541"/>
              <a:gd name="connsiteX4" fmla="*/ 2195907 w 2906956"/>
              <a:gd name="connsiteY4" fmla="*/ 2606535 h 5417541"/>
              <a:gd name="connsiteX5" fmla="*/ 2110182 w 2906956"/>
              <a:gd name="connsiteY5" fmla="*/ 3029557 h 5417541"/>
              <a:gd name="connsiteX6" fmla="*/ 2040173 w 2906956"/>
              <a:gd name="connsiteY6" fmla="*/ 3563794 h 5417541"/>
              <a:gd name="connsiteX7" fmla="*/ 1998262 w 2906956"/>
              <a:gd name="connsiteY7" fmla="*/ 3972133 h 5417541"/>
              <a:gd name="connsiteX8" fmla="*/ 1970163 w 2906956"/>
              <a:gd name="connsiteY8" fmla="*/ 4422640 h 5417541"/>
              <a:gd name="connsiteX9" fmla="*/ 1957563 w 2906956"/>
              <a:gd name="connsiteY9" fmla="*/ 4801897 h 5417541"/>
              <a:gd name="connsiteX10" fmla="*/ 1295111 w 2906956"/>
              <a:gd name="connsiteY10" fmla="*/ 4994026 h 5417541"/>
              <a:gd name="connsiteX11" fmla="*/ 530184 w 2906956"/>
              <a:gd name="connsiteY11" fmla="*/ 5417541 h 5417541"/>
              <a:gd name="connsiteX12" fmla="*/ 65320 w 2906956"/>
              <a:gd name="connsiteY12" fmla="*/ 3416399 h 5417541"/>
              <a:gd name="connsiteX13" fmla="*/ 0 w 2906956"/>
              <a:gd name="connsiteY13" fmla="*/ 1727122 h 5417541"/>
              <a:gd name="connsiteX14" fmla="*/ 1622771 w 2906956"/>
              <a:gd name="connsiteY14" fmla="*/ 554892 h 5417541"/>
              <a:gd name="connsiteX15" fmla="*/ 2906956 w 2906956"/>
              <a:gd name="connsiteY15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1622771 w 2914576"/>
              <a:gd name="connsiteY14" fmla="*/ 554892 h 5417541"/>
              <a:gd name="connsiteX15" fmla="*/ 2914576 w 2914576"/>
              <a:gd name="connsiteY15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1622771 w 2914576"/>
              <a:gd name="connsiteY14" fmla="*/ 554892 h 5417541"/>
              <a:gd name="connsiteX15" fmla="*/ 2914576 w 2914576"/>
              <a:gd name="connsiteY15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1622771 w 2914576"/>
              <a:gd name="connsiteY14" fmla="*/ 554892 h 5417541"/>
              <a:gd name="connsiteX15" fmla="*/ 2914576 w 2914576"/>
              <a:gd name="connsiteY15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15051 w 2914576"/>
              <a:gd name="connsiteY14" fmla="*/ 1061783 h 5417541"/>
              <a:gd name="connsiteX15" fmla="*/ 2914576 w 2914576"/>
              <a:gd name="connsiteY15" fmla="*/ 0 h 5417541"/>
              <a:gd name="connsiteX0" fmla="*/ 2914576 w 2914576"/>
              <a:gd name="connsiteY0" fmla="*/ 15548 h 5433089"/>
              <a:gd name="connsiteX1" fmla="*/ 2579763 w 2914576"/>
              <a:gd name="connsiteY1" fmla="*/ 1047604 h 5433089"/>
              <a:gd name="connsiteX2" fmla="*/ 2445937 w 2914576"/>
              <a:gd name="connsiteY2" fmla="*/ 1575139 h 5433089"/>
              <a:gd name="connsiteX3" fmla="*/ 2303538 w 2914576"/>
              <a:gd name="connsiteY3" fmla="*/ 2127632 h 5433089"/>
              <a:gd name="connsiteX4" fmla="*/ 2195907 w 2914576"/>
              <a:gd name="connsiteY4" fmla="*/ 2622083 h 5433089"/>
              <a:gd name="connsiteX5" fmla="*/ 2110182 w 2914576"/>
              <a:gd name="connsiteY5" fmla="*/ 3045105 h 5433089"/>
              <a:gd name="connsiteX6" fmla="*/ 2040173 w 2914576"/>
              <a:gd name="connsiteY6" fmla="*/ 3579342 h 5433089"/>
              <a:gd name="connsiteX7" fmla="*/ 1998262 w 2914576"/>
              <a:gd name="connsiteY7" fmla="*/ 3987681 h 5433089"/>
              <a:gd name="connsiteX8" fmla="*/ 1970163 w 2914576"/>
              <a:gd name="connsiteY8" fmla="*/ 4438188 h 5433089"/>
              <a:gd name="connsiteX9" fmla="*/ 1957563 w 2914576"/>
              <a:gd name="connsiteY9" fmla="*/ 4817445 h 5433089"/>
              <a:gd name="connsiteX10" fmla="*/ 1295111 w 2914576"/>
              <a:gd name="connsiteY10" fmla="*/ 5009574 h 5433089"/>
              <a:gd name="connsiteX11" fmla="*/ 530184 w 2914576"/>
              <a:gd name="connsiteY11" fmla="*/ 5433089 h 5433089"/>
              <a:gd name="connsiteX12" fmla="*/ 65320 w 2914576"/>
              <a:gd name="connsiteY12" fmla="*/ 3431947 h 5433089"/>
              <a:gd name="connsiteX13" fmla="*/ 0 w 2914576"/>
              <a:gd name="connsiteY13" fmla="*/ 1742670 h 5433089"/>
              <a:gd name="connsiteX14" fmla="*/ 815051 w 2914576"/>
              <a:gd name="connsiteY14" fmla="*/ 1077331 h 5433089"/>
              <a:gd name="connsiteX15" fmla="*/ 1942811 w 2914576"/>
              <a:gd name="connsiteY15" fmla="*/ 470597 h 5433089"/>
              <a:gd name="connsiteX16" fmla="*/ 2914576 w 2914576"/>
              <a:gd name="connsiteY16" fmla="*/ 15548 h 5433089"/>
              <a:gd name="connsiteX0" fmla="*/ 2914576 w 2914576"/>
              <a:gd name="connsiteY0" fmla="*/ 16980 h 5434521"/>
              <a:gd name="connsiteX1" fmla="*/ 2579763 w 2914576"/>
              <a:gd name="connsiteY1" fmla="*/ 1049036 h 5434521"/>
              <a:gd name="connsiteX2" fmla="*/ 2445937 w 2914576"/>
              <a:gd name="connsiteY2" fmla="*/ 1576571 h 5434521"/>
              <a:gd name="connsiteX3" fmla="*/ 2303538 w 2914576"/>
              <a:gd name="connsiteY3" fmla="*/ 2129064 h 5434521"/>
              <a:gd name="connsiteX4" fmla="*/ 2195907 w 2914576"/>
              <a:gd name="connsiteY4" fmla="*/ 2623515 h 5434521"/>
              <a:gd name="connsiteX5" fmla="*/ 2110182 w 2914576"/>
              <a:gd name="connsiteY5" fmla="*/ 3046537 h 5434521"/>
              <a:gd name="connsiteX6" fmla="*/ 2040173 w 2914576"/>
              <a:gd name="connsiteY6" fmla="*/ 3580774 h 5434521"/>
              <a:gd name="connsiteX7" fmla="*/ 1998262 w 2914576"/>
              <a:gd name="connsiteY7" fmla="*/ 3989113 h 5434521"/>
              <a:gd name="connsiteX8" fmla="*/ 1970163 w 2914576"/>
              <a:gd name="connsiteY8" fmla="*/ 4439620 h 5434521"/>
              <a:gd name="connsiteX9" fmla="*/ 1957563 w 2914576"/>
              <a:gd name="connsiteY9" fmla="*/ 4818877 h 5434521"/>
              <a:gd name="connsiteX10" fmla="*/ 1295111 w 2914576"/>
              <a:gd name="connsiteY10" fmla="*/ 5011006 h 5434521"/>
              <a:gd name="connsiteX11" fmla="*/ 530184 w 2914576"/>
              <a:gd name="connsiteY11" fmla="*/ 5434521 h 5434521"/>
              <a:gd name="connsiteX12" fmla="*/ 65320 w 2914576"/>
              <a:gd name="connsiteY12" fmla="*/ 3433379 h 5434521"/>
              <a:gd name="connsiteX13" fmla="*/ 0 w 2914576"/>
              <a:gd name="connsiteY13" fmla="*/ 1744102 h 5434521"/>
              <a:gd name="connsiteX14" fmla="*/ 815051 w 2914576"/>
              <a:gd name="connsiteY14" fmla="*/ 1078763 h 5434521"/>
              <a:gd name="connsiteX15" fmla="*/ 1897091 w 2914576"/>
              <a:gd name="connsiteY15" fmla="*/ 433628 h 5434521"/>
              <a:gd name="connsiteX16" fmla="*/ 2914576 w 2914576"/>
              <a:gd name="connsiteY16" fmla="*/ 16980 h 543452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15051 w 2914576"/>
              <a:gd name="connsiteY14" fmla="*/ 1061783 h 5417541"/>
              <a:gd name="connsiteX15" fmla="*/ 1897091 w 2914576"/>
              <a:gd name="connsiteY15" fmla="*/ 416648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15051 w 2914576"/>
              <a:gd name="connsiteY14" fmla="*/ 1061783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409411 w 2914576"/>
              <a:gd name="connsiteY10" fmla="*/ 496330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516539"/>
              <a:gd name="connsiteX1" fmla="*/ 2579763 w 2914576"/>
              <a:gd name="connsiteY1" fmla="*/ 1032056 h 5516539"/>
              <a:gd name="connsiteX2" fmla="*/ 2445937 w 2914576"/>
              <a:gd name="connsiteY2" fmla="*/ 1559591 h 5516539"/>
              <a:gd name="connsiteX3" fmla="*/ 2303538 w 2914576"/>
              <a:gd name="connsiteY3" fmla="*/ 2112084 h 5516539"/>
              <a:gd name="connsiteX4" fmla="*/ 2195907 w 2914576"/>
              <a:gd name="connsiteY4" fmla="*/ 2606535 h 5516539"/>
              <a:gd name="connsiteX5" fmla="*/ 2110182 w 2914576"/>
              <a:gd name="connsiteY5" fmla="*/ 3029557 h 5516539"/>
              <a:gd name="connsiteX6" fmla="*/ 2040173 w 2914576"/>
              <a:gd name="connsiteY6" fmla="*/ 3563794 h 5516539"/>
              <a:gd name="connsiteX7" fmla="*/ 1998262 w 2914576"/>
              <a:gd name="connsiteY7" fmla="*/ 3972133 h 5516539"/>
              <a:gd name="connsiteX8" fmla="*/ 1970163 w 2914576"/>
              <a:gd name="connsiteY8" fmla="*/ 4422640 h 5516539"/>
              <a:gd name="connsiteX9" fmla="*/ 1957563 w 2914576"/>
              <a:gd name="connsiteY9" fmla="*/ 4801897 h 5516539"/>
              <a:gd name="connsiteX10" fmla="*/ 1409411 w 2914576"/>
              <a:gd name="connsiteY10" fmla="*/ 4963306 h 5516539"/>
              <a:gd name="connsiteX11" fmla="*/ 990311 w 2914576"/>
              <a:gd name="connsiteY11" fmla="*/ 5186030 h 5516539"/>
              <a:gd name="connsiteX12" fmla="*/ 530184 w 2914576"/>
              <a:gd name="connsiteY12" fmla="*/ 5417541 h 5516539"/>
              <a:gd name="connsiteX13" fmla="*/ 65320 w 2914576"/>
              <a:gd name="connsiteY13" fmla="*/ 3416399 h 5516539"/>
              <a:gd name="connsiteX14" fmla="*/ 0 w 2914576"/>
              <a:gd name="connsiteY14" fmla="*/ 1727122 h 5516539"/>
              <a:gd name="connsiteX15" fmla="*/ 822671 w 2914576"/>
              <a:gd name="connsiteY15" fmla="*/ 1031062 h 5516539"/>
              <a:gd name="connsiteX16" fmla="*/ 1813271 w 2914576"/>
              <a:gd name="connsiteY16" fmla="*/ 447369 h 5516539"/>
              <a:gd name="connsiteX17" fmla="*/ 2914576 w 2914576"/>
              <a:gd name="connsiteY17" fmla="*/ 0 h 5516539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409411 w 2914576"/>
              <a:gd name="connsiteY10" fmla="*/ 4963306 h 5417541"/>
              <a:gd name="connsiteX11" fmla="*/ 990311 w 2914576"/>
              <a:gd name="connsiteY11" fmla="*/ 5186030 h 5417541"/>
              <a:gd name="connsiteX12" fmla="*/ 530184 w 2914576"/>
              <a:gd name="connsiteY12" fmla="*/ 5417541 h 5417541"/>
              <a:gd name="connsiteX13" fmla="*/ 65320 w 2914576"/>
              <a:gd name="connsiteY13" fmla="*/ 3416399 h 5417541"/>
              <a:gd name="connsiteX14" fmla="*/ 0 w 2914576"/>
              <a:gd name="connsiteY14" fmla="*/ 1727122 h 5417541"/>
              <a:gd name="connsiteX15" fmla="*/ 822671 w 2914576"/>
              <a:gd name="connsiteY15" fmla="*/ 1031062 h 5417541"/>
              <a:gd name="connsiteX16" fmla="*/ 1813271 w 2914576"/>
              <a:gd name="connsiteY16" fmla="*/ 447369 h 5417541"/>
              <a:gd name="connsiteX17" fmla="*/ 2914576 w 2914576"/>
              <a:gd name="connsiteY17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409411 w 2914576"/>
              <a:gd name="connsiteY10" fmla="*/ 4963306 h 5417541"/>
              <a:gd name="connsiteX11" fmla="*/ 1005551 w 2914576"/>
              <a:gd name="connsiteY11" fmla="*/ 5139949 h 5417541"/>
              <a:gd name="connsiteX12" fmla="*/ 530184 w 2914576"/>
              <a:gd name="connsiteY12" fmla="*/ 5417541 h 5417541"/>
              <a:gd name="connsiteX13" fmla="*/ 65320 w 2914576"/>
              <a:gd name="connsiteY13" fmla="*/ 3416399 h 5417541"/>
              <a:gd name="connsiteX14" fmla="*/ 0 w 2914576"/>
              <a:gd name="connsiteY14" fmla="*/ 1727122 h 5417541"/>
              <a:gd name="connsiteX15" fmla="*/ 822671 w 2914576"/>
              <a:gd name="connsiteY15" fmla="*/ 1031062 h 5417541"/>
              <a:gd name="connsiteX16" fmla="*/ 1813271 w 2914576"/>
              <a:gd name="connsiteY16" fmla="*/ 447369 h 5417541"/>
              <a:gd name="connsiteX17" fmla="*/ 2914576 w 2914576"/>
              <a:gd name="connsiteY17" fmla="*/ 0 h 5417541"/>
              <a:gd name="connsiteX0" fmla="*/ 2914576 w 2914576"/>
              <a:gd name="connsiteY0" fmla="*/ 0 h 5448037"/>
              <a:gd name="connsiteX1" fmla="*/ 2579763 w 2914576"/>
              <a:gd name="connsiteY1" fmla="*/ 1032056 h 5448037"/>
              <a:gd name="connsiteX2" fmla="*/ 2445937 w 2914576"/>
              <a:gd name="connsiteY2" fmla="*/ 1559591 h 5448037"/>
              <a:gd name="connsiteX3" fmla="*/ 2303538 w 2914576"/>
              <a:gd name="connsiteY3" fmla="*/ 2112084 h 5448037"/>
              <a:gd name="connsiteX4" fmla="*/ 2195907 w 2914576"/>
              <a:gd name="connsiteY4" fmla="*/ 2606535 h 5448037"/>
              <a:gd name="connsiteX5" fmla="*/ 2110182 w 2914576"/>
              <a:gd name="connsiteY5" fmla="*/ 3029557 h 5448037"/>
              <a:gd name="connsiteX6" fmla="*/ 2040173 w 2914576"/>
              <a:gd name="connsiteY6" fmla="*/ 3563794 h 5448037"/>
              <a:gd name="connsiteX7" fmla="*/ 1998262 w 2914576"/>
              <a:gd name="connsiteY7" fmla="*/ 3972133 h 5448037"/>
              <a:gd name="connsiteX8" fmla="*/ 1970163 w 2914576"/>
              <a:gd name="connsiteY8" fmla="*/ 4422640 h 5448037"/>
              <a:gd name="connsiteX9" fmla="*/ 1957563 w 2914576"/>
              <a:gd name="connsiteY9" fmla="*/ 4801897 h 5448037"/>
              <a:gd name="connsiteX10" fmla="*/ 1409411 w 2914576"/>
              <a:gd name="connsiteY10" fmla="*/ 4963306 h 5448037"/>
              <a:gd name="connsiteX11" fmla="*/ 1005551 w 2914576"/>
              <a:gd name="connsiteY11" fmla="*/ 5139949 h 5448037"/>
              <a:gd name="connsiteX12" fmla="*/ 530184 w 2914576"/>
              <a:gd name="connsiteY12" fmla="*/ 5417541 h 5448037"/>
              <a:gd name="connsiteX13" fmla="*/ 243551 w 2914576"/>
              <a:gd name="connsiteY13" fmla="*/ 4348892 h 5448037"/>
              <a:gd name="connsiteX14" fmla="*/ 65320 w 2914576"/>
              <a:gd name="connsiteY14" fmla="*/ 3416399 h 5448037"/>
              <a:gd name="connsiteX15" fmla="*/ 0 w 2914576"/>
              <a:gd name="connsiteY15" fmla="*/ 1727122 h 5448037"/>
              <a:gd name="connsiteX16" fmla="*/ 822671 w 2914576"/>
              <a:gd name="connsiteY16" fmla="*/ 1031062 h 5448037"/>
              <a:gd name="connsiteX17" fmla="*/ 1813271 w 2914576"/>
              <a:gd name="connsiteY17" fmla="*/ 447369 h 5448037"/>
              <a:gd name="connsiteX18" fmla="*/ 2914576 w 2914576"/>
              <a:gd name="connsiteY18" fmla="*/ 0 h 5448037"/>
              <a:gd name="connsiteX0" fmla="*/ 2914576 w 2914576"/>
              <a:gd name="connsiteY0" fmla="*/ 0 h 5448037"/>
              <a:gd name="connsiteX1" fmla="*/ 2579763 w 2914576"/>
              <a:gd name="connsiteY1" fmla="*/ 1032056 h 5448037"/>
              <a:gd name="connsiteX2" fmla="*/ 2445937 w 2914576"/>
              <a:gd name="connsiteY2" fmla="*/ 1559591 h 5448037"/>
              <a:gd name="connsiteX3" fmla="*/ 2303538 w 2914576"/>
              <a:gd name="connsiteY3" fmla="*/ 2112084 h 5448037"/>
              <a:gd name="connsiteX4" fmla="*/ 2195907 w 2914576"/>
              <a:gd name="connsiteY4" fmla="*/ 2606535 h 5448037"/>
              <a:gd name="connsiteX5" fmla="*/ 2110182 w 2914576"/>
              <a:gd name="connsiteY5" fmla="*/ 3029557 h 5448037"/>
              <a:gd name="connsiteX6" fmla="*/ 2040173 w 2914576"/>
              <a:gd name="connsiteY6" fmla="*/ 3563794 h 5448037"/>
              <a:gd name="connsiteX7" fmla="*/ 1998262 w 2914576"/>
              <a:gd name="connsiteY7" fmla="*/ 3972133 h 5448037"/>
              <a:gd name="connsiteX8" fmla="*/ 1970163 w 2914576"/>
              <a:gd name="connsiteY8" fmla="*/ 4422640 h 5448037"/>
              <a:gd name="connsiteX9" fmla="*/ 1957563 w 2914576"/>
              <a:gd name="connsiteY9" fmla="*/ 4801897 h 5448037"/>
              <a:gd name="connsiteX10" fmla="*/ 1409411 w 2914576"/>
              <a:gd name="connsiteY10" fmla="*/ 4963306 h 5448037"/>
              <a:gd name="connsiteX11" fmla="*/ 1005551 w 2914576"/>
              <a:gd name="connsiteY11" fmla="*/ 5139949 h 5448037"/>
              <a:gd name="connsiteX12" fmla="*/ 530184 w 2914576"/>
              <a:gd name="connsiteY12" fmla="*/ 5417541 h 5448037"/>
              <a:gd name="connsiteX13" fmla="*/ 220691 w 2914576"/>
              <a:gd name="connsiteY13" fmla="*/ 4348892 h 5448037"/>
              <a:gd name="connsiteX14" fmla="*/ 65320 w 2914576"/>
              <a:gd name="connsiteY14" fmla="*/ 3416399 h 5448037"/>
              <a:gd name="connsiteX15" fmla="*/ 0 w 2914576"/>
              <a:gd name="connsiteY15" fmla="*/ 1727122 h 5448037"/>
              <a:gd name="connsiteX16" fmla="*/ 822671 w 2914576"/>
              <a:gd name="connsiteY16" fmla="*/ 1031062 h 5448037"/>
              <a:gd name="connsiteX17" fmla="*/ 1813271 w 2914576"/>
              <a:gd name="connsiteY17" fmla="*/ 447369 h 5448037"/>
              <a:gd name="connsiteX18" fmla="*/ 2914576 w 2914576"/>
              <a:gd name="connsiteY18" fmla="*/ 0 h 5448037"/>
              <a:gd name="connsiteX0" fmla="*/ 2914576 w 2914576"/>
              <a:gd name="connsiteY0" fmla="*/ 0 h 5448037"/>
              <a:gd name="connsiteX1" fmla="*/ 2579763 w 2914576"/>
              <a:gd name="connsiteY1" fmla="*/ 1032056 h 5448037"/>
              <a:gd name="connsiteX2" fmla="*/ 2445937 w 2914576"/>
              <a:gd name="connsiteY2" fmla="*/ 1559591 h 5448037"/>
              <a:gd name="connsiteX3" fmla="*/ 2303538 w 2914576"/>
              <a:gd name="connsiteY3" fmla="*/ 2112084 h 5448037"/>
              <a:gd name="connsiteX4" fmla="*/ 2195907 w 2914576"/>
              <a:gd name="connsiteY4" fmla="*/ 2606535 h 5448037"/>
              <a:gd name="connsiteX5" fmla="*/ 2110182 w 2914576"/>
              <a:gd name="connsiteY5" fmla="*/ 3029557 h 5448037"/>
              <a:gd name="connsiteX6" fmla="*/ 2040173 w 2914576"/>
              <a:gd name="connsiteY6" fmla="*/ 3563794 h 5448037"/>
              <a:gd name="connsiteX7" fmla="*/ 1998262 w 2914576"/>
              <a:gd name="connsiteY7" fmla="*/ 3972133 h 5448037"/>
              <a:gd name="connsiteX8" fmla="*/ 1970163 w 2914576"/>
              <a:gd name="connsiteY8" fmla="*/ 4422640 h 5448037"/>
              <a:gd name="connsiteX9" fmla="*/ 1957563 w 2914576"/>
              <a:gd name="connsiteY9" fmla="*/ 4801897 h 5448037"/>
              <a:gd name="connsiteX10" fmla="*/ 1409411 w 2914576"/>
              <a:gd name="connsiteY10" fmla="*/ 4963306 h 5448037"/>
              <a:gd name="connsiteX11" fmla="*/ 1005551 w 2914576"/>
              <a:gd name="connsiteY11" fmla="*/ 5139949 h 5448037"/>
              <a:gd name="connsiteX12" fmla="*/ 530184 w 2914576"/>
              <a:gd name="connsiteY12" fmla="*/ 5417541 h 5448037"/>
              <a:gd name="connsiteX13" fmla="*/ 220691 w 2914576"/>
              <a:gd name="connsiteY13" fmla="*/ 4348892 h 5448037"/>
              <a:gd name="connsiteX14" fmla="*/ 65320 w 2914576"/>
              <a:gd name="connsiteY14" fmla="*/ 3416399 h 5448037"/>
              <a:gd name="connsiteX15" fmla="*/ 0 w 2914576"/>
              <a:gd name="connsiteY15" fmla="*/ 1727122 h 5448037"/>
              <a:gd name="connsiteX16" fmla="*/ 822671 w 2914576"/>
              <a:gd name="connsiteY16" fmla="*/ 1031062 h 5448037"/>
              <a:gd name="connsiteX17" fmla="*/ 1813271 w 2914576"/>
              <a:gd name="connsiteY17" fmla="*/ 447369 h 5448037"/>
              <a:gd name="connsiteX18" fmla="*/ 2914576 w 2914576"/>
              <a:gd name="connsiteY18" fmla="*/ 0 h 5448037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409411 w 2914576"/>
              <a:gd name="connsiteY10" fmla="*/ 4963306 h 5417541"/>
              <a:gd name="connsiteX11" fmla="*/ 1005551 w 2914576"/>
              <a:gd name="connsiteY11" fmla="*/ 5139949 h 5417541"/>
              <a:gd name="connsiteX12" fmla="*/ 530184 w 2914576"/>
              <a:gd name="connsiteY12" fmla="*/ 5417541 h 5417541"/>
              <a:gd name="connsiteX13" fmla="*/ 220691 w 2914576"/>
              <a:gd name="connsiteY13" fmla="*/ 4348892 h 5417541"/>
              <a:gd name="connsiteX14" fmla="*/ 65320 w 2914576"/>
              <a:gd name="connsiteY14" fmla="*/ 3416399 h 5417541"/>
              <a:gd name="connsiteX15" fmla="*/ 0 w 2914576"/>
              <a:gd name="connsiteY15" fmla="*/ 1727122 h 5417541"/>
              <a:gd name="connsiteX16" fmla="*/ 822671 w 2914576"/>
              <a:gd name="connsiteY16" fmla="*/ 1031062 h 5417541"/>
              <a:gd name="connsiteX17" fmla="*/ 1813271 w 2914576"/>
              <a:gd name="connsiteY17" fmla="*/ 447369 h 5417541"/>
              <a:gd name="connsiteX18" fmla="*/ 2914576 w 2914576"/>
              <a:gd name="connsiteY18" fmla="*/ 0 h 5417541"/>
              <a:gd name="connsiteX0" fmla="*/ 2975491 w 2975491"/>
              <a:gd name="connsiteY0" fmla="*/ 0 h 5417541"/>
              <a:gd name="connsiteX1" fmla="*/ 2640678 w 2975491"/>
              <a:gd name="connsiteY1" fmla="*/ 1032056 h 5417541"/>
              <a:gd name="connsiteX2" fmla="*/ 2506852 w 2975491"/>
              <a:gd name="connsiteY2" fmla="*/ 1559591 h 5417541"/>
              <a:gd name="connsiteX3" fmla="*/ 2364453 w 2975491"/>
              <a:gd name="connsiteY3" fmla="*/ 2112084 h 5417541"/>
              <a:gd name="connsiteX4" fmla="*/ 2256822 w 2975491"/>
              <a:gd name="connsiteY4" fmla="*/ 2606535 h 5417541"/>
              <a:gd name="connsiteX5" fmla="*/ 2171097 w 2975491"/>
              <a:gd name="connsiteY5" fmla="*/ 3029557 h 5417541"/>
              <a:gd name="connsiteX6" fmla="*/ 2101088 w 2975491"/>
              <a:gd name="connsiteY6" fmla="*/ 3563794 h 5417541"/>
              <a:gd name="connsiteX7" fmla="*/ 2059177 w 2975491"/>
              <a:gd name="connsiteY7" fmla="*/ 3972133 h 5417541"/>
              <a:gd name="connsiteX8" fmla="*/ 2031078 w 2975491"/>
              <a:gd name="connsiteY8" fmla="*/ 4422640 h 5417541"/>
              <a:gd name="connsiteX9" fmla="*/ 2018478 w 2975491"/>
              <a:gd name="connsiteY9" fmla="*/ 4801897 h 5417541"/>
              <a:gd name="connsiteX10" fmla="*/ 1470326 w 2975491"/>
              <a:gd name="connsiteY10" fmla="*/ 4963306 h 5417541"/>
              <a:gd name="connsiteX11" fmla="*/ 1066466 w 2975491"/>
              <a:gd name="connsiteY11" fmla="*/ 5139949 h 5417541"/>
              <a:gd name="connsiteX12" fmla="*/ 591099 w 2975491"/>
              <a:gd name="connsiteY12" fmla="*/ 5417541 h 5417541"/>
              <a:gd name="connsiteX13" fmla="*/ 281606 w 2975491"/>
              <a:gd name="connsiteY13" fmla="*/ 4348892 h 5417541"/>
              <a:gd name="connsiteX14" fmla="*/ 126235 w 2975491"/>
              <a:gd name="connsiteY14" fmla="*/ 3416399 h 5417541"/>
              <a:gd name="connsiteX15" fmla="*/ 68246 w 2975491"/>
              <a:gd name="connsiteY15" fmla="*/ 2689977 h 5417541"/>
              <a:gd name="connsiteX16" fmla="*/ 60915 w 2975491"/>
              <a:gd name="connsiteY16" fmla="*/ 1727122 h 5417541"/>
              <a:gd name="connsiteX17" fmla="*/ 883586 w 2975491"/>
              <a:gd name="connsiteY17" fmla="*/ 1031062 h 5417541"/>
              <a:gd name="connsiteX18" fmla="*/ 1874186 w 2975491"/>
              <a:gd name="connsiteY18" fmla="*/ 447369 h 5417541"/>
              <a:gd name="connsiteX19" fmla="*/ 2975491 w 2975491"/>
              <a:gd name="connsiteY19" fmla="*/ 0 h 5417541"/>
              <a:gd name="connsiteX0" fmla="*/ 2917929 w 2917929"/>
              <a:gd name="connsiteY0" fmla="*/ 0 h 5417541"/>
              <a:gd name="connsiteX1" fmla="*/ 2583116 w 2917929"/>
              <a:gd name="connsiteY1" fmla="*/ 1032056 h 5417541"/>
              <a:gd name="connsiteX2" fmla="*/ 2449290 w 2917929"/>
              <a:gd name="connsiteY2" fmla="*/ 1559591 h 5417541"/>
              <a:gd name="connsiteX3" fmla="*/ 2306891 w 2917929"/>
              <a:gd name="connsiteY3" fmla="*/ 2112084 h 5417541"/>
              <a:gd name="connsiteX4" fmla="*/ 2199260 w 2917929"/>
              <a:gd name="connsiteY4" fmla="*/ 2606535 h 5417541"/>
              <a:gd name="connsiteX5" fmla="*/ 2113535 w 2917929"/>
              <a:gd name="connsiteY5" fmla="*/ 3029557 h 5417541"/>
              <a:gd name="connsiteX6" fmla="*/ 2043526 w 2917929"/>
              <a:gd name="connsiteY6" fmla="*/ 3563794 h 5417541"/>
              <a:gd name="connsiteX7" fmla="*/ 2001615 w 2917929"/>
              <a:gd name="connsiteY7" fmla="*/ 3972133 h 5417541"/>
              <a:gd name="connsiteX8" fmla="*/ 1973516 w 2917929"/>
              <a:gd name="connsiteY8" fmla="*/ 4422640 h 5417541"/>
              <a:gd name="connsiteX9" fmla="*/ 1960916 w 2917929"/>
              <a:gd name="connsiteY9" fmla="*/ 4801897 h 5417541"/>
              <a:gd name="connsiteX10" fmla="*/ 1412764 w 2917929"/>
              <a:gd name="connsiteY10" fmla="*/ 4963306 h 5417541"/>
              <a:gd name="connsiteX11" fmla="*/ 1008904 w 2917929"/>
              <a:gd name="connsiteY11" fmla="*/ 5139949 h 5417541"/>
              <a:gd name="connsiteX12" fmla="*/ 533537 w 2917929"/>
              <a:gd name="connsiteY12" fmla="*/ 5417541 h 5417541"/>
              <a:gd name="connsiteX13" fmla="*/ 224044 w 2917929"/>
              <a:gd name="connsiteY13" fmla="*/ 4348892 h 5417541"/>
              <a:gd name="connsiteX14" fmla="*/ 68673 w 2917929"/>
              <a:gd name="connsiteY14" fmla="*/ 3416399 h 5417541"/>
              <a:gd name="connsiteX15" fmla="*/ 10684 w 2917929"/>
              <a:gd name="connsiteY15" fmla="*/ 2689977 h 5417541"/>
              <a:gd name="connsiteX16" fmla="*/ 3353 w 2917929"/>
              <a:gd name="connsiteY16" fmla="*/ 1727122 h 5417541"/>
              <a:gd name="connsiteX17" fmla="*/ 826024 w 2917929"/>
              <a:gd name="connsiteY17" fmla="*/ 1031062 h 5417541"/>
              <a:gd name="connsiteX18" fmla="*/ 1816624 w 2917929"/>
              <a:gd name="connsiteY18" fmla="*/ 447369 h 5417541"/>
              <a:gd name="connsiteX19" fmla="*/ 2917929 w 2917929"/>
              <a:gd name="connsiteY19" fmla="*/ 0 h 5417541"/>
              <a:gd name="connsiteX0" fmla="*/ 2917929 w 2917929"/>
              <a:gd name="connsiteY0" fmla="*/ 0 h 5417541"/>
              <a:gd name="connsiteX1" fmla="*/ 2583116 w 2917929"/>
              <a:gd name="connsiteY1" fmla="*/ 1032056 h 5417541"/>
              <a:gd name="connsiteX2" fmla="*/ 2449290 w 2917929"/>
              <a:gd name="connsiteY2" fmla="*/ 1559591 h 5417541"/>
              <a:gd name="connsiteX3" fmla="*/ 2306891 w 2917929"/>
              <a:gd name="connsiteY3" fmla="*/ 2112084 h 5417541"/>
              <a:gd name="connsiteX4" fmla="*/ 2199260 w 2917929"/>
              <a:gd name="connsiteY4" fmla="*/ 2606535 h 5417541"/>
              <a:gd name="connsiteX5" fmla="*/ 2113535 w 2917929"/>
              <a:gd name="connsiteY5" fmla="*/ 3029557 h 5417541"/>
              <a:gd name="connsiteX6" fmla="*/ 2043526 w 2917929"/>
              <a:gd name="connsiteY6" fmla="*/ 3563794 h 5417541"/>
              <a:gd name="connsiteX7" fmla="*/ 2001615 w 2917929"/>
              <a:gd name="connsiteY7" fmla="*/ 3972133 h 5417541"/>
              <a:gd name="connsiteX8" fmla="*/ 1973516 w 2917929"/>
              <a:gd name="connsiteY8" fmla="*/ 4422640 h 5417541"/>
              <a:gd name="connsiteX9" fmla="*/ 1960916 w 2917929"/>
              <a:gd name="connsiteY9" fmla="*/ 4801897 h 5417541"/>
              <a:gd name="connsiteX10" fmla="*/ 1412764 w 2917929"/>
              <a:gd name="connsiteY10" fmla="*/ 4963306 h 5417541"/>
              <a:gd name="connsiteX11" fmla="*/ 1008904 w 2917929"/>
              <a:gd name="connsiteY11" fmla="*/ 5139949 h 5417541"/>
              <a:gd name="connsiteX12" fmla="*/ 533537 w 2917929"/>
              <a:gd name="connsiteY12" fmla="*/ 5417541 h 5417541"/>
              <a:gd name="connsiteX13" fmla="*/ 224044 w 2917929"/>
              <a:gd name="connsiteY13" fmla="*/ 4348892 h 5417541"/>
              <a:gd name="connsiteX14" fmla="*/ 68673 w 2917929"/>
              <a:gd name="connsiteY14" fmla="*/ 3416399 h 5417541"/>
              <a:gd name="connsiteX15" fmla="*/ 10684 w 2917929"/>
              <a:gd name="connsiteY15" fmla="*/ 2689977 h 5417541"/>
              <a:gd name="connsiteX16" fmla="*/ 3353 w 2917929"/>
              <a:gd name="connsiteY16" fmla="*/ 1727122 h 5417541"/>
              <a:gd name="connsiteX17" fmla="*/ 826024 w 2917929"/>
              <a:gd name="connsiteY17" fmla="*/ 1031062 h 5417541"/>
              <a:gd name="connsiteX18" fmla="*/ 1816624 w 2917929"/>
              <a:gd name="connsiteY18" fmla="*/ 447369 h 5417541"/>
              <a:gd name="connsiteX19" fmla="*/ 2917929 w 2917929"/>
              <a:gd name="connsiteY19" fmla="*/ 0 h 5417541"/>
              <a:gd name="connsiteX0" fmla="*/ 2917929 w 2961096"/>
              <a:gd name="connsiteY0" fmla="*/ 0 h 5417541"/>
              <a:gd name="connsiteX1" fmla="*/ 2723405 w 2961096"/>
              <a:gd name="connsiteY1" fmla="*/ 554891 h 5417541"/>
              <a:gd name="connsiteX2" fmla="*/ 2583116 w 2961096"/>
              <a:gd name="connsiteY2" fmla="*/ 1032056 h 5417541"/>
              <a:gd name="connsiteX3" fmla="*/ 2449290 w 2961096"/>
              <a:gd name="connsiteY3" fmla="*/ 1559591 h 5417541"/>
              <a:gd name="connsiteX4" fmla="*/ 2306891 w 2961096"/>
              <a:gd name="connsiteY4" fmla="*/ 2112084 h 5417541"/>
              <a:gd name="connsiteX5" fmla="*/ 2199260 w 2961096"/>
              <a:gd name="connsiteY5" fmla="*/ 2606535 h 5417541"/>
              <a:gd name="connsiteX6" fmla="*/ 2113535 w 2961096"/>
              <a:gd name="connsiteY6" fmla="*/ 3029557 h 5417541"/>
              <a:gd name="connsiteX7" fmla="*/ 2043526 w 2961096"/>
              <a:gd name="connsiteY7" fmla="*/ 3563794 h 5417541"/>
              <a:gd name="connsiteX8" fmla="*/ 2001615 w 2961096"/>
              <a:gd name="connsiteY8" fmla="*/ 3972133 h 5417541"/>
              <a:gd name="connsiteX9" fmla="*/ 1973516 w 2961096"/>
              <a:gd name="connsiteY9" fmla="*/ 4422640 h 5417541"/>
              <a:gd name="connsiteX10" fmla="*/ 1960916 w 2961096"/>
              <a:gd name="connsiteY10" fmla="*/ 4801897 h 5417541"/>
              <a:gd name="connsiteX11" fmla="*/ 1412764 w 2961096"/>
              <a:gd name="connsiteY11" fmla="*/ 4963306 h 5417541"/>
              <a:gd name="connsiteX12" fmla="*/ 1008904 w 2961096"/>
              <a:gd name="connsiteY12" fmla="*/ 5139949 h 5417541"/>
              <a:gd name="connsiteX13" fmla="*/ 533537 w 2961096"/>
              <a:gd name="connsiteY13" fmla="*/ 5417541 h 5417541"/>
              <a:gd name="connsiteX14" fmla="*/ 224044 w 2961096"/>
              <a:gd name="connsiteY14" fmla="*/ 4348892 h 5417541"/>
              <a:gd name="connsiteX15" fmla="*/ 68673 w 2961096"/>
              <a:gd name="connsiteY15" fmla="*/ 3416399 h 5417541"/>
              <a:gd name="connsiteX16" fmla="*/ 10684 w 2961096"/>
              <a:gd name="connsiteY16" fmla="*/ 2689977 h 5417541"/>
              <a:gd name="connsiteX17" fmla="*/ 3353 w 2961096"/>
              <a:gd name="connsiteY17" fmla="*/ 1727122 h 5417541"/>
              <a:gd name="connsiteX18" fmla="*/ 826024 w 2961096"/>
              <a:gd name="connsiteY18" fmla="*/ 1031062 h 5417541"/>
              <a:gd name="connsiteX19" fmla="*/ 1816624 w 2961096"/>
              <a:gd name="connsiteY19" fmla="*/ 447369 h 5417541"/>
              <a:gd name="connsiteX20" fmla="*/ 2917929 w 2961096"/>
              <a:gd name="connsiteY20" fmla="*/ 0 h 5417541"/>
              <a:gd name="connsiteX0" fmla="*/ 2917929 w 2917929"/>
              <a:gd name="connsiteY0" fmla="*/ 0 h 5417541"/>
              <a:gd name="connsiteX1" fmla="*/ 2723405 w 2917929"/>
              <a:gd name="connsiteY1" fmla="*/ 554891 h 5417541"/>
              <a:gd name="connsiteX2" fmla="*/ 2583116 w 2917929"/>
              <a:gd name="connsiteY2" fmla="*/ 1032056 h 5417541"/>
              <a:gd name="connsiteX3" fmla="*/ 2449290 w 2917929"/>
              <a:gd name="connsiteY3" fmla="*/ 1559591 h 5417541"/>
              <a:gd name="connsiteX4" fmla="*/ 2306891 w 2917929"/>
              <a:gd name="connsiteY4" fmla="*/ 2112084 h 5417541"/>
              <a:gd name="connsiteX5" fmla="*/ 2199260 w 2917929"/>
              <a:gd name="connsiteY5" fmla="*/ 2606535 h 5417541"/>
              <a:gd name="connsiteX6" fmla="*/ 2113535 w 2917929"/>
              <a:gd name="connsiteY6" fmla="*/ 3029557 h 5417541"/>
              <a:gd name="connsiteX7" fmla="*/ 2043526 w 2917929"/>
              <a:gd name="connsiteY7" fmla="*/ 3563794 h 5417541"/>
              <a:gd name="connsiteX8" fmla="*/ 2001615 w 2917929"/>
              <a:gd name="connsiteY8" fmla="*/ 3972133 h 5417541"/>
              <a:gd name="connsiteX9" fmla="*/ 1973516 w 2917929"/>
              <a:gd name="connsiteY9" fmla="*/ 4422640 h 5417541"/>
              <a:gd name="connsiteX10" fmla="*/ 1960916 w 2917929"/>
              <a:gd name="connsiteY10" fmla="*/ 4801897 h 5417541"/>
              <a:gd name="connsiteX11" fmla="*/ 1412764 w 2917929"/>
              <a:gd name="connsiteY11" fmla="*/ 4963306 h 5417541"/>
              <a:gd name="connsiteX12" fmla="*/ 1008904 w 2917929"/>
              <a:gd name="connsiteY12" fmla="*/ 5139949 h 5417541"/>
              <a:gd name="connsiteX13" fmla="*/ 533537 w 2917929"/>
              <a:gd name="connsiteY13" fmla="*/ 5417541 h 5417541"/>
              <a:gd name="connsiteX14" fmla="*/ 224044 w 2917929"/>
              <a:gd name="connsiteY14" fmla="*/ 4348892 h 5417541"/>
              <a:gd name="connsiteX15" fmla="*/ 68673 w 2917929"/>
              <a:gd name="connsiteY15" fmla="*/ 3416399 h 5417541"/>
              <a:gd name="connsiteX16" fmla="*/ 10684 w 2917929"/>
              <a:gd name="connsiteY16" fmla="*/ 2689977 h 5417541"/>
              <a:gd name="connsiteX17" fmla="*/ 3353 w 2917929"/>
              <a:gd name="connsiteY17" fmla="*/ 1727122 h 5417541"/>
              <a:gd name="connsiteX18" fmla="*/ 826024 w 2917929"/>
              <a:gd name="connsiteY18" fmla="*/ 1031062 h 5417541"/>
              <a:gd name="connsiteX19" fmla="*/ 1816624 w 2917929"/>
              <a:gd name="connsiteY19" fmla="*/ 447369 h 5417541"/>
              <a:gd name="connsiteX20" fmla="*/ 2917929 w 2917929"/>
              <a:gd name="connsiteY20" fmla="*/ 0 h 5417541"/>
              <a:gd name="connsiteX0" fmla="*/ 2917929 w 2917929"/>
              <a:gd name="connsiteY0" fmla="*/ 0 h 5417541"/>
              <a:gd name="connsiteX1" fmla="*/ 2723405 w 2917929"/>
              <a:gd name="connsiteY1" fmla="*/ 554891 h 5417541"/>
              <a:gd name="connsiteX2" fmla="*/ 2583116 w 2917929"/>
              <a:gd name="connsiteY2" fmla="*/ 1032056 h 5417541"/>
              <a:gd name="connsiteX3" fmla="*/ 2449290 w 2917929"/>
              <a:gd name="connsiteY3" fmla="*/ 1559591 h 5417541"/>
              <a:gd name="connsiteX4" fmla="*/ 2306891 w 2917929"/>
              <a:gd name="connsiteY4" fmla="*/ 2112084 h 5417541"/>
              <a:gd name="connsiteX5" fmla="*/ 2199260 w 2917929"/>
              <a:gd name="connsiteY5" fmla="*/ 2606535 h 5417541"/>
              <a:gd name="connsiteX6" fmla="*/ 2113535 w 2917929"/>
              <a:gd name="connsiteY6" fmla="*/ 3029557 h 5417541"/>
              <a:gd name="connsiteX7" fmla="*/ 2043526 w 2917929"/>
              <a:gd name="connsiteY7" fmla="*/ 3563794 h 5417541"/>
              <a:gd name="connsiteX8" fmla="*/ 2001615 w 2917929"/>
              <a:gd name="connsiteY8" fmla="*/ 3972133 h 5417541"/>
              <a:gd name="connsiteX9" fmla="*/ 1973516 w 2917929"/>
              <a:gd name="connsiteY9" fmla="*/ 4422640 h 5417541"/>
              <a:gd name="connsiteX10" fmla="*/ 1960916 w 2917929"/>
              <a:gd name="connsiteY10" fmla="*/ 4801897 h 5417541"/>
              <a:gd name="connsiteX11" fmla="*/ 1412764 w 2917929"/>
              <a:gd name="connsiteY11" fmla="*/ 4963306 h 5417541"/>
              <a:gd name="connsiteX12" fmla="*/ 1008904 w 2917929"/>
              <a:gd name="connsiteY12" fmla="*/ 5139949 h 5417541"/>
              <a:gd name="connsiteX13" fmla="*/ 533537 w 2917929"/>
              <a:gd name="connsiteY13" fmla="*/ 5417541 h 5417541"/>
              <a:gd name="connsiteX14" fmla="*/ 224044 w 2917929"/>
              <a:gd name="connsiteY14" fmla="*/ 4348892 h 5417541"/>
              <a:gd name="connsiteX15" fmla="*/ 68673 w 2917929"/>
              <a:gd name="connsiteY15" fmla="*/ 3416399 h 5417541"/>
              <a:gd name="connsiteX16" fmla="*/ 10684 w 2917929"/>
              <a:gd name="connsiteY16" fmla="*/ 2689977 h 5417541"/>
              <a:gd name="connsiteX17" fmla="*/ 3353 w 2917929"/>
              <a:gd name="connsiteY17" fmla="*/ 1727122 h 5417541"/>
              <a:gd name="connsiteX18" fmla="*/ 826024 w 2917929"/>
              <a:gd name="connsiteY18" fmla="*/ 1031062 h 5417541"/>
              <a:gd name="connsiteX19" fmla="*/ 1816624 w 2917929"/>
              <a:gd name="connsiteY19" fmla="*/ 447369 h 5417541"/>
              <a:gd name="connsiteX20" fmla="*/ 2917929 w 2917929"/>
              <a:gd name="connsiteY20" fmla="*/ 0 h 5417541"/>
              <a:gd name="connsiteX0" fmla="*/ 2917929 w 2917929"/>
              <a:gd name="connsiteY0" fmla="*/ 0 h 5425221"/>
              <a:gd name="connsiteX1" fmla="*/ 2723405 w 2917929"/>
              <a:gd name="connsiteY1" fmla="*/ 562571 h 5425221"/>
              <a:gd name="connsiteX2" fmla="*/ 2583116 w 2917929"/>
              <a:gd name="connsiteY2" fmla="*/ 1039736 h 5425221"/>
              <a:gd name="connsiteX3" fmla="*/ 2449290 w 2917929"/>
              <a:gd name="connsiteY3" fmla="*/ 1567271 h 5425221"/>
              <a:gd name="connsiteX4" fmla="*/ 2306891 w 2917929"/>
              <a:gd name="connsiteY4" fmla="*/ 2119764 h 5425221"/>
              <a:gd name="connsiteX5" fmla="*/ 2199260 w 2917929"/>
              <a:gd name="connsiteY5" fmla="*/ 2614215 h 5425221"/>
              <a:gd name="connsiteX6" fmla="*/ 2113535 w 2917929"/>
              <a:gd name="connsiteY6" fmla="*/ 3037237 h 5425221"/>
              <a:gd name="connsiteX7" fmla="*/ 2043526 w 2917929"/>
              <a:gd name="connsiteY7" fmla="*/ 3571474 h 5425221"/>
              <a:gd name="connsiteX8" fmla="*/ 2001615 w 2917929"/>
              <a:gd name="connsiteY8" fmla="*/ 3979813 h 5425221"/>
              <a:gd name="connsiteX9" fmla="*/ 1973516 w 2917929"/>
              <a:gd name="connsiteY9" fmla="*/ 4430320 h 5425221"/>
              <a:gd name="connsiteX10" fmla="*/ 1960916 w 2917929"/>
              <a:gd name="connsiteY10" fmla="*/ 4809577 h 5425221"/>
              <a:gd name="connsiteX11" fmla="*/ 1412764 w 2917929"/>
              <a:gd name="connsiteY11" fmla="*/ 4970986 h 5425221"/>
              <a:gd name="connsiteX12" fmla="*/ 1008904 w 2917929"/>
              <a:gd name="connsiteY12" fmla="*/ 5147629 h 5425221"/>
              <a:gd name="connsiteX13" fmla="*/ 533537 w 2917929"/>
              <a:gd name="connsiteY13" fmla="*/ 5425221 h 5425221"/>
              <a:gd name="connsiteX14" fmla="*/ 224044 w 2917929"/>
              <a:gd name="connsiteY14" fmla="*/ 4356572 h 5425221"/>
              <a:gd name="connsiteX15" fmla="*/ 68673 w 2917929"/>
              <a:gd name="connsiteY15" fmla="*/ 3424079 h 5425221"/>
              <a:gd name="connsiteX16" fmla="*/ 10684 w 2917929"/>
              <a:gd name="connsiteY16" fmla="*/ 2697657 h 5425221"/>
              <a:gd name="connsiteX17" fmla="*/ 3353 w 2917929"/>
              <a:gd name="connsiteY17" fmla="*/ 1734802 h 5425221"/>
              <a:gd name="connsiteX18" fmla="*/ 826024 w 2917929"/>
              <a:gd name="connsiteY18" fmla="*/ 1038742 h 5425221"/>
              <a:gd name="connsiteX19" fmla="*/ 1816624 w 2917929"/>
              <a:gd name="connsiteY19" fmla="*/ 455049 h 5425221"/>
              <a:gd name="connsiteX20" fmla="*/ 2917929 w 2917929"/>
              <a:gd name="connsiteY20" fmla="*/ 0 h 542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17929" h="5425221">
                <a:moveTo>
                  <a:pt x="2917929" y="0"/>
                </a:moveTo>
                <a:cubicBezTo>
                  <a:pt x="2855699" y="194564"/>
                  <a:pt x="2779207" y="390562"/>
                  <a:pt x="2723405" y="562571"/>
                </a:cubicBezTo>
                <a:cubicBezTo>
                  <a:pt x="2667603" y="734580"/>
                  <a:pt x="2628802" y="872286"/>
                  <a:pt x="2583116" y="1039736"/>
                </a:cubicBezTo>
                <a:cubicBezTo>
                  <a:pt x="2537430" y="1207186"/>
                  <a:pt x="2495327" y="1387266"/>
                  <a:pt x="2449290" y="1567271"/>
                </a:cubicBezTo>
                <a:cubicBezTo>
                  <a:pt x="2403253" y="1747276"/>
                  <a:pt x="2348563" y="1945273"/>
                  <a:pt x="2306891" y="2119764"/>
                </a:cubicBezTo>
                <a:cubicBezTo>
                  <a:pt x="2265219" y="2294255"/>
                  <a:pt x="2231486" y="2461303"/>
                  <a:pt x="2199260" y="2614215"/>
                </a:cubicBezTo>
                <a:cubicBezTo>
                  <a:pt x="2167034" y="2767127"/>
                  <a:pt x="2139491" y="2877694"/>
                  <a:pt x="2113535" y="3037237"/>
                </a:cubicBezTo>
                <a:cubicBezTo>
                  <a:pt x="2087579" y="3196780"/>
                  <a:pt x="2062179" y="3414378"/>
                  <a:pt x="2043526" y="3571474"/>
                </a:cubicBezTo>
                <a:cubicBezTo>
                  <a:pt x="2024873" y="3728570"/>
                  <a:pt x="2013283" y="3836672"/>
                  <a:pt x="2001615" y="3979813"/>
                </a:cubicBezTo>
                <a:cubicBezTo>
                  <a:pt x="1989947" y="4122954"/>
                  <a:pt x="1980299" y="4292026"/>
                  <a:pt x="1973516" y="4430320"/>
                </a:cubicBezTo>
                <a:cubicBezTo>
                  <a:pt x="1966733" y="4568614"/>
                  <a:pt x="1965474" y="4663145"/>
                  <a:pt x="1960916" y="4809577"/>
                </a:cubicBezTo>
                <a:cubicBezTo>
                  <a:pt x="1811578" y="4856167"/>
                  <a:pt x="1571433" y="4914644"/>
                  <a:pt x="1412764" y="4970986"/>
                </a:cubicBezTo>
                <a:cubicBezTo>
                  <a:pt x="1254095" y="5027328"/>
                  <a:pt x="1155442" y="5071923"/>
                  <a:pt x="1008904" y="5147629"/>
                </a:cubicBezTo>
                <a:cubicBezTo>
                  <a:pt x="862366" y="5223335"/>
                  <a:pt x="790077" y="5272898"/>
                  <a:pt x="533537" y="5425221"/>
                </a:cubicBezTo>
                <a:cubicBezTo>
                  <a:pt x="490357" y="5254977"/>
                  <a:pt x="316761" y="4789938"/>
                  <a:pt x="224044" y="4356572"/>
                </a:cubicBezTo>
                <a:cubicBezTo>
                  <a:pt x="146567" y="4023048"/>
                  <a:pt x="104233" y="3700565"/>
                  <a:pt x="68673" y="3424079"/>
                </a:cubicBezTo>
                <a:cubicBezTo>
                  <a:pt x="33113" y="3147593"/>
                  <a:pt x="21571" y="2979203"/>
                  <a:pt x="10684" y="2697657"/>
                </a:cubicBezTo>
                <a:cubicBezTo>
                  <a:pt x="-203" y="2416111"/>
                  <a:pt x="-2997" y="2034328"/>
                  <a:pt x="3353" y="1734802"/>
                </a:cubicBezTo>
                <a:cubicBezTo>
                  <a:pt x="325158" y="1449888"/>
                  <a:pt x="295811" y="1439238"/>
                  <a:pt x="826024" y="1038742"/>
                </a:cubicBezTo>
                <a:cubicBezTo>
                  <a:pt x="1149826" y="826730"/>
                  <a:pt x="1466703" y="632013"/>
                  <a:pt x="1816624" y="455049"/>
                </a:cubicBezTo>
                <a:cubicBezTo>
                  <a:pt x="2166545" y="278085"/>
                  <a:pt x="2644130" y="49755"/>
                  <a:pt x="2917929" y="0"/>
                </a:cubicBezTo>
                <a:close/>
              </a:path>
            </a:pathLst>
          </a:custGeom>
          <a:ln w="25400">
            <a:solidFill>
              <a:srgbClr val="1ABDC9"/>
            </a:solidFill>
          </a:ln>
        </p:spPr>
        <p:txBody>
          <a:bodyPr rtlCol="0">
            <a:noAutofit/>
          </a:bodyPr>
          <a:lstStyle>
            <a:lvl1pPr>
              <a:buNone/>
              <a:defRPr sz="100" b="0">
                <a:solidFill>
                  <a:srgbClr val="D6E9E0"/>
                </a:solidFill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53720" y="1619220"/>
            <a:ext cx="4902200" cy="546466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53720" y="2284540"/>
            <a:ext cx="4037106" cy="387983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27" name="Picture 26" descr="BMT logo (CMYK nega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546313"/>
            <a:ext cx="10922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6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6F21299-61DF-1B49-A1D3-8512DD1EEA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1524000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93FF505-6504-B94F-9FBF-0A188E94F9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1824037"/>
            <a:ext cx="1333500" cy="747713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43CD63F-9C34-F740-9EB0-6D0735A334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52725" y="1824037"/>
            <a:ext cx="1333500" cy="747713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0BEF7B1E-60DA-454F-BC71-DF32A83FE9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4600" y="1824037"/>
            <a:ext cx="1333500" cy="747713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16A142DC-82E1-B24D-B309-0FD12A066B2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53300" y="1824037"/>
            <a:ext cx="1333500" cy="747713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2A498B3-9DEB-B148-8C1F-80B2CC97B3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2625308"/>
            <a:ext cx="1333500" cy="284163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C207B461-E659-6643-82D5-684C4B79DA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52725" y="2625308"/>
            <a:ext cx="1333500" cy="284163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583050CE-B32D-2C47-BF54-533BA5C512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54600" y="2625308"/>
            <a:ext cx="1333500" cy="284163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7" name="Text Placeholder 43">
            <a:extLst>
              <a:ext uri="{FF2B5EF4-FFF2-40B4-BE49-F238E27FC236}">
                <a16:creationId xmlns:a16="http://schemas.microsoft.com/office/drawing/2014/main" id="{A4DA277E-EB5E-F944-8DF2-6E2E926256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53300" y="2625308"/>
            <a:ext cx="1333500" cy="284163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96903FA0-5BD0-C744-98F7-5DA8D801162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" y="3009178"/>
            <a:ext cx="1333500" cy="799287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9" name="Text Placeholder 43">
            <a:extLst>
              <a:ext uri="{FF2B5EF4-FFF2-40B4-BE49-F238E27FC236}">
                <a16:creationId xmlns:a16="http://schemas.microsoft.com/office/drawing/2014/main" id="{8F3C4742-FBAF-B44E-A560-C30EEC3F67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52725" y="3009178"/>
            <a:ext cx="1333500" cy="799287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0" name="Text Placeholder 43">
            <a:extLst>
              <a:ext uri="{FF2B5EF4-FFF2-40B4-BE49-F238E27FC236}">
                <a16:creationId xmlns:a16="http://schemas.microsoft.com/office/drawing/2014/main" id="{14B08DD4-D980-594C-9351-DA40781033F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54600" y="3009178"/>
            <a:ext cx="1333500" cy="799287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1" name="Text Placeholder 43">
            <a:extLst>
              <a:ext uri="{FF2B5EF4-FFF2-40B4-BE49-F238E27FC236}">
                <a16:creationId xmlns:a16="http://schemas.microsoft.com/office/drawing/2014/main" id="{D1592617-2300-804C-818B-7D491FB7DD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53300" y="3009178"/>
            <a:ext cx="1333500" cy="799287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27588B2F-EF3E-764B-9BA4-F192F543D7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95312"/>
            <a:ext cx="8048625" cy="333375"/>
          </a:xfrm>
        </p:spPr>
        <p:txBody>
          <a:bodyPr/>
          <a:lstStyle>
            <a:lvl1pPr marL="0" indent="0">
              <a:buNone/>
              <a:defRPr sz="2400" b="1">
                <a:latin typeface="+mj-lt"/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7" name="Footer Placeholder 4">
            <a:extLst>
              <a:ext uri="{FF2B5EF4-FFF2-40B4-BE49-F238E27FC236}">
                <a16:creationId xmlns:a16="http://schemas.microsoft.com/office/drawing/2014/main" id="{CB5C5BEC-A9CC-AE40-B471-0110BB8F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2466" y="467412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8" name="Slide Number Placeholder 5">
            <a:extLst>
              <a:ext uri="{FF2B5EF4-FFF2-40B4-BE49-F238E27FC236}">
                <a16:creationId xmlns:a16="http://schemas.microsoft.com/office/drawing/2014/main" id="{479A60BC-FB7F-E744-A3D5-7901B7A3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732" y="4674126"/>
            <a:ext cx="364067" cy="273844"/>
          </a:xfrm>
        </p:spPr>
        <p:txBody>
          <a:bodyPr/>
          <a:lstStyle/>
          <a:p>
            <a:fld id="{C859C46A-94DA-1B40-AA1A-A891E01F72E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9" name="Picture 58" descr="BMT logo (CMYK positive).eps">
            <a:extLst>
              <a:ext uri="{FF2B5EF4-FFF2-40B4-BE49-F238E27FC236}">
                <a16:creationId xmlns:a16="http://schemas.microsoft.com/office/drawing/2014/main" id="{2EC13B9B-E945-B948-BAEB-1F948CE5C8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4536B56-62BB-2048-A0E6-DAF7075256E5}"/>
              </a:ext>
            </a:extLst>
          </p:cNvPr>
          <p:cNvCxnSpPr/>
          <p:nvPr userDrawn="1"/>
        </p:nvCxnSpPr>
        <p:spPr>
          <a:xfrm>
            <a:off x="190500" y="4470400"/>
            <a:ext cx="8763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16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FDB9CB-2AAD-324B-B2B7-EBEDE0872F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050"/>
            <a:ext cx="3842951" cy="85725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42951" cy="3058582"/>
          </a:xfrm>
        </p:spPr>
        <p:txBody>
          <a:bodyPr/>
          <a:lstStyle>
            <a:lvl1pPr marL="162900" indent="-162900"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2466" y="467412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2732" y="4674126"/>
            <a:ext cx="364067" cy="273844"/>
          </a:xfrm>
        </p:spPr>
        <p:txBody>
          <a:bodyPr/>
          <a:lstStyle/>
          <a:p>
            <a:fld id="{C859C46A-94DA-1B40-AA1A-A891E01F72E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BMT logo (CMYK posi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190500" y="4470400"/>
            <a:ext cx="8763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119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FDB9CB-2AAD-324B-B2B7-EBEDE0872F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352427"/>
            <a:ext cx="4267200" cy="190379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050"/>
            <a:ext cx="3842951" cy="85725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42951" cy="3058582"/>
          </a:xfrm>
        </p:spPr>
        <p:txBody>
          <a:bodyPr/>
          <a:lstStyle>
            <a:lvl1pPr marL="162900" indent="-162900"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2466" y="467412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2732" y="4674126"/>
            <a:ext cx="364067" cy="273844"/>
          </a:xfrm>
        </p:spPr>
        <p:txBody>
          <a:bodyPr/>
          <a:lstStyle/>
          <a:p>
            <a:fld id="{C859C46A-94DA-1B40-AA1A-A891E01F72E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BMT logo (CMYK posi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190500" y="4470400"/>
            <a:ext cx="8763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89B9BA0-FF50-3246-AC8E-D4FD5A3E5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1999" y="2362879"/>
            <a:ext cx="2085975" cy="190379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2F6B5BD-9E1F-5946-9FE7-8C519F905C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53225" y="2362879"/>
            <a:ext cx="2085975" cy="190379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18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1273"/>
            <a:ext cx="8229600" cy="2657460"/>
          </a:xfrm>
        </p:spPr>
        <p:txBody>
          <a:bodyPr/>
          <a:lstStyle>
            <a:lvl1pPr marL="162900" indent="-162900"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2466" y="467412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2732" y="4674126"/>
            <a:ext cx="364067" cy="273844"/>
          </a:xfrm>
        </p:spPr>
        <p:txBody>
          <a:bodyPr/>
          <a:lstStyle/>
          <a:p>
            <a:fld id="{C859C46A-94DA-1B40-AA1A-A891E01F72E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BMT logo (CMYK posi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190500" y="4470400"/>
            <a:ext cx="8763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716F7A-A269-1240-9354-3247EA49DF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307873"/>
            <a:ext cx="5413375" cy="256768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2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7247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572000" y="0"/>
            <a:ext cx="4594671" cy="5143500"/>
          </a:xfrm>
          <a:prstGeom prst="rect">
            <a:avLst/>
          </a:prstGeom>
          <a:solidFill>
            <a:srgbClr val="1ABD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050"/>
            <a:ext cx="3842951" cy="85725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42951" cy="3058582"/>
          </a:xfrm>
        </p:spPr>
        <p:txBody>
          <a:bodyPr/>
          <a:lstStyle>
            <a:lvl1pPr marL="162900" indent="-162900"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2466" y="467412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BMT logo (CMYK posi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190500" y="4470400"/>
            <a:ext cx="8763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D75266-0A16-374E-AD81-954C9B7BDF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2050" y="1200151"/>
            <a:ext cx="3709601" cy="2597145"/>
          </a:xfr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Pull out text </a:t>
            </a:r>
            <a:br>
              <a:rPr lang="en-US" dirty="0"/>
            </a:br>
            <a:r>
              <a:rPr lang="en-US" dirty="0"/>
              <a:t>or quote here</a:t>
            </a:r>
          </a:p>
        </p:txBody>
      </p:sp>
    </p:spTree>
    <p:extLst>
      <p:ext uri="{BB962C8B-B14F-4D97-AF65-F5344CB8AC3E}">
        <p14:creationId xmlns:p14="http://schemas.microsoft.com/office/powerpoint/2010/main" val="906748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/3 Width 1 Column Content Slide - Turquoise 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65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193399"/>
            <a:ext cx="5435999" cy="3383100"/>
          </a:xfrm>
          <a:solidFill>
            <a:srgbClr val="E1E6E3">
              <a:alpha val="42000"/>
            </a:srgbClr>
          </a:solidFill>
        </p:spPr>
        <p:txBody>
          <a:bodyPr lIns="180000" tIns="180000" rIns="180000" bIns="180000"/>
          <a:lstStyle>
            <a:lvl1pPr marL="128585" marR="0" indent="-128585" algn="l" defTabSz="6857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itchFamily="34" charset="0"/>
              <a:buChar char="•"/>
              <a:tabLst/>
              <a:defRPr sz="900"/>
            </a:lvl1pPr>
            <a:lvl2pPr marL="0" indent="0">
              <a:buClr>
                <a:schemeClr val="accent4"/>
              </a:buClr>
              <a:buFont typeface="Arial" panose="020B0604020202020204" pitchFamily="34" charset="0"/>
              <a:buNone/>
              <a:defRPr sz="788"/>
            </a:lvl2pPr>
            <a:lvl3pPr>
              <a:buClr>
                <a:schemeClr val="accent4"/>
              </a:buClr>
              <a:defRPr sz="788"/>
            </a:lvl3pPr>
            <a:lvl4pPr>
              <a:defRPr sz="788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8"/>
          </p:nvPr>
        </p:nvSpPr>
        <p:spPr>
          <a:xfrm>
            <a:off x="467544" y="735546"/>
            <a:ext cx="8208912" cy="270030"/>
          </a:xfrm>
        </p:spPr>
        <p:txBody>
          <a:bodyPr lIns="0" tIns="0" rIns="0" bIns="0"/>
          <a:lstStyle>
            <a:lvl1pPr marL="0" indent="0" algn="l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4F5650"/>
                </a:solidFill>
              </a:defRPr>
            </a:lvl1pPr>
            <a:lvl2pPr marL="0" indent="0" algn="l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4F5650"/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523E759-04BA-E74F-BA9B-65848771E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65852" y="4884227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4F5650">
                    <a:alpha val="30000"/>
                  </a:srgbClr>
                </a:solidFill>
              </a:defRPr>
            </a:lvl1pPr>
          </a:lstStyle>
          <a:p>
            <a:r>
              <a:rPr lang="en-US"/>
              <a:t>Version 1.3</a:t>
            </a:r>
          </a:p>
        </p:txBody>
      </p:sp>
    </p:spTree>
    <p:extLst>
      <p:ext uri="{BB962C8B-B14F-4D97-AF65-F5344CB8AC3E}">
        <p14:creationId xmlns:p14="http://schemas.microsoft.com/office/powerpoint/2010/main" val="3771426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233363" y="243841"/>
            <a:ext cx="8672512" cy="463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3811679" y="243841"/>
            <a:ext cx="5094196" cy="4632961"/>
            <a:chOff x="1916113" y="-743902"/>
            <a:chExt cx="7065962" cy="6426201"/>
          </a:xfrm>
        </p:grpSpPr>
        <p:sp>
          <p:nvSpPr>
            <p:cNvPr id="19" name="Freeform 25"/>
            <p:cNvSpPr>
              <a:spLocks/>
            </p:cNvSpPr>
            <p:nvPr userDrawn="1"/>
          </p:nvSpPr>
          <p:spPr bwMode="auto">
            <a:xfrm>
              <a:off x="3181350" y="2380298"/>
              <a:ext cx="2317750" cy="3302000"/>
            </a:xfrm>
            <a:custGeom>
              <a:avLst/>
              <a:gdLst>
                <a:gd name="T0" fmla="*/ 0 w 3630"/>
                <a:gd name="T1" fmla="*/ 2080 h 5172"/>
                <a:gd name="T2" fmla="*/ 1003 w 3630"/>
                <a:gd name="T3" fmla="*/ 152 h 5172"/>
                <a:gd name="T4" fmla="*/ 1118 w 3630"/>
                <a:gd name="T5" fmla="*/ 0 h 5172"/>
                <a:gd name="T6" fmla="*/ 1123 w 3630"/>
                <a:gd name="T7" fmla="*/ 190 h 5172"/>
                <a:gd name="T8" fmla="*/ 1460 w 3630"/>
                <a:gd name="T9" fmla="*/ 2080 h 5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30" h="5172">
                  <a:moveTo>
                    <a:pt x="0" y="5172"/>
                  </a:moveTo>
                  <a:cubicBezTo>
                    <a:pt x="535" y="3465"/>
                    <a:pt x="1374" y="1853"/>
                    <a:pt x="2494" y="377"/>
                  </a:cubicBezTo>
                  <a:cubicBezTo>
                    <a:pt x="2780" y="0"/>
                    <a:pt x="2780" y="0"/>
                    <a:pt x="2780" y="0"/>
                  </a:cubicBezTo>
                  <a:cubicBezTo>
                    <a:pt x="2793" y="472"/>
                    <a:pt x="2793" y="472"/>
                    <a:pt x="2793" y="472"/>
                  </a:cubicBezTo>
                  <a:cubicBezTo>
                    <a:pt x="2844" y="2152"/>
                    <a:pt x="3125" y="3732"/>
                    <a:pt x="3630" y="5172"/>
                  </a:cubicBez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auto">
            <a:xfrm>
              <a:off x="2514600" y="-318452"/>
              <a:ext cx="2468562" cy="4927600"/>
            </a:xfrm>
            <a:custGeom>
              <a:avLst/>
              <a:gdLst>
                <a:gd name="T0" fmla="*/ 0 w 3866"/>
                <a:gd name="T1" fmla="*/ 2557 h 7718"/>
                <a:gd name="T2" fmla="*/ 165 w 3866"/>
                <a:gd name="T3" fmla="*/ 3104 h 7718"/>
                <a:gd name="T4" fmla="*/ 1144 w 3866"/>
                <a:gd name="T5" fmla="*/ 1435 h 7718"/>
                <a:gd name="T6" fmla="*/ 1149 w 3866"/>
                <a:gd name="T7" fmla="*/ 1429 h 7718"/>
                <a:gd name="T8" fmla="*/ 1152 w 3866"/>
                <a:gd name="T9" fmla="*/ 1426 h 7718"/>
                <a:gd name="T10" fmla="*/ 1407 w 3866"/>
                <a:gd name="T11" fmla="*/ 1149 h 7718"/>
                <a:gd name="T12" fmla="*/ 1443 w 3866"/>
                <a:gd name="T13" fmla="*/ 734 h 7718"/>
                <a:gd name="T14" fmla="*/ 1555 w 3866"/>
                <a:gd name="T15" fmla="*/ 0 h 7718"/>
                <a:gd name="T16" fmla="*/ 1537 w 3866"/>
                <a:gd name="T17" fmla="*/ 19 h 7718"/>
                <a:gd name="T18" fmla="*/ 0 w 3866"/>
                <a:gd name="T19" fmla="*/ 2557 h 77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66" h="7718">
                  <a:moveTo>
                    <a:pt x="0" y="6357"/>
                  </a:moveTo>
                  <a:cubicBezTo>
                    <a:pt x="114" y="6830"/>
                    <a:pt x="253" y="7285"/>
                    <a:pt x="410" y="7718"/>
                  </a:cubicBezTo>
                  <a:cubicBezTo>
                    <a:pt x="1015" y="6242"/>
                    <a:pt x="1831" y="4848"/>
                    <a:pt x="2845" y="3567"/>
                  </a:cubicBezTo>
                  <a:cubicBezTo>
                    <a:pt x="2845" y="3567"/>
                    <a:pt x="2853" y="3557"/>
                    <a:pt x="2856" y="3553"/>
                  </a:cubicBezTo>
                  <a:cubicBezTo>
                    <a:pt x="2864" y="3545"/>
                    <a:pt x="2864" y="3545"/>
                    <a:pt x="2864" y="3545"/>
                  </a:cubicBezTo>
                  <a:cubicBezTo>
                    <a:pt x="3063" y="3312"/>
                    <a:pt x="3276" y="3081"/>
                    <a:pt x="3498" y="2856"/>
                  </a:cubicBezTo>
                  <a:cubicBezTo>
                    <a:pt x="3520" y="2510"/>
                    <a:pt x="3548" y="2164"/>
                    <a:pt x="3588" y="1825"/>
                  </a:cubicBezTo>
                  <a:cubicBezTo>
                    <a:pt x="3654" y="1232"/>
                    <a:pt x="3748" y="620"/>
                    <a:pt x="3866" y="0"/>
                  </a:cubicBezTo>
                  <a:cubicBezTo>
                    <a:pt x="3853" y="15"/>
                    <a:pt x="3837" y="31"/>
                    <a:pt x="3822" y="46"/>
                  </a:cubicBezTo>
                  <a:cubicBezTo>
                    <a:pt x="2180" y="1967"/>
                    <a:pt x="895" y="4091"/>
                    <a:pt x="0" y="6357"/>
                  </a:cubicBezTo>
                  <a:close/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auto">
            <a:xfrm>
              <a:off x="1916113" y="5325111"/>
              <a:ext cx="244475" cy="357188"/>
            </a:xfrm>
            <a:custGeom>
              <a:avLst/>
              <a:gdLst>
                <a:gd name="T0" fmla="*/ 0 w 383"/>
                <a:gd name="T1" fmla="*/ 225 h 559"/>
                <a:gd name="T2" fmla="*/ 53 w 383"/>
                <a:gd name="T3" fmla="*/ 0 h 559"/>
                <a:gd name="T4" fmla="*/ 154 w 383"/>
                <a:gd name="T5" fmla="*/ 225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3" h="559">
                  <a:moveTo>
                    <a:pt x="0" y="559"/>
                  </a:moveTo>
                  <a:cubicBezTo>
                    <a:pt x="42" y="373"/>
                    <a:pt x="86" y="186"/>
                    <a:pt x="133" y="0"/>
                  </a:cubicBezTo>
                  <a:cubicBezTo>
                    <a:pt x="213" y="189"/>
                    <a:pt x="296" y="375"/>
                    <a:pt x="383" y="559"/>
                  </a:cubicBez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auto">
            <a:xfrm>
              <a:off x="5835650" y="-743902"/>
              <a:ext cx="2678112" cy="1317625"/>
            </a:xfrm>
            <a:custGeom>
              <a:avLst/>
              <a:gdLst>
                <a:gd name="T0" fmla="*/ 155 w 4196"/>
                <a:gd name="T1" fmla="*/ 0 h 2062"/>
                <a:gd name="T2" fmla="*/ 0 w 4196"/>
                <a:gd name="T3" fmla="*/ 830 h 2062"/>
                <a:gd name="T4" fmla="*/ 1683 w 4196"/>
                <a:gd name="T5" fmla="*/ 9 h 2062"/>
                <a:gd name="T6" fmla="*/ 1687 w 4196"/>
                <a:gd name="T7" fmla="*/ 0 h 20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96" h="2062">
                  <a:moveTo>
                    <a:pt x="385" y="0"/>
                  </a:moveTo>
                  <a:cubicBezTo>
                    <a:pt x="223" y="702"/>
                    <a:pt x="95" y="1391"/>
                    <a:pt x="0" y="2062"/>
                  </a:cubicBezTo>
                  <a:cubicBezTo>
                    <a:pt x="1254" y="1157"/>
                    <a:pt x="2660" y="473"/>
                    <a:pt x="4186" y="23"/>
                  </a:cubicBezTo>
                  <a:cubicBezTo>
                    <a:pt x="4190" y="16"/>
                    <a:pt x="4193" y="8"/>
                    <a:pt x="4196" y="0"/>
                  </a:cubicBez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9"/>
            <p:cNvSpPr>
              <a:spLocks/>
            </p:cNvSpPr>
            <p:nvPr userDrawn="1"/>
          </p:nvSpPr>
          <p:spPr bwMode="auto">
            <a:xfrm>
              <a:off x="7964488" y="102236"/>
              <a:ext cx="1017587" cy="4886325"/>
            </a:xfrm>
            <a:custGeom>
              <a:avLst/>
              <a:gdLst>
                <a:gd name="T0" fmla="*/ 641 w 1595"/>
                <a:gd name="T1" fmla="*/ 0 h 7653"/>
                <a:gd name="T2" fmla="*/ 99 w 1595"/>
                <a:gd name="T3" fmla="*/ 2043 h 7653"/>
                <a:gd name="T4" fmla="*/ 4 w 1595"/>
                <a:gd name="T5" fmla="*/ 2964 h 7653"/>
                <a:gd name="T6" fmla="*/ 0 w 1595"/>
                <a:gd name="T7" fmla="*/ 3037 h 7653"/>
                <a:gd name="T8" fmla="*/ 173 w 1595"/>
                <a:gd name="T9" fmla="*/ 3032 h 7653"/>
                <a:gd name="T10" fmla="*/ 641 w 1595"/>
                <a:gd name="T11" fmla="*/ 3078 h 76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95" h="7653">
                  <a:moveTo>
                    <a:pt x="1595" y="0"/>
                  </a:moveTo>
                  <a:cubicBezTo>
                    <a:pt x="960" y="1682"/>
                    <a:pt x="506" y="3390"/>
                    <a:pt x="246" y="5079"/>
                  </a:cubicBezTo>
                  <a:cubicBezTo>
                    <a:pt x="128" y="5841"/>
                    <a:pt x="49" y="6612"/>
                    <a:pt x="9" y="7370"/>
                  </a:cubicBezTo>
                  <a:cubicBezTo>
                    <a:pt x="0" y="7550"/>
                    <a:pt x="0" y="7550"/>
                    <a:pt x="0" y="7550"/>
                  </a:cubicBezTo>
                  <a:cubicBezTo>
                    <a:pt x="431" y="7539"/>
                    <a:pt x="431" y="7539"/>
                    <a:pt x="431" y="7539"/>
                  </a:cubicBezTo>
                  <a:cubicBezTo>
                    <a:pt x="821" y="7539"/>
                    <a:pt x="1211" y="7577"/>
                    <a:pt x="1595" y="7653"/>
                  </a:cubicBez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4" name="Picture Placeholder 9"/>
          <p:cNvSpPr>
            <a:spLocks noGrp="1"/>
          </p:cNvSpPr>
          <p:nvPr userDrawn="1">
            <p:ph type="pic" sz="quarter" idx="13"/>
          </p:nvPr>
        </p:nvSpPr>
        <p:spPr>
          <a:xfrm>
            <a:off x="6364983" y="835149"/>
            <a:ext cx="2125871" cy="3960196"/>
          </a:xfrm>
          <a:custGeom>
            <a:avLst/>
            <a:gdLst>
              <a:gd name="connsiteX0" fmla="*/ 0 w 4071937"/>
              <a:gd name="connsiteY0" fmla="*/ 0 h 6215063"/>
              <a:gd name="connsiteX1" fmla="*/ 4071937 w 4071937"/>
              <a:gd name="connsiteY1" fmla="*/ 0 h 6215063"/>
              <a:gd name="connsiteX2" fmla="*/ 4071937 w 4071937"/>
              <a:gd name="connsiteY2" fmla="*/ 6215063 h 6215063"/>
              <a:gd name="connsiteX3" fmla="*/ 0 w 4071937"/>
              <a:gd name="connsiteY3" fmla="*/ 6215063 h 6215063"/>
              <a:gd name="connsiteX4" fmla="*/ 0 w 4071937"/>
              <a:gd name="connsiteY4" fmla="*/ 0 h 6215063"/>
              <a:gd name="connsiteX0" fmla="*/ 714348 w 4071937"/>
              <a:gd name="connsiteY0" fmla="*/ 2071678 h 6215063"/>
              <a:gd name="connsiteX1" fmla="*/ 4071937 w 4071937"/>
              <a:gd name="connsiteY1" fmla="*/ 0 h 6215063"/>
              <a:gd name="connsiteX2" fmla="*/ 4071937 w 4071937"/>
              <a:gd name="connsiteY2" fmla="*/ 6215063 h 6215063"/>
              <a:gd name="connsiteX3" fmla="*/ 0 w 4071937"/>
              <a:gd name="connsiteY3" fmla="*/ 6215063 h 6215063"/>
              <a:gd name="connsiteX4" fmla="*/ 714348 w 4071937"/>
              <a:gd name="connsiteY4" fmla="*/ 2071678 h 6215063"/>
              <a:gd name="connsiteX0" fmla="*/ 714348 w 4071937"/>
              <a:gd name="connsiteY0" fmla="*/ 2071678 h 6215063"/>
              <a:gd name="connsiteX1" fmla="*/ 4071937 w 4071937"/>
              <a:gd name="connsiteY1" fmla="*/ 0 h 6215063"/>
              <a:gd name="connsiteX2" fmla="*/ 4059128 w 4071937"/>
              <a:gd name="connsiteY2" fmla="*/ 5398 h 6215063"/>
              <a:gd name="connsiteX3" fmla="*/ 4071937 w 4071937"/>
              <a:gd name="connsiteY3" fmla="*/ 6215063 h 6215063"/>
              <a:gd name="connsiteX4" fmla="*/ 0 w 4071937"/>
              <a:gd name="connsiteY4" fmla="*/ 6215063 h 6215063"/>
              <a:gd name="connsiteX5" fmla="*/ 714348 w 4071937"/>
              <a:gd name="connsiteY5" fmla="*/ 2071678 h 6215063"/>
              <a:gd name="connsiteX0" fmla="*/ 714348 w 4071937"/>
              <a:gd name="connsiteY0" fmla="*/ 2071678 h 6215063"/>
              <a:gd name="connsiteX1" fmla="*/ 4071937 w 4071937"/>
              <a:gd name="connsiteY1" fmla="*/ 0 h 6215063"/>
              <a:gd name="connsiteX2" fmla="*/ 4059128 w 4071937"/>
              <a:gd name="connsiteY2" fmla="*/ 5398 h 6215063"/>
              <a:gd name="connsiteX3" fmla="*/ 2928897 w 4071937"/>
              <a:gd name="connsiteY3" fmla="*/ 5429221 h 6215063"/>
              <a:gd name="connsiteX4" fmla="*/ 0 w 4071937"/>
              <a:gd name="connsiteY4" fmla="*/ 6215063 h 6215063"/>
              <a:gd name="connsiteX5" fmla="*/ 714348 w 4071937"/>
              <a:gd name="connsiteY5" fmla="*/ 2071678 h 6215063"/>
              <a:gd name="connsiteX0" fmla="*/ 0 w 3357589"/>
              <a:gd name="connsiteY0" fmla="*/ 2071678 h 6215063"/>
              <a:gd name="connsiteX1" fmla="*/ 3357589 w 3357589"/>
              <a:gd name="connsiteY1" fmla="*/ 0 h 6215063"/>
              <a:gd name="connsiteX2" fmla="*/ 3344780 w 3357589"/>
              <a:gd name="connsiteY2" fmla="*/ 5398 h 6215063"/>
              <a:gd name="connsiteX3" fmla="*/ 2214549 w 3357589"/>
              <a:gd name="connsiteY3" fmla="*/ 5429221 h 6215063"/>
              <a:gd name="connsiteX4" fmla="*/ 571504 w 3357589"/>
              <a:gd name="connsiteY4" fmla="*/ 6215063 h 6215063"/>
              <a:gd name="connsiteX5" fmla="*/ 0 w 3357589"/>
              <a:gd name="connsiteY5" fmla="*/ 2071678 h 6215063"/>
              <a:gd name="connsiteX0" fmla="*/ 0 w 3357589"/>
              <a:gd name="connsiteY0" fmla="*/ 2071678 h 6215063"/>
              <a:gd name="connsiteX1" fmla="*/ 3357589 w 3357589"/>
              <a:gd name="connsiteY1" fmla="*/ 0 h 6215063"/>
              <a:gd name="connsiteX2" fmla="*/ 3344780 w 3357589"/>
              <a:gd name="connsiteY2" fmla="*/ 5398 h 6215063"/>
              <a:gd name="connsiteX3" fmla="*/ 2214549 w 3357589"/>
              <a:gd name="connsiteY3" fmla="*/ 5429221 h 6215063"/>
              <a:gd name="connsiteX4" fmla="*/ 571504 w 3357589"/>
              <a:gd name="connsiteY4" fmla="*/ 6215063 h 6215063"/>
              <a:gd name="connsiteX5" fmla="*/ 0 w 3357589"/>
              <a:gd name="connsiteY5" fmla="*/ 2071678 h 6215063"/>
              <a:gd name="connsiteX0" fmla="*/ 0 w 3357589"/>
              <a:gd name="connsiteY0" fmla="*/ 2071678 h 6215063"/>
              <a:gd name="connsiteX1" fmla="*/ 3357589 w 3357589"/>
              <a:gd name="connsiteY1" fmla="*/ 0 h 6215063"/>
              <a:gd name="connsiteX2" fmla="*/ 3344780 w 3357589"/>
              <a:gd name="connsiteY2" fmla="*/ 5398 h 6215063"/>
              <a:gd name="connsiteX3" fmla="*/ 2214549 w 3357589"/>
              <a:gd name="connsiteY3" fmla="*/ 5429221 h 6215063"/>
              <a:gd name="connsiteX4" fmla="*/ 571504 w 3357589"/>
              <a:gd name="connsiteY4" fmla="*/ 6215063 h 6215063"/>
              <a:gd name="connsiteX5" fmla="*/ 0 w 3357589"/>
              <a:gd name="connsiteY5" fmla="*/ 2071678 h 6215063"/>
              <a:gd name="connsiteX0" fmla="*/ 0 w 3357589"/>
              <a:gd name="connsiteY0" fmla="*/ 2071678 h 5891213"/>
              <a:gd name="connsiteX1" fmla="*/ 3357589 w 3357589"/>
              <a:gd name="connsiteY1" fmla="*/ 0 h 5891213"/>
              <a:gd name="connsiteX2" fmla="*/ 3344780 w 3357589"/>
              <a:gd name="connsiteY2" fmla="*/ 5398 h 5891213"/>
              <a:gd name="connsiteX3" fmla="*/ 2214549 w 3357589"/>
              <a:gd name="connsiteY3" fmla="*/ 5429221 h 5891213"/>
              <a:gd name="connsiteX4" fmla="*/ 704854 w 3357589"/>
              <a:gd name="connsiteY4" fmla="*/ 5891213 h 5891213"/>
              <a:gd name="connsiteX5" fmla="*/ 0 w 3357589"/>
              <a:gd name="connsiteY5" fmla="*/ 2071678 h 5891213"/>
              <a:gd name="connsiteX0" fmla="*/ 442507 w 3800096"/>
              <a:gd name="connsiteY0" fmla="*/ 2071678 h 6616950"/>
              <a:gd name="connsiteX1" fmla="*/ 3800096 w 3800096"/>
              <a:gd name="connsiteY1" fmla="*/ 0 h 6616950"/>
              <a:gd name="connsiteX2" fmla="*/ 3787287 w 3800096"/>
              <a:gd name="connsiteY2" fmla="*/ 5398 h 6616950"/>
              <a:gd name="connsiteX3" fmla="*/ 2657056 w 3800096"/>
              <a:gd name="connsiteY3" fmla="*/ 5429221 h 6616950"/>
              <a:gd name="connsiteX4" fmla="*/ 1147361 w 3800096"/>
              <a:gd name="connsiteY4" fmla="*/ 5891213 h 6616950"/>
              <a:gd name="connsiteX5" fmla="*/ 1067232 w 3800096"/>
              <a:gd name="connsiteY5" fmla="*/ 5980361 h 6616950"/>
              <a:gd name="connsiteX6" fmla="*/ 442507 w 3800096"/>
              <a:gd name="connsiteY6" fmla="*/ 2071678 h 6616950"/>
              <a:gd name="connsiteX0" fmla="*/ 442123 w 3799712"/>
              <a:gd name="connsiteY0" fmla="*/ 2071678 h 5891213"/>
              <a:gd name="connsiteX1" fmla="*/ 3799712 w 3799712"/>
              <a:gd name="connsiteY1" fmla="*/ 0 h 5891213"/>
              <a:gd name="connsiteX2" fmla="*/ 3786903 w 3799712"/>
              <a:gd name="connsiteY2" fmla="*/ 5398 h 5891213"/>
              <a:gd name="connsiteX3" fmla="*/ 2656672 w 3799712"/>
              <a:gd name="connsiteY3" fmla="*/ 5429221 h 5891213"/>
              <a:gd name="connsiteX4" fmla="*/ 1146977 w 3799712"/>
              <a:gd name="connsiteY4" fmla="*/ 5891213 h 5891213"/>
              <a:gd name="connsiteX5" fmla="*/ 442123 w 3799712"/>
              <a:gd name="connsiteY5" fmla="*/ 2071678 h 5891213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56672 w 3799712"/>
              <a:gd name="connsiteY3" fmla="*/ 5429221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56672 w 3799712"/>
              <a:gd name="connsiteY3" fmla="*/ 5429221 h 6139269"/>
              <a:gd name="connsiteX4" fmla="*/ 2832418 w 3799712"/>
              <a:gd name="connsiteY4" fmla="*/ 5649621 h 6139269"/>
              <a:gd name="connsiteX5" fmla="*/ 1064292 w 3799712"/>
              <a:gd name="connsiteY5" fmla="*/ 6139269 h 6139269"/>
              <a:gd name="connsiteX6" fmla="*/ 442123 w 3799712"/>
              <a:gd name="connsiteY6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56672 w 3799712"/>
              <a:gd name="connsiteY3" fmla="*/ 5429221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56672 w 3799712"/>
              <a:gd name="connsiteY3" fmla="*/ 5429221 h 6139269"/>
              <a:gd name="connsiteX4" fmla="*/ 2827554 w 3799712"/>
              <a:gd name="connsiteY4" fmla="*/ 5810127 h 6139269"/>
              <a:gd name="connsiteX5" fmla="*/ 1064292 w 3799712"/>
              <a:gd name="connsiteY5" fmla="*/ 6139269 h 6139269"/>
              <a:gd name="connsiteX6" fmla="*/ 442123 w 3799712"/>
              <a:gd name="connsiteY6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827554 w 3799712"/>
              <a:gd name="connsiteY3" fmla="*/ 5810127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827554 w 3799712"/>
              <a:gd name="connsiteY3" fmla="*/ 5810127 h 6139269"/>
              <a:gd name="connsiteX4" fmla="*/ 2676775 w 3799712"/>
              <a:gd name="connsiteY4" fmla="*/ 5455068 h 6139269"/>
              <a:gd name="connsiteX5" fmla="*/ 1064292 w 3799712"/>
              <a:gd name="connsiteY5" fmla="*/ 6139269 h 6139269"/>
              <a:gd name="connsiteX6" fmla="*/ 442123 w 3799712"/>
              <a:gd name="connsiteY6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655579 w 3799712"/>
              <a:gd name="connsiteY2" fmla="*/ 151312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655579"/>
              <a:gd name="connsiteY0" fmla="*/ 2484264 h 6551855"/>
              <a:gd name="connsiteX1" fmla="*/ 3655579 w 3655579"/>
              <a:gd name="connsiteY1" fmla="*/ 563898 h 6551855"/>
              <a:gd name="connsiteX2" fmla="*/ 2676775 w 3655579"/>
              <a:gd name="connsiteY2" fmla="*/ 5867654 h 6551855"/>
              <a:gd name="connsiteX3" fmla="*/ 1064292 w 3655579"/>
              <a:gd name="connsiteY3" fmla="*/ 6551855 h 6551855"/>
              <a:gd name="connsiteX4" fmla="*/ 442123 w 3655579"/>
              <a:gd name="connsiteY4" fmla="*/ 2484264 h 6551855"/>
              <a:gd name="connsiteX0" fmla="*/ 442123 w 3757719"/>
              <a:gd name="connsiteY0" fmla="*/ 2562086 h 6629677"/>
              <a:gd name="connsiteX1" fmla="*/ 3757719 w 3757719"/>
              <a:gd name="connsiteY1" fmla="*/ 563898 h 6629677"/>
              <a:gd name="connsiteX2" fmla="*/ 2676775 w 3757719"/>
              <a:gd name="connsiteY2" fmla="*/ 5945476 h 6629677"/>
              <a:gd name="connsiteX3" fmla="*/ 1064292 w 3757719"/>
              <a:gd name="connsiteY3" fmla="*/ 6629677 h 6629677"/>
              <a:gd name="connsiteX4" fmla="*/ 442123 w 3757719"/>
              <a:gd name="connsiteY4" fmla="*/ 2562086 h 6629677"/>
              <a:gd name="connsiteX0" fmla="*/ 442123 w 3757719"/>
              <a:gd name="connsiteY0" fmla="*/ 2562086 h 6629677"/>
              <a:gd name="connsiteX1" fmla="*/ 3757719 w 3757719"/>
              <a:gd name="connsiteY1" fmla="*/ 563898 h 6629677"/>
              <a:gd name="connsiteX2" fmla="*/ 2676775 w 3757719"/>
              <a:gd name="connsiteY2" fmla="*/ 5945476 h 6629677"/>
              <a:gd name="connsiteX3" fmla="*/ 1064292 w 3757719"/>
              <a:gd name="connsiteY3" fmla="*/ 6629677 h 6629677"/>
              <a:gd name="connsiteX4" fmla="*/ 442123 w 3757719"/>
              <a:gd name="connsiteY4" fmla="*/ 2562086 h 6629677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676775 w 3757719"/>
              <a:gd name="connsiteY2" fmla="*/ 5381578 h 6065779"/>
              <a:gd name="connsiteX3" fmla="*/ 1064292 w 3757719"/>
              <a:gd name="connsiteY3" fmla="*/ 6065779 h 6065779"/>
              <a:gd name="connsiteX4" fmla="*/ 442123 w 3757719"/>
              <a:gd name="connsiteY4" fmla="*/ 1998188 h 6065779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676775 w 3757719"/>
              <a:gd name="connsiteY2" fmla="*/ 5381578 h 6065779"/>
              <a:gd name="connsiteX3" fmla="*/ 1064292 w 3757719"/>
              <a:gd name="connsiteY3" fmla="*/ 6065779 h 6065779"/>
              <a:gd name="connsiteX4" fmla="*/ 442123 w 3757719"/>
              <a:gd name="connsiteY4" fmla="*/ 1998188 h 6065779"/>
              <a:gd name="connsiteX0" fmla="*/ 442123 w 4188527"/>
              <a:gd name="connsiteY0" fmla="*/ 1998188 h 6065779"/>
              <a:gd name="connsiteX1" fmla="*/ 3757719 w 4188527"/>
              <a:gd name="connsiteY1" fmla="*/ 0 h 6065779"/>
              <a:gd name="connsiteX2" fmla="*/ 2929695 w 4188527"/>
              <a:gd name="connsiteY2" fmla="*/ 3012892 h 6065779"/>
              <a:gd name="connsiteX3" fmla="*/ 2676775 w 4188527"/>
              <a:gd name="connsiteY3" fmla="*/ 5381578 h 6065779"/>
              <a:gd name="connsiteX4" fmla="*/ 1064292 w 4188527"/>
              <a:gd name="connsiteY4" fmla="*/ 6065779 h 6065779"/>
              <a:gd name="connsiteX5" fmla="*/ 442123 w 4188527"/>
              <a:gd name="connsiteY5" fmla="*/ 1998188 h 6065779"/>
              <a:gd name="connsiteX0" fmla="*/ 442123 w 4188527"/>
              <a:gd name="connsiteY0" fmla="*/ 1998188 h 6065779"/>
              <a:gd name="connsiteX1" fmla="*/ 3757719 w 4188527"/>
              <a:gd name="connsiteY1" fmla="*/ 0 h 6065779"/>
              <a:gd name="connsiteX2" fmla="*/ 2929695 w 4188527"/>
              <a:gd name="connsiteY2" fmla="*/ 3012892 h 6065779"/>
              <a:gd name="connsiteX3" fmla="*/ 2676775 w 4188527"/>
              <a:gd name="connsiteY3" fmla="*/ 5381578 h 6065779"/>
              <a:gd name="connsiteX4" fmla="*/ 1064292 w 4188527"/>
              <a:gd name="connsiteY4" fmla="*/ 6065779 h 6065779"/>
              <a:gd name="connsiteX5" fmla="*/ 442123 w 4188527"/>
              <a:gd name="connsiteY5" fmla="*/ 1998188 h 6065779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929695 w 3757719"/>
              <a:gd name="connsiteY2" fmla="*/ 3012892 h 6065779"/>
              <a:gd name="connsiteX3" fmla="*/ 2676775 w 3757719"/>
              <a:gd name="connsiteY3" fmla="*/ 5381578 h 6065779"/>
              <a:gd name="connsiteX4" fmla="*/ 1064292 w 3757719"/>
              <a:gd name="connsiteY4" fmla="*/ 6065779 h 6065779"/>
              <a:gd name="connsiteX5" fmla="*/ 442123 w 3757719"/>
              <a:gd name="connsiteY5" fmla="*/ 1998188 h 6065779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929695 w 3757719"/>
              <a:gd name="connsiteY2" fmla="*/ 3012892 h 6065779"/>
              <a:gd name="connsiteX3" fmla="*/ 2676775 w 3757719"/>
              <a:gd name="connsiteY3" fmla="*/ 5381578 h 6065779"/>
              <a:gd name="connsiteX4" fmla="*/ 1064292 w 3757719"/>
              <a:gd name="connsiteY4" fmla="*/ 6065779 h 6065779"/>
              <a:gd name="connsiteX5" fmla="*/ 442123 w 3757719"/>
              <a:gd name="connsiteY5" fmla="*/ 1998188 h 6065779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929695 w 3757719"/>
              <a:gd name="connsiteY2" fmla="*/ 3012892 h 6065779"/>
              <a:gd name="connsiteX3" fmla="*/ 2676775 w 3757719"/>
              <a:gd name="connsiteY3" fmla="*/ 5381578 h 6065779"/>
              <a:gd name="connsiteX4" fmla="*/ 1064292 w 3757719"/>
              <a:gd name="connsiteY4" fmla="*/ 6065779 h 6065779"/>
              <a:gd name="connsiteX5" fmla="*/ 442123 w 3757719"/>
              <a:gd name="connsiteY5" fmla="*/ 1998188 h 6065779"/>
              <a:gd name="connsiteX0" fmla="*/ 442123 w 3757687"/>
              <a:gd name="connsiteY0" fmla="*/ 1998212 h 6065803"/>
              <a:gd name="connsiteX1" fmla="*/ 3757687 w 3757687"/>
              <a:gd name="connsiteY1" fmla="*/ 0 h 6065803"/>
              <a:gd name="connsiteX2" fmla="*/ 2929695 w 3757687"/>
              <a:gd name="connsiteY2" fmla="*/ 3012916 h 6065803"/>
              <a:gd name="connsiteX3" fmla="*/ 2676775 w 3757687"/>
              <a:gd name="connsiteY3" fmla="*/ 5381602 h 6065803"/>
              <a:gd name="connsiteX4" fmla="*/ 1064292 w 3757687"/>
              <a:gd name="connsiteY4" fmla="*/ 6065803 h 6065803"/>
              <a:gd name="connsiteX5" fmla="*/ 442123 w 3757687"/>
              <a:gd name="connsiteY5" fmla="*/ 1998212 h 6065803"/>
              <a:gd name="connsiteX0" fmla="*/ 442123 w 3757687"/>
              <a:gd name="connsiteY0" fmla="*/ 2329763 h 6397354"/>
              <a:gd name="connsiteX1" fmla="*/ 1524049 w 3757687"/>
              <a:gd name="connsiteY1" fmla="*/ 1432982 h 6397354"/>
              <a:gd name="connsiteX2" fmla="*/ 3757687 w 3757687"/>
              <a:gd name="connsiteY2" fmla="*/ 331551 h 6397354"/>
              <a:gd name="connsiteX3" fmla="*/ 2929695 w 3757687"/>
              <a:gd name="connsiteY3" fmla="*/ 3344467 h 6397354"/>
              <a:gd name="connsiteX4" fmla="*/ 2676775 w 3757687"/>
              <a:gd name="connsiteY4" fmla="*/ 5713153 h 6397354"/>
              <a:gd name="connsiteX5" fmla="*/ 1064292 w 3757687"/>
              <a:gd name="connsiteY5" fmla="*/ 6397354 h 6397354"/>
              <a:gd name="connsiteX6" fmla="*/ 442123 w 3757687"/>
              <a:gd name="connsiteY6" fmla="*/ 2329763 h 6397354"/>
              <a:gd name="connsiteX0" fmla="*/ 442123 w 3757687"/>
              <a:gd name="connsiteY0" fmla="*/ 2329763 h 6397354"/>
              <a:gd name="connsiteX1" fmla="*/ 1524049 w 3757687"/>
              <a:gd name="connsiteY1" fmla="*/ 1432982 h 6397354"/>
              <a:gd name="connsiteX2" fmla="*/ 3757687 w 3757687"/>
              <a:gd name="connsiteY2" fmla="*/ 331551 h 6397354"/>
              <a:gd name="connsiteX3" fmla="*/ 2929695 w 3757687"/>
              <a:gd name="connsiteY3" fmla="*/ 3344467 h 6397354"/>
              <a:gd name="connsiteX4" fmla="*/ 2676775 w 3757687"/>
              <a:gd name="connsiteY4" fmla="*/ 5713153 h 6397354"/>
              <a:gd name="connsiteX5" fmla="*/ 1064292 w 3757687"/>
              <a:gd name="connsiteY5" fmla="*/ 6397354 h 6397354"/>
              <a:gd name="connsiteX6" fmla="*/ 442123 w 3757687"/>
              <a:gd name="connsiteY6" fmla="*/ 2329763 h 6397354"/>
              <a:gd name="connsiteX0" fmla="*/ 188435 w 3503999"/>
              <a:gd name="connsiteY0" fmla="*/ 2329763 h 6397354"/>
              <a:gd name="connsiteX1" fmla="*/ 1270361 w 3503999"/>
              <a:gd name="connsiteY1" fmla="*/ 1432982 h 6397354"/>
              <a:gd name="connsiteX2" fmla="*/ 3503999 w 3503999"/>
              <a:gd name="connsiteY2" fmla="*/ 331551 h 6397354"/>
              <a:gd name="connsiteX3" fmla="*/ 2676007 w 3503999"/>
              <a:gd name="connsiteY3" fmla="*/ 3344467 h 6397354"/>
              <a:gd name="connsiteX4" fmla="*/ 2423087 w 3503999"/>
              <a:gd name="connsiteY4" fmla="*/ 5713153 h 6397354"/>
              <a:gd name="connsiteX5" fmla="*/ 810604 w 3503999"/>
              <a:gd name="connsiteY5" fmla="*/ 6397354 h 6397354"/>
              <a:gd name="connsiteX6" fmla="*/ 282593 w 3503999"/>
              <a:gd name="connsiteY6" fmla="*/ 4295846 h 6397354"/>
              <a:gd name="connsiteX7" fmla="*/ 188435 w 3503999"/>
              <a:gd name="connsiteY7" fmla="*/ 2329763 h 6397354"/>
              <a:gd name="connsiteX0" fmla="*/ 188435 w 3503999"/>
              <a:gd name="connsiteY0" fmla="*/ 2329763 h 6397354"/>
              <a:gd name="connsiteX1" fmla="*/ 1270361 w 3503999"/>
              <a:gd name="connsiteY1" fmla="*/ 1432982 h 6397354"/>
              <a:gd name="connsiteX2" fmla="*/ 3503999 w 3503999"/>
              <a:gd name="connsiteY2" fmla="*/ 331551 h 6397354"/>
              <a:gd name="connsiteX3" fmla="*/ 2676007 w 3503999"/>
              <a:gd name="connsiteY3" fmla="*/ 3344467 h 6397354"/>
              <a:gd name="connsiteX4" fmla="*/ 2423087 w 3503999"/>
              <a:gd name="connsiteY4" fmla="*/ 5713153 h 6397354"/>
              <a:gd name="connsiteX5" fmla="*/ 810604 w 3503999"/>
              <a:gd name="connsiteY5" fmla="*/ 6397354 h 6397354"/>
              <a:gd name="connsiteX6" fmla="*/ 282593 w 3503999"/>
              <a:gd name="connsiteY6" fmla="*/ 4295846 h 6397354"/>
              <a:gd name="connsiteX7" fmla="*/ 188435 w 3503999"/>
              <a:gd name="connsiteY7" fmla="*/ 2329763 h 6397354"/>
              <a:gd name="connsiteX0" fmla="*/ 188435 w 3503999"/>
              <a:gd name="connsiteY0" fmla="*/ 2329763 h 6397354"/>
              <a:gd name="connsiteX1" fmla="*/ 1270361 w 3503999"/>
              <a:gd name="connsiteY1" fmla="*/ 1432982 h 6397354"/>
              <a:gd name="connsiteX2" fmla="*/ 3503999 w 3503999"/>
              <a:gd name="connsiteY2" fmla="*/ 331551 h 6397354"/>
              <a:gd name="connsiteX3" fmla="*/ 2676007 w 3503999"/>
              <a:gd name="connsiteY3" fmla="*/ 3344467 h 6397354"/>
              <a:gd name="connsiteX4" fmla="*/ 2423087 w 3503999"/>
              <a:gd name="connsiteY4" fmla="*/ 5713153 h 6397354"/>
              <a:gd name="connsiteX5" fmla="*/ 810604 w 3503999"/>
              <a:gd name="connsiteY5" fmla="*/ 6397354 h 6397354"/>
              <a:gd name="connsiteX6" fmla="*/ 282593 w 3503999"/>
              <a:gd name="connsiteY6" fmla="*/ 4295846 h 6397354"/>
              <a:gd name="connsiteX7" fmla="*/ 188435 w 3503999"/>
              <a:gd name="connsiteY7" fmla="*/ 2329763 h 6397354"/>
              <a:gd name="connsiteX0" fmla="*/ 188435 w 3503999"/>
              <a:gd name="connsiteY0" fmla="*/ 2329763 h 6397354"/>
              <a:gd name="connsiteX1" fmla="*/ 541900 w 3503999"/>
              <a:gd name="connsiteY1" fmla="*/ 1897039 h 6397354"/>
              <a:gd name="connsiteX2" fmla="*/ 1270361 w 3503999"/>
              <a:gd name="connsiteY2" fmla="*/ 1432982 h 6397354"/>
              <a:gd name="connsiteX3" fmla="*/ 3503999 w 3503999"/>
              <a:gd name="connsiteY3" fmla="*/ 331551 h 6397354"/>
              <a:gd name="connsiteX4" fmla="*/ 2676007 w 3503999"/>
              <a:gd name="connsiteY4" fmla="*/ 3344467 h 6397354"/>
              <a:gd name="connsiteX5" fmla="*/ 2423087 w 3503999"/>
              <a:gd name="connsiteY5" fmla="*/ 5713153 h 6397354"/>
              <a:gd name="connsiteX6" fmla="*/ 810604 w 3503999"/>
              <a:gd name="connsiteY6" fmla="*/ 6397354 h 6397354"/>
              <a:gd name="connsiteX7" fmla="*/ 282593 w 3503999"/>
              <a:gd name="connsiteY7" fmla="*/ 4295846 h 6397354"/>
              <a:gd name="connsiteX8" fmla="*/ 188435 w 3503999"/>
              <a:gd name="connsiteY8" fmla="*/ 2329763 h 6397354"/>
              <a:gd name="connsiteX0" fmla="*/ 188435 w 3503999"/>
              <a:gd name="connsiteY0" fmla="*/ 2329763 h 6397354"/>
              <a:gd name="connsiteX1" fmla="*/ 541900 w 3503999"/>
              <a:gd name="connsiteY1" fmla="*/ 1897039 h 6397354"/>
              <a:gd name="connsiteX2" fmla="*/ 1270361 w 3503999"/>
              <a:gd name="connsiteY2" fmla="*/ 1432982 h 6397354"/>
              <a:gd name="connsiteX3" fmla="*/ 3503999 w 3503999"/>
              <a:gd name="connsiteY3" fmla="*/ 331551 h 6397354"/>
              <a:gd name="connsiteX4" fmla="*/ 2676007 w 3503999"/>
              <a:gd name="connsiteY4" fmla="*/ 3344467 h 6397354"/>
              <a:gd name="connsiteX5" fmla="*/ 2423087 w 3503999"/>
              <a:gd name="connsiteY5" fmla="*/ 5713153 h 6397354"/>
              <a:gd name="connsiteX6" fmla="*/ 810604 w 3503999"/>
              <a:gd name="connsiteY6" fmla="*/ 6397354 h 6397354"/>
              <a:gd name="connsiteX7" fmla="*/ 282593 w 3503999"/>
              <a:gd name="connsiteY7" fmla="*/ 4295846 h 6397354"/>
              <a:gd name="connsiteX8" fmla="*/ 188435 w 3503999"/>
              <a:gd name="connsiteY8" fmla="*/ 2329763 h 6397354"/>
              <a:gd name="connsiteX0" fmla="*/ 188435 w 3503999"/>
              <a:gd name="connsiteY0" fmla="*/ 2329763 h 6397354"/>
              <a:gd name="connsiteX1" fmla="*/ 541900 w 3503999"/>
              <a:gd name="connsiteY1" fmla="*/ 1897039 h 6397354"/>
              <a:gd name="connsiteX2" fmla="*/ 1270361 w 3503999"/>
              <a:gd name="connsiteY2" fmla="*/ 1432982 h 6397354"/>
              <a:gd name="connsiteX3" fmla="*/ 3503999 w 3503999"/>
              <a:gd name="connsiteY3" fmla="*/ 331551 h 6397354"/>
              <a:gd name="connsiteX4" fmla="*/ 2676007 w 3503999"/>
              <a:gd name="connsiteY4" fmla="*/ 3344467 h 6397354"/>
              <a:gd name="connsiteX5" fmla="*/ 2423087 w 3503999"/>
              <a:gd name="connsiteY5" fmla="*/ 5713153 h 6397354"/>
              <a:gd name="connsiteX6" fmla="*/ 810604 w 3503999"/>
              <a:gd name="connsiteY6" fmla="*/ 6397354 h 6397354"/>
              <a:gd name="connsiteX7" fmla="*/ 282593 w 3503999"/>
              <a:gd name="connsiteY7" fmla="*/ 4295846 h 6397354"/>
              <a:gd name="connsiteX8" fmla="*/ 188435 w 3503999"/>
              <a:gd name="connsiteY8" fmla="*/ 2329763 h 6397354"/>
              <a:gd name="connsiteX0" fmla="*/ 188435 w 3503999"/>
              <a:gd name="connsiteY0" fmla="*/ 2329763 h 6397354"/>
              <a:gd name="connsiteX1" fmla="*/ 541900 w 3503999"/>
              <a:gd name="connsiteY1" fmla="*/ 1897039 h 6397354"/>
              <a:gd name="connsiteX2" fmla="*/ 1270361 w 3503999"/>
              <a:gd name="connsiteY2" fmla="*/ 1432982 h 6397354"/>
              <a:gd name="connsiteX3" fmla="*/ 3503999 w 3503999"/>
              <a:gd name="connsiteY3" fmla="*/ 331551 h 6397354"/>
              <a:gd name="connsiteX4" fmla="*/ 2676007 w 3503999"/>
              <a:gd name="connsiteY4" fmla="*/ 3344467 h 6397354"/>
              <a:gd name="connsiteX5" fmla="*/ 2423087 w 3503999"/>
              <a:gd name="connsiteY5" fmla="*/ 5713153 h 6397354"/>
              <a:gd name="connsiteX6" fmla="*/ 810604 w 3503999"/>
              <a:gd name="connsiteY6" fmla="*/ 6397354 h 6397354"/>
              <a:gd name="connsiteX7" fmla="*/ 282593 w 3503999"/>
              <a:gd name="connsiteY7" fmla="*/ 4295846 h 6397354"/>
              <a:gd name="connsiteX8" fmla="*/ 188435 w 3503999"/>
              <a:gd name="connsiteY8" fmla="*/ 2329763 h 6397354"/>
              <a:gd name="connsiteX0" fmla="*/ 188435 w 3503999"/>
              <a:gd name="connsiteY0" fmla="*/ 2317850 h 6385441"/>
              <a:gd name="connsiteX1" fmla="*/ 541900 w 3503999"/>
              <a:gd name="connsiteY1" fmla="*/ 1885126 h 6385441"/>
              <a:gd name="connsiteX2" fmla="*/ 1270361 w 3503999"/>
              <a:gd name="connsiteY2" fmla="*/ 1421069 h 6385441"/>
              <a:gd name="connsiteX3" fmla="*/ 1122388 w 3503999"/>
              <a:gd name="connsiteY3" fmla="*/ 1414728 h 6385441"/>
              <a:gd name="connsiteX4" fmla="*/ 3503999 w 3503999"/>
              <a:gd name="connsiteY4" fmla="*/ 319638 h 6385441"/>
              <a:gd name="connsiteX5" fmla="*/ 2676007 w 3503999"/>
              <a:gd name="connsiteY5" fmla="*/ 3332554 h 6385441"/>
              <a:gd name="connsiteX6" fmla="*/ 2423087 w 3503999"/>
              <a:gd name="connsiteY6" fmla="*/ 5701240 h 6385441"/>
              <a:gd name="connsiteX7" fmla="*/ 810604 w 3503999"/>
              <a:gd name="connsiteY7" fmla="*/ 6385441 h 6385441"/>
              <a:gd name="connsiteX8" fmla="*/ 282593 w 3503999"/>
              <a:gd name="connsiteY8" fmla="*/ 4283933 h 6385441"/>
              <a:gd name="connsiteX9" fmla="*/ 188435 w 3503999"/>
              <a:gd name="connsiteY9" fmla="*/ 2317850 h 6385441"/>
              <a:gd name="connsiteX0" fmla="*/ 188435 w 3503999"/>
              <a:gd name="connsiteY0" fmla="*/ 2317850 h 6385441"/>
              <a:gd name="connsiteX1" fmla="*/ 541900 w 3503999"/>
              <a:gd name="connsiteY1" fmla="*/ 1885126 h 6385441"/>
              <a:gd name="connsiteX2" fmla="*/ 1270361 w 3503999"/>
              <a:gd name="connsiteY2" fmla="*/ 1421069 h 6385441"/>
              <a:gd name="connsiteX3" fmla="*/ 1122388 w 3503999"/>
              <a:gd name="connsiteY3" fmla="*/ 1414728 h 6385441"/>
              <a:gd name="connsiteX4" fmla="*/ 3503999 w 3503999"/>
              <a:gd name="connsiteY4" fmla="*/ 319638 h 6385441"/>
              <a:gd name="connsiteX5" fmla="*/ 2676007 w 3503999"/>
              <a:gd name="connsiteY5" fmla="*/ 3332554 h 6385441"/>
              <a:gd name="connsiteX6" fmla="*/ 2423087 w 3503999"/>
              <a:gd name="connsiteY6" fmla="*/ 5701240 h 6385441"/>
              <a:gd name="connsiteX7" fmla="*/ 810604 w 3503999"/>
              <a:gd name="connsiteY7" fmla="*/ 6385441 h 6385441"/>
              <a:gd name="connsiteX8" fmla="*/ 282593 w 3503999"/>
              <a:gd name="connsiteY8" fmla="*/ 4283933 h 6385441"/>
              <a:gd name="connsiteX9" fmla="*/ 188435 w 3503999"/>
              <a:gd name="connsiteY9" fmla="*/ 2317850 h 6385441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2961662 w 3581734"/>
              <a:gd name="connsiteY4" fmla="*/ 649077 h 6572595"/>
              <a:gd name="connsiteX5" fmla="*/ 3503999 w 3581734"/>
              <a:gd name="connsiteY5" fmla="*/ 506792 h 6572595"/>
              <a:gd name="connsiteX6" fmla="*/ 2676007 w 3581734"/>
              <a:gd name="connsiteY6" fmla="*/ 3519708 h 6572595"/>
              <a:gd name="connsiteX7" fmla="*/ 2423087 w 3581734"/>
              <a:gd name="connsiteY7" fmla="*/ 5888394 h 6572595"/>
              <a:gd name="connsiteX8" fmla="*/ 810604 w 3581734"/>
              <a:gd name="connsiteY8" fmla="*/ 6572595 h 6572595"/>
              <a:gd name="connsiteX9" fmla="*/ 282593 w 3581734"/>
              <a:gd name="connsiteY9" fmla="*/ 4471087 h 6572595"/>
              <a:gd name="connsiteX10" fmla="*/ 188435 w 3581734"/>
              <a:gd name="connsiteY10" fmla="*/ 2505004 h 6572595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2961662 w 3581734"/>
              <a:gd name="connsiteY4" fmla="*/ 649077 h 6572595"/>
              <a:gd name="connsiteX5" fmla="*/ 3503999 w 3581734"/>
              <a:gd name="connsiteY5" fmla="*/ 506792 h 6572595"/>
              <a:gd name="connsiteX6" fmla="*/ 2676007 w 3581734"/>
              <a:gd name="connsiteY6" fmla="*/ 3519708 h 6572595"/>
              <a:gd name="connsiteX7" fmla="*/ 2423087 w 3581734"/>
              <a:gd name="connsiteY7" fmla="*/ 5888394 h 6572595"/>
              <a:gd name="connsiteX8" fmla="*/ 810604 w 3581734"/>
              <a:gd name="connsiteY8" fmla="*/ 6572595 h 6572595"/>
              <a:gd name="connsiteX9" fmla="*/ 282593 w 3581734"/>
              <a:gd name="connsiteY9" fmla="*/ 4471087 h 6572595"/>
              <a:gd name="connsiteX10" fmla="*/ 188435 w 3581734"/>
              <a:gd name="connsiteY10" fmla="*/ 2505004 h 6572595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2961662 w 3581734"/>
              <a:gd name="connsiteY4" fmla="*/ 649077 h 6572595"/>
              <a:gd name="connsiteX5" fmla="*/ 3503999 w 3581734"/>
              <a:gd name="connsiteY5" fmla="*/ 506792 h 6572595"/>
              <a:gd name="connsiteX6" fmla="*/ 2676007 w 3581734"/>
              <a:gd name="connsiteY6" fmla="*/ 3519708 h 6572595"/>
              <a:gd name="connsiteX7" fmla="*/ 2423087 w 3581734"/>
              <a:gd name="connsiteY7" fmla="*/ 5888394 h 6572595"/>
              <a:gd name="connsiteX8" fmla="*/ 810604 w 3581734"/>
              <a:gd name="connsiteY8" fmla="*/ 6572595 h 6572595"/>
              <a:gd name="connsiteX9" fmla="*/ 282593 w 3581734"/>
              <a:gd name="connsiteY9" fmla="*/ 4471087 h 6572595"/>
              <a:gd name="connsiteX10" fmla="*/ 188435 w 3581734"/>
              <a:gd name="connsiteY10" fmla="*/ 2505004 h 6572595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1922628 w 3581734"/>
              <a:gd name="connsiteY4" fmla="*/ 1138151 h 6572595"/>
              <a:gd name="connsiteX5" fmla="*/ 2961662 w 3581734"/>
              <a:gd name="connsiteY5" fmla="*/ 649077 h 6572595"/>
              <a:gd name="connsiteX6" fmla="*/ 3503999 w 3581734"/>
              <a:gd name="connsiteY6" fmla="*/ 506792 h 6572595"/>
              <a:gd name="connsiteX7" fmla="*/ 2676007 w 3581734"/>
              <a:gd name="connsiteY7" fmla="*/ 3519708 h 6572595"/>
              <a:gd name="connsiteX8" fmla="*/ 2423087 w 3581734"/>
              <a:gd name="connsiteY8" fmla="*/ 5888394 h 6572595"/>
              <a:gd name="connsiteX9" fmla="*/ 810604 w 3581734"/>
              <a:gd name="connsiteY9" fmla="*/ 6572595 h 6572595"/>
              <a:gd name="connsiteX10" fmla="*/ 282593 w 3581734"/>
              <a:gd name="connsiteY10" fmla="*/ 4471087 h 6572595"/>
              <a:gd name="connsiteX11" fmla="*/ 188435 w 3581734"/>
              <a:gd name="connsiteY11" fmla="*/ 2505004 h 6572595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979320 w 3581734"/>
              <a:gd name="connsiteY4" fmla="*/ 1738227 h 6572595"/>
              <a:gd name="connsiteX5" fmla="*/ 1922628 w 3581734"/>
              <a:gd name="connsiteY5" fmla="*/ 1138151 h 6572595"/>
              <a:gd name="connsiteX6" fmla="*/ 2961662 w 3581734"/>
              <a:gd name="connsiteY6" fmla="*/ 649077 h 6572595"/>
              <a:gd name="connsiteX7" fmla="*/ 3503999 w 3581734"/>
              <a:gd name="connsiteY7" fmla="*/ 506792 h 6572595"/>
              <a:gd name="connsiteX8" fmla="*/ 2676007 w 3581734"/>
              <a:gd name="connsiteY8" fmla="*/ 3519708 h 6572595"/>
              <a:gd name="connsiteX9" fmla="*/ 2423087 w 3581734"/>
              <a:gd name="connsiteY9" fmla="*/ 5888394 h 6572595"/>
              <a:gd name="connsiteX10" fmla="*/ 810604 w 3581734"/>
              <a:gd name="connsiteY10" fmla="*/ 6572595 h 6572595"/>
              <a:gd name="connsiteX11" fmla="*/ 282593 w 3581734"/>
              <a:gd name="connsiteY11" fmla="*/ 4471087 h 6572595"/>
              <a:gd name="connsiteX12" fmla="*/ 188435 w 3581734"/>
              <a:gd name="connsiteY12" fmla="*/ 2505004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361801 w 3581734"/>
              <a:gd name="connsiteY11" fmla="*/ 16996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361801 w 3581734"/>
              <a:gd name="connsiteY11" fmla="*/ 16996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430732 w 3581734"/>
              <a:gd name="connsiteY0" fmla="*/ 1240375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541900 w 3581734"/>
              <a:gd name="connsiteY9" fmla="*/ 2072280 h 6572595"/>
              <a:gd name="connsiteX10" fmla="*/ 1290331 w 3581734"/>
              <a:gd name="connsiteY10" fmla="*/ 1556763 h 6572595"/>
              <a:gd name="connsiteX0" fmla="*/ 1021790 w 3624204"/>
              <a:gd name="connsiteY0" fmla="*/ 1738227 h 6572595"/>
              <a:gd name="connsiteX1" fmla="*/ 1965098 w 3624204"/>
              <a:gd name="connsiteY1" fmla="*/ 1138151 h 6572595"/>
              <a:gd name="connsiteX2" fmla="*/ 3004132 w 3624204"/>
              <a:gd name="connsiteY2" fmla="*/ 649077 h 6572595"/>
              <a:gd name="connsiteX3" fmla="*/ 3546469 w 3624204"/>
              <a:gd name="connsiteY3" fmla="*/ 506792 h 6572595"/>
              <a:gd name="connsiteX4" fmla="*/ 2718477 w 3624204"/>
              <a:gd name="connsiteY4" fmla="*/ 3519708 h 6572595"/>
              <a:gd name="connsiteX5" fmla="*/ 2465557 w 3624204"/>
              <a:gd name="connsiteY5" fmla="*/ 5888394 h 6572595"/>
              <a:gd name="connsiteX6" fmla="*/ 853074 w 3624204"/>
              <a:gd name="connsiteY6" fmla="*/ 6572595 h 6572595"/>
              <a:gd name="connsiteX7" fmla="*/ 325063 w 3624204"/>
              <a:gd name="connsiteY7" fmla="*/ 4471087 h 6572595"/>
              <a:gd name="connsiteX8" fmla="*/ 230905 w 3624204"/>
              <a:gd name="connsiteY8" fmla="*/ 2505004 h 6572595"/>
              <a:gd name="connsiteX9" fmla="*/ 58911 w 3624204"/>
              <a:gd name="connsiteY9" fmla="*/ 2360428 h 6572595"/>
              <a:gd name="connsiteX10" fmla="*/ 584370 w 3624204"/>
              <a:gd name="connsiteY10" fmla="*/ 2072280 h 6572595"/>
              <a:gd name="connsiteX11" fmla="*/ 1332801 w 3624204"/>
              <a:gd name="connsiteY11" fmla="*/ 1556763 h 6572595"/>
              <a:gd name="connsiteX0" fmla="*/ 1021790 w 3624204"/>
              <a:gd name="connsiteY0" fmla="*/ 1738227 h 6572595"/>
              <a:gd name="connsiteX1" fmla="*/ 1965098 w 3624204"/>
              <a:gd name="connsiteY1" fmla="*/ 1138151 h 6572595"/>
              <a:gd name="connsiteX2" fmla="*/ 3004132 w 3624204"/>
              <a:gd name="connsiteY2" fmla="*/ 649077 h 6572595"/>
              <a:gd name="connsiteX3" fmla="*/ 3546469 w 3624204"/>
              <a:gd name="connsiteY3" fmla="*/ 506792 h 6572595"/>
              <a:gd name="connsiteX4" fmla="*/ 2718477 w 3624204"/>
              <a:gd name="connsiteY4" fmla="*/ 3519708 h 6572595"/>
              <a:gd name="connsiteX5" fmla="*/ 2465557 w 3624204"/>
              <a:gd name="connsiteY5" fmla="*/ 5888394 h 6572595"/>
              <a:gd name="connsiteX6" fmla="*/ 853074 w 3624204"/>
              <a:gd name="connsiteY6" fmla="*/ 6572595 h 6572595"/>
              <a:gd name="connsiteX7" fmla="*/ 325063 w 3624204"/>
              <a:gd name="connsiteY7" fmla="*/ 4471087 h 6572595"/>
              <a:gd name="connsiteX8" fmla="*/ 230905 w 3624204"/>
              <a:gd name="connsiteY8" fmla="*/ 2505004 h 6572595"/>
              <a:gd name="connsiteX9" fmla="*/ 58911 w 3624204"/>
              <a:gd name="connsiteY9" fmla="*/ 2360428 h 6572595"/>
              <a:gd name="connsiteX10" fmla="*/ 584370 w 3624204"/>
              <a:gd name="connsiteY10" fmla="*/ 2072280 h 6572595"/>
              <a:gd name="connsiteX11" fmla="*/ 1332801 w 362420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6441 w 3581734"/>
              <a:gd name="connsiteY9" fmla="*/ 2360428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03999"/>
              <a:gd name="connsiteY0" fmla="*/ 1387353 h 6221721"/>
              <a:gd name="connsiteX1" fmla="*/ 1922628 w 3503999"/>
              <a:gd name="connsiteY1" fmla="*/ 787277 h 6221721"/>
              <a:gd name="connsiteX2" fmla="*/ 2961662 w 3503999"/>
              <a:gd name="connsiteY2" fmla="*/ 298203 h 6221721"/>
              <a:gd name="connsiteX3" fmla="*/ 3503999 w 3503999"/>
              <a:gd name="connsiteY3" fmla="*/ 155918 h 6221721"/>
              <a:gd name="connsiteX4" fmla="*/ 2676007 w 3503999"/>
              <a:gd name="connsiteY4" fmla="*/ 3168834 h 6221721"/>
              <a:gd name="connsiteX5" fmla="*/ 2423087 w 3503999"/>
              <a:gd name="connsiteY5" fmla="*/ 5537520 h 6221721"/>
              <a:gd name="connsiteX6" fmla="*/ 810604 w 3503999"/>
              <a:gd name="connsiteY6" fmla="*/ 6221721 h 6221721"/>
              <a:gd name="connsiteX7" fmla="*/ 282593 w 3503999"/>
              <a:gd name="connsiteY7" fmla="*/ 4120213 h 6221721"/>
              <a:gd name="connsiteX8" fmla="*/ 188435 w 3503999"/>
              <a:gd name="connsiteY8" fmla="*/ 2154130 h 6221721"/>
              <a:gd name="connsiteX9" fmla="*/ 154664 w 3503999"/>
              <a:gd name="connsiteY9" fmla="*/ 2158410 h 6221721"/>
              <a:gd name="connsiteX10" fmla="*/ 541900 w 3503999"/>
              <a:gd name="connsiteY10" fmla="*/ 1721406 h 6221721"/>
              <a:gd name="connsiteX11" fmla="*/ 1290331 w 3503999"/>
              <a:gd name="connsiteY11" fmla="*/ 1205889 h 6221721"/>
              <a:gd name="connsiteX0" fmla="*/ 979320 w 3503999"/>
              <a:gd name="connsiteY0" fmla="*/ 1387353 h 6221721"/>
              <a:gd name="connsiteX1" fmla="*/ 1922628 w 3503999"/>
              <a:gd name="connsiteY1" fmla="*/ 787277 h 6221721"/>
              <a:gd name="connsiteX2" fmla="*/ 2961662 w 3503999"/>
              <a:gd name="connsiteY2" fmla="*/ 298203 h 6221721"/>
              <a:gd name="connsiteX3" fmla="*/ 3503999 w 3503999"/>
              <a:gd name="connsiteY3" fmla="*/ 155918 h 6221721"/>
              <a:gd name="connsiteX4" fmla="*/ 2676007 w 3503999"/>
              <a:gd name="connsiteY4" fmla="*/ 3168834 h 6221721"/>
              <a:gd name="connsiteX5" fmla="*/ 2423087 w 3503999"/>
              <a:gd name="connsiteY5" fmla="*/ 5537520 h 6221721"/>
              <a:gd name="connsiteX6" fmla="*/ 810604 w 3503999"/>
              <a:gd name="connsiteY6" fmla="*/ 6221721 h 6221721"/>
              <a:gd name="connsiteX7" fmla="*/ 282593 w 3503999"/>
              <a:gd name="connsiteY7" fmla="*/ 4120213 h 6221721"/>
              <a:gd name="connsiteX8" fmla="*/ 188435 w 3503999"/>
              <a:gd name="connsiteY8" fmla="*/ 2154130 h 6221721"/>
              <a:gd name="connsiteX9" fmla="*/ 154664 w 3503999"/>
              <a:gd name="connsiteY9" fmla="*/ 2158410 h 6221721"/>
              <a:gd name="connsiteX10" fmla="*/ 541900 w 3503999"/>
              <a:gd name="connsiteY10" fmla="*/ 1721406 h 6221721"/>
              <a:gd name="connsiteX11" fmla="*/ 1290331 w 3503999"/>
              <a:gd name="connsiteY11" fmla="*/ 1205889 h 6221721"/>
              <a:gd name="connsiteX0" fmla="*/ 979320 w 3642223"/>
              <a:gd name="connsiteY0" fmla="*/ 1387353 h 6221721"/>
              <a:gd name="connsiteX1" fmla="*/ 1922628 w 3642223"/>
              <a:gd name="connsiteY1" fmla="*/ 787277 h 6221721"/>
              <a:gd name="connsiteX2" fmla="*/ 2961662 w 3642223"/>
              <a:gd name="connsiteY2" fmla="*/ 298203 h 6221721"/>
              <a:gd name="connsiteX3" fmla="*/ 3642223 w 3642223"/>
              <a:gd name="connsiteY3" fmla="*/ 155918 h 6221721"/>
              <a:gd name="connsiteX4" fmla="*/ 2676007 w 3642223"/>
              <a:gd name="connsiteY4" fmla="*/ 3168834 h 6221721"/>
              <a:gd name="connsiteX5" fmla="*/ 2423087 w 3642223"/>
              <a:gd name="connsiteY5" fmla="*/ 5537520 h 6221721"/>
              <a:gd name="connsiteX6" fmla="*/ 810604 w 3642223"/>
              <a:gd name="connsiteY6" fmla="*/ 6221721 h 6221721"/>
              <a:gd name="connsiteX7" fmla="*/ 282593 w 3642223"/>
              <a:gd name="connsiteY7" fmla="*/ 4120213 h 6221721"/>
              <a:gd name="connsiteX8" fmla="*/ 188435 w 3642223"/>
              <a:gd name="connsiteY8" fmla="*/ 2154130 h 6221721"/>
              <a:gd name="connsiteX9" fmla="*/ 154664 w 3642223"/>
              <a:gd name="connsiteY9" fmla="*/ 2158410 h 6221721"/>
              <a:gd name="connsiteX10" fmla="*/ 541900 w 3642223"/>
              <a:gd name="connsiteY10" fmla="*/ 1721406 h 6221721"/>
              <a:gd name="connsiteX11" fmla="*/ 1290331 w 3642223"/>
              <a:gd name="connsiteY11" fmla="*/ 1205889 h 6221721"/>
              <a:gd name="connsiteX0" fmla="*/ 979320 w 3642223"/>
              <a:gd name="connsiteY0" fmla="*/ 1387353 h 6221721"/>
              <a:gd name="connsiteX1" fmla="*/ 1922628 w 3642223"/>
              <a:gd name="connsiteY1" fmla="*/ 787277 h 6221721"/>
              <a:gd name="connsiteX2" fmla="*/ 2961662 w 3642223"/>
              <a:gd name="connsiteY2" fmla="*/ 298203 h 6221721"/>
              <a:gd name="connsiteX3" fmla="*/ 3642223 w 3642223"/>
              <a:gd name="connsiteY3" fmla="*/ 155918 h 6221721"/>
              <a:gd name="connsiteX4" fmla="*/ 2676007 w 3642223"/>
              <a:gd name="connsiteY4" fmla="*/ 3168834 h 6221721"/>
              <a:gd name="connsiteX5" fmla="*/ 2423087 w 3642223"/>
              <a:gd name="connsiteY5" fmla="*/ 5537520 h 6221721"/>
              <a:gd name="connsiteX6" fmla="*/ 810604 w 3642223"/>
              <a:gd name="connsiteY6" fmla="*/ 6221721 h 6221721"/>
              <a:gd name="connsiteX7" fmla="*/ 282593 w 3642223"/>
              <a:gd name="connsiteY7" fmla="*/ 4120213 h 6221721"/>
              <a:gd name="connsiteX8" fmla="*/ 188435 w 3642223"/>
              <a:gd name="connsiteY8" fmla="*/ 2154130 h 6221721"/>
              <a:gd name="connsiteX9" fmla="*/ 154664 w 3642223"/>
              <a:gd name="connsiteY9" fmla="*/ 2158410 h 6221721"/>
              <a:gd name="connsiteX10" fmla="*/ 541900 w 3642223"/>
              <a:gd name="connsiteY10" fmla="*/ 1721406 h 6221721"/>
              <a:gd name="connsiteX11" fmla="*/ 1290331 w 3642223"/>
              <a:gd name="connsiteY11" fmla="*/ 1205889 h 6221721"/>
              <a:gd name="connsiteX0" fmla="*/ 979320 w 3642223"/>
              <a:gd name="connsiteY0" fmla="*/ 1592069 h 6426437"/>
              <a:gd name="connsiteX1" fmla="*/ 1922628 w 3642223"/>
              <a:gd name="connsiteY1" fmla="*/ 991993 h 6426437"/>
              <a:gd name="connsiteX2" fmla="*/ 2961662 w 3642223"/>
              <a:gd name="connsiteY2" fmla="*/ 502919 h 6426437"/>
              <a:gd name="connsiteX3" fmla="*/ 3642223 w 3642223"/>
              <a:gd name="connsiteY3" fmla="*/ 155918 h 6426437"/>
              <a:gd name="connsiteX4" fmla="*/ 2676007 w 3642223"/>
              <a:gd name="connsiteY4" fmla="*/ 3373550 h 6426437"/>
              <a:gd name="connsiteX5" fmla="*/ 2423087 w 3642223"/>
              <a:gd name="connsiteY5" fmla="*/ 5742236 h 6426437"/>
              <a:gd name="connsiteX6" fmla="*/ 810604 w 3642223"/>
              <a:gd name="connsiteY6" fmla="*/ 6426437 h 6426437"/>
              <a:gd name="connsiteX7" fmla="*/ 282593 w 3642223"/>
              <a:gd name="connsiteY7" fmla="*/ 4324929 h 6426437"/>
              <a:gd name="connsiteX8" fmla="*/ 188435 w 3642223"/>
              <a:gd name="connsiteY8" fmla="*/ 2358846 h 6426437"/>
              <a:gd name="connsiteX9" fmla="*/ 154664 w 3642223"/>
              <a:gd name="connsiteY9" fmla="*/ 2363126 h 6426437"/>
              <a:gd name="connsiteX10" fmla="*/ 541900 w 3642223"/>
              <a:gd name="connsiteY10" fmla="*/ 1926122 h 6426437"/>
              <a:gd name="connsiteX11" fmla="*/ 1290331 w 3642223"/>
              <a:gd name="connsiteY11" fmla="*/ 1410605 h 6426437"/>
              <a:gd name="connsiteX0" fmla="*/ 979320 w 3642223"/>
              <a:gd name="connsiteY0" fmla="*/ 1436151 h 6270519"/>
              <a:gd name="connsiteX1" fmla="*/ 1922628 w 3642223"/>
              <a:gd name="connsiteY1" fmla="*/ 836075 h 6270519"/>
              <a:gd name="connsiteX2" fmla="*/ 2961662 w 3642223"/>
              <a:gd name="connsiteY2" fmla="*/ 347001 h 6270519"/>
              <a:gd name="connsiteX3" fmla="*/ 3642223 w 3642223"/>
              <a:gd name="connsiteY3" fmla="*/ 0 h 6270519"/>
              <a:gd name="connsiteX4" fmla="*/ 2676007 w 3642223"/>
              <a:gd name="connsiteY4" fmla="*/ 3217632 h 6270519"/>
              <a:gd name="connsiteX5" fmla="*/ 2423087 w 3642223"/>
              <a:gd name="connsiteY5" fmla="*/ 5586318 h 6270519"/>
              <a:gd name="connsiteX6" fmla="*/ 810604 w 3642223"/>
              <a:gd name="connsiteY6" fmla="*/ 6270519 h 6270519"/>
              <a:gd name="connsiteX7" fmla="*/ 282593 w 3642223"/>
              <a:gd name="connsiteY7" fmla="*/ 4169011 h 6270519"/>
              <a:gd name="connsiteX8" fmla="*/ 188435 w 3642223"/>
              <a:gd name="connsiteY8" fmla="*/ 2202928 h 6270519"/>
              <a:gd name="connsiteX9" fmla="*/ 154664 w 3642223"/>
              <a:gd name="connsiteY9" fmla="*/ 2207208 h 6270519"/>
              <a:gd name="connsiteX10" fmla="*/ 541900 w 3642223"/>
              <a:gd name="connsiteY10" fmla="*/ 1770204 h 6270519"/>
              <a:gd name="connsiteX11" fmla="*/ 1290331 w 3642223"/>
              <a:gd name="connsiteY11" fmla="*/ 1254687 h 6270519"/>
              <a:gd name="connsiteX0" fmla="*/ 979320 w 3642223"/>
              <a:gd name="connsiteY0" fmla="*/ 1436151 h 6270519"/>
              <a:gd name="connsiteX1" fmla="*/ 1922628 w 3642223"/>
              <a:gd name="connsiteY1" fmla="*/ 836075 h 6270519"/>
              <a:gd name="connsiteX2" fmla="*/ 2961662 w 3642223"/>
              <a:gd name="connsiteY2" fmla="*/ 347001 h 6270519"/>
              <a:gd name="connsiteX3" fmla="*/ 3642223 w 3642223"/>
              <a:gd name="connsiteY3" fmla="*/ 0 h 6270519"/>
              <a:gd name="connsiteX4" fmla="*/ 2676007 w 3642223"/>
              <a:gd name="connsiteY4" fmla="*/ 3217632 h 6270519"/>
              <a:gd name="connsiteX5" fmla="*/ 2423087 w 3642223"/>
              <a:gd name="connsiteY5" fmla="*/ 5586318 h 6270519"/>
              <a:gd name="connsiteX6" fmla="*/ 810604 w 3642223"/>
              <a:gd name="connsiteY6" fmla="*/ 6270519 h 6270519"/>
              <a:gd name="connsiteX7" fmla="*/ 282593 w 3642223"/>
              <a:gd name="connsiteY7" fmla="*/ 4169011 h 6270519"/>
              <a:gd name="connsiteX8" fmla="*/ 188435 w 3642223"/>
              <a:gd name="connsiteY8" fmla="*/ 2202928 h 6270519"/>
              <a:gd name="connsiteX9" fmla="*/ 154664 w 3642223"/>
              <a:gd name="connsiteY9" fmla="*/ 2207208 h 6270519"/>
              <a:gd name="connsiteX10" fmla="*/ 541900 w 3642223"/>
              <a:gd name="connsiteY10" fmla="*/ 1770204 h 6270519"/>
              <a:gd name="connsiteX11" fmla="*/ 1290331 w 3642223"/>
              <a:gd name="connsiteY11" fmla="*/ 1254687 h 6270519"/>
              <a:gd name="connsiteX0" fmla="*/ 979320 w 3570753"/>
              <a:gd name="connsiteY0" fmla="*/ 1293299 h 6127667"/>
              <a:gd name="connsiteX1" fmla="*/ 1922628 w 3570753"/>
              <a:gd name="connsiteY1" fmla="*/ 693223 h 6127667"/>
              <a:gd name="connsiteX2" fmla="*/ 2961662 w 3570753"/>
              <a:gd name="connsiteY2" fmla="*/ 204149 h 6127667"/>
              <a:gd name="connsiteX3" fmla="*/ 3570753 w 3570753"/>
              <a:gd name="connsiteY3" fmla="*/ 0 h 6127667"/>
              <a:gd name="connsiteX4" fmla="*/ 2676007 w 3570753"/>
              <a:gd name="connsiteY4" fmla="*/ 3074780 h 6127667"/>
              <a:gd name="connsiteX5" fmla="*/ 2423087 w 3570753"/>
              <a:gd name="connsiteY5" fmla="*/ 5443466 h 6127667"/>
              <a:gd name="connsiteX6" fmla="*/ 810604 w 3570753"/>
              <a:gd name="connsiteY6" fmla="*/ 6127667 h 6127667"/>
              <a:gd name="connsiteX7" fmla="*/ 282593 w 3570753"/>
              <a:gd name="connsiteY7" fmla="*/ 4026159 h 6127667"/>
              <a:gd name="connsiteX8" fmla="*/ 188435 w 3570753"/>
              <a:gd name="connsiteY8" fmla="*/ 2060076 h 6127667"/>
              <a:gd name="connsiteX9" fmla="*/ 154664 w 3570753"/>
              <a:gd name="connsiteY9" fmla="*/ 2064356 h 6127667"/>
              <a:gd name="connsiteX10" fmla="*/ 541900 w 3570753"/>
              <a:gd name="connsiteY10" fmla="*/ 1627352 h 6127667"/>
              <a:gd name="connsiteX11" fmla="*/ 1290331 w 3570753"/>
              <a:gd name="connsiteY11" fmla="*/ 1111835 h 6127667"/>
              <a:gd name="connsiteX0" fmla="*/ 979320 w 3570753"/>
              <a:gd name="connsiteY0" fmla="*/ 1293299 h 6127667"/>
              <a:gd name="connsiteX1" fmla="*/ 1922628 w 3570753"/>
              <a:gd name="connsiteY1" fmla="*/ 693223 h 6127667"/>
              <a:gd name="connsiteX2" fmla="*/ 2961662 w 3570753"/>
              <a:gd name="connsiteY2" fmla="*/ 204149 h 6127667"/>
              <a:gd name="connsiteX3" fmla="*/ 3570753 w 3570753"/>
              <a:gd name="connsiteY3" fmla="*/ 0 h 6127667"/>
              <a:gd name="connsiteX4" fmla="*/ 2676007 w 3570753"/>
              <a:gd name="connsiteY4" fmla="*/ 3074780 h 6127667"/>
              <a:gd name="connsiteX5" fmla="*/ 2423087 w 3570753"/>
              <a:gd name="connsiteY5" fmla="*/ 5443466 h 6127667"/>
              <a:gd name="connsiteX6" fmla="*/ 810604 w 3570753"/>
              <a:gd name="connsiteY6" fmla="*/ 6127667 h 6127667"/>
              <a:gd name="connsiteX7" fmla="*/ 282593 w 3570753"/>
              <a:gd name="connsiteY7" fmla="*/ 4026159 h 6127667"/>
              <a:gd name="connsiteX8" fmla="*/ 188435 w 3570753"/>
              <a:gd name="connsiteY8" fmla="*/ 2060076 h 6127667"/>
              <a:gd name="connsiteX9" fmla="*/ 154664 w 3570753"/>
              <a:gd name="connsiteY9" fmla="*/ 2064356 h 6127667"/>
              <a:gd name="connsiteX10" fmla="*/ 541900 w 3570753"/>
              <a:gd name="connsiteY10" fmla="*/ 1627352 h 6127667"/>
              <a:gd name="connsiteX11" fmla="*/ 1290331 w 3570753"/>
              <a:gd name="connsiteY11" fmla="*/ 1111835 h 6127667"/>
              <a:gd name="connsiteX0" fmla="*/ 1922628 w 3570753"/>
              <a:gd name="connsiteY0" fmla="*/ 693223 h 6127667"/>
              <a:gd name="connsiteX1" fmla="*/ 2961662 w 3570753"/>
              <a:gd name="connsiteY1" fmla="*/ 204149 h 6127667"/>
              <a:gd name="connsiteX2" fmla="*/ 3570753 w 3570753"/>
              <a:gd name="connsiteY2" fmla="*/ 0 h 6127667"/>
              <a:gd name="connsiteX3" fmla="*/ 2676007 w 3570753"/>
              <a:gd name="connsiteY3" fmla="*/ 3074780 h 6127667"/>
              <a:gd name="connsiteX4" fmla="*/ 2423087 w 3570753"/>
              <a:gd name="connsiteY4" fmla="*/ 5443466 h 6127667"/>
              <a:gd name="connsiteX5" fmla="*/ 810604 w 3570753"/>
              <a:gd name="connsiteY5" fmla="*/ 6127667 h 6127667"/>
              <a:gd name="connsiteX6" fmla="*/ 282593 w 3570753"/>
              <a:gd name="connsiteY6" fmla="*/ 4026159 h 6127667"/>
              <a:gd name="connsiteX7" fmla="*/ 188435 w 3570753"/>
              <a:gd name="connsiteY7" fmla="*/ 2060076 h 6127667"/>
              <a:gd name="connsiteX8" fmla="*/ 154664 w 3570753"/>
              <a:gd name="connsiteY8" fmla="*/ 2064356 h 6127667"/>
              <a:gd name="connsiteX9" fmla="*/ 541900 w 3570753"/>
              <a:gd name="connsiteY9" fmla="*/ 1627352 h 6127667"/>
              <a:gd name="connsiteX10" fmla="*/ 1290331 w 3570753"/>
              <a:gd name="connsiteY10" fmla="*/ 1111835 h 6127667"/>
              <a:gd name="connsiteX0" fmla="*/ 1922628 w 3570753"/>
              <a:gd name="connsiteY0" fmla="*/ 693223 h 6127667"/>
              <a:gd name="connsiteX1" fmla="*/ 2961662 w 3570753"/>
              <a:gd name="connsiteY1" fmla="*/ 204149 h 6127667"/>
              <a:gd name="connsiteX2" fmla="*/ 3570753 w 3570753"/>
              <a:gd name="connsiteY2" fmla="*/ 0 h 6127667"/>
              <a:gd name="connsiteX3" fmla="*/ 2676007 w 3570753"/>
              <a:gd name="connsiteY3" fmla="*/ 3074780 h 6127667"/>
              <a:gd name="connsiteX4" fmla="*/ 2423087 w 3570753"/>
              <a:gd name="connsiteY4" fmla="*/ 5443466 h 6127667"/>
              <a:gd name="connsiteX5" fmla="*/ 810604 w 3570753"/>
              <a:gd name="connsiteY5" fmla="*/ 6127667 h 6127667"/>
              <a:gd name="connsiteX6" fmla="*/ 282593 w 3570753"/>
              <a:gd name="connsiteY6" fmla="*/ 4026159 h 6127667"/>
              <a:gd name="connsiteX7" fmla="*/ 188435 w 3570753"/>
              <a:gd name="connsiteY7" fmla="*/ 2060076 h 6127667"/>
              <a:gd name="connsiteX8" fmla="*/ 154664 w 3570753"/>
              <a:gd name="connsiteY8" fmla="*/ 2064356 h 6127667"/>
              <a:gd name="connsiteX9" fmla="*/ 541900 w 3570753"/>
              <a:gd name="connsiteY9" fmla="*/ 1627352 h 6127667"/>
              <a:gd name="connsiteX10" fmla="*/ 1931776 w 3570753"/>
              <a:gd name="connsiteY10" fmla="*/ 688755 h 6127667"/>
              <a:gd name="connsiteX0" fmla="*/ 1922628 w 3570753"/>
              <a:gd name="connsiteY0" fmla="*/ 693223 h 6127667"/>
              <a:gd name="connsiteX1" fmla="*/ 2961662 w 3570753"/>
              <a:gd name="connsiteY1" fmla="*/ 204149 h 6127667"/>
              <a:gd name="connsiteX2" fmla="*/ 3570753 w 3570753"/>
              <a:gd name="connsiteY2" fmla="*/ 0 h 6127667"/>
              <a:gd name="connsiteX3" fmla="*/ 2676007 w 3570753"/>
              <a:gd name="connsiteY3" fmla="*/ 3074780 h 6127667"/>
              <a:gd name="connsiteX4" fmla="*/ 2423087 w 3570753"/>
              <a:gd name="connsiteY4" fmla="*/ 5443466 h 6127667"/>
              <a:gd name="connsiteX5" fmla="*/ 810604 w 3570753"/>
              <a:gd name="connsiteY5" fmla="*/ 6127667 h 6127667"/>
              <a:gd name="connsiteX6" fmla="*/ 282593 w 3570753"/>
              <a:gd name="connsiteY6" fmla="*/ 4026159 h 6127667"/>
              <a:gd name="connsiteX7" fmla="*/ 188435 w 3570753"/>
              <a:gd name="connsiteY7" fmla="*/ 2060076 h 6127667"/>
              <a:gd name="connsiteX8" fmla="*/ 154664 w 3570753"/>
              <a:gd name="connsiteY8" fmla="*/ 2064356 h 6127667"/>
              <a:gd name="connsiteX9" fmla="*/ 541900 w 3570753"/>
              <a:gd name="connsiteY9" fmla="*/ 1627352 h 6127667"/>
              <a:gd name="connsiteX10" fmla="*/ 1931776 w 3570753"/>
              <a:gd name="connsiteY10" fmla="*/ 688755 h 6127667"/>
              <a:gd name="connsiteX0" fmla="*/ 1922628 w 3570753"/>
              <a:gd name="connsiteY0" fmla="*/ 693223 h 6127667"/>
              <a:gd name="connsiteX1" fmla="*/ 2961662 w 3570753"/>
              <a:gd name="connsiteY1" fmla="*/ 204149 h 6127667"/>
              <a:gd name="connsiteX2" fmla="*/ 3570753 w 3570753"/>
              <a:gd name="connsiteY2" fmla="*/ 0 h 6127667"/>
              <a:gd name="connsiteX3" fmla="*/ 2676007 w 3570753"/>
              <a:gd name="connsiteY3" fmla="*/ 3074780 h 6127667"/>
              <a:gd name="connsiteX4" fmla="*/ 2423087 w 3570753"/>
              <a:gd name="connsiteY4" fmla="*/ 5443466 h 6127667"/>
              <a:gd name="connsiteX5" fmla="*/ 810604 w 3570753"/>
              <a:gd name="connsiteY5" fmla="*/ 6127667 h 6127667"/>
              <a:gd name="connsiteX6" fmla="*/ 282593 w 3570753"/>
              <a:gd name="connsiteY6" fmla="*/ 4026159 h 6127667"/>
              <a:gd name="connsiteX7" fmla="*/ 188435 w 3570753"/>
              <a:gd name="connsiteY7" fmla="*/ 2060076 h 6127667"/>
              <a:gd name="connsiteX8" fmla="*/ 154664 w 3570753"/>
              <a:gd name="connsiteY8" fmla="*/ 2064356 h 6127667"/>
              <a:gd name="connsiteX9" fmla="*/ 541900 w 3570753"/>
              <a:gd name="connsiteY9" fmla="*/ 1627352 h 6127667"/>
              <a:gd name="connsiteX10" fmla="*/ 1931776 w 3570753"/>
              <a:gd name="connsiteY10" fmla="*/ 688755 h 6127667"/>
              <a:gd name="connsiteX11" fmla="*/ 1922628 w 3570753"/>
              <a:gd name="connsiteY11" fmla="*/ 693223 h 6127667"/>
              <a:gd name="connsiteX0" fmla="*/ 154664 w 3570753"/>
              <a:gd name="connsiteY0" fmla="*/ 2064356 h 6127667"/>
              <a:gd name="connsiteX1" fmla="*/ 541900 w 3570753"/>
              <a:gd name="connsiteY1" fmla="*/ 1627352 h 6127667"/>
              <a:gd name="connsiteX2" fmla="*/ 1931776 w 3570753"/>
              <a:gd name="connsiteY2" fmla="*/ 688755 h 6127667"/>
              <a:gd name="connsiteX3" fmla="*/ 1922628 w 3570753"/>
              <a:gd name="connsiteY3" fmla="*/ 693223 h 6127667"/>
              <a:gd name="connsiteX4" fmla="*/ 2961662 w 3570753"/>
              <a:gd name="connsiteY4" fmla="*/ 204149 h 6127667"/>
              <a:gd name="connsiteX5" fmla="*/ 3570753 w 3570753"/>
              <a:gd name="connsiteY5" fmla="*/ 0 h 6127667"/>
              <a:gd name="connsiteX6" fmla="*/ 2676007 w 3570753"/>
              <a:gd name="connsiteY6" fmla="*/ 3074780 h 6127667"/>
              <a:gd name="connsiteX7" fmla="*/ 2423087 w 3570753"/>
              <a:gd name="connsiteY7" fmla="*/ 5443466 h 6127667"/>
              <a:gd name="connsiteX8" fmla="*/ 810604 w 3570753"/>
              <a:gd name="connsiteY8" fmla="*/ 6127667 h 6127667"/>
              <a:gd name="connsiteX9" fmla="*/ 282593 w 3570753"/>
              <a:gd name="connsiteY9" fmla="*/ 4026159 h 6127667"/>
              <a:gd name="connsiteX10" fmla="*/ 279875 w 3570753"/>
              <a:gd name="connsiteY10" fmla="*/ 2151516 h 6127667"/>
              <a:gd name="connsiteX0" fmla="*/ 154664 w 3570753"/>
              <a:gd name="connsiteY0" fmla="*/ 2064356 h 6127667"/>
              <a:gd name="connsiteX1" fmla="*/ 541900 w 3570753"/>
              <a:gd name="connsiteY1" fmla="*/ 1627352 h 6127667"/>
              <a:gd name="connsiteX2" fmla="*/ 1931776 w 3570753"/>
              <a:gd name="connsiteY2" fmla="*/ 688755 h 6127667"/>
              <a:gd name="connsiteX3" fmla="*/ 1922628 w 3570753"/>
              <a:gd name="connsiteY3" fmla="*/ 693223 h 6127667"/>
              <a:gd name="connsiteX4" fmla="*/ 2961662 w 3570753"/>
              <a:gd name="connsiteY4" fmla="*/ 204149 h 6127667"/>
              <a:gd name="connsiteX5" fmla="*/ 3570753 w 3570753"/>
              <a:gd name="connsiteY5" fmla="*/ 0 h 6127667"/>
              <a:gd name="connsiteX6" fmla="*/ 2676007 w 3570753"/>
              <a:gd name="connsiteY6" fmla="*/ 3074780 h 6127667"/>
              <a:gd name="connsiteX7" fmla="*/ 2423087 w 3570753"/>
              <a:gd name="connsiteY7" fmla="*/ 5443466 h 6127667"/>
              <a:gd name="connsiteX8" fmla="*/ 810604 w 3570753"/>
              <a:gd name="connsiteY8" fmla="*/ 6127667 h 6127667"/>
              <a:gd name="connsiteX9" fmla="*/ 282593 w 3570753"/>
              <a:gd name="connsiteY9" fmla="*/ 4026159 h 6127667"/>
              <a:gd name="connsiteX10" fmla="*/ 279875 w 3570753"/>
              <a:gd name="connsiteY10" fmla="*/ 2151516 h 6127667"/>
              <a:gd name="connsiteX0" fmla="*/ 0 w 3416089"/>
              <a:gd name="connsiteY0" fmla="*/ 2064356 h 6127667"/>
              <a:gd name="connsiteX1" fmla="*/ 387236 w 3416089"/>
              <a:gd name="connsiteY1" fmla="*/ 1627352 h 6127667"/>
              <a:gd name="connsiteX2" fmla="*/ 1777112 w 3416089"/>
              <a:gd name="connsiteY2" fmla="*/ 688755 h 6127667"/>
              <a:gd name="connsiteX3" fmla="*/ 1767964 w 3416089"/>
              <a:gd name="connsiteY3" fmla="*/ 693223 h 6127667"/>
              <a:gd name="connsiteX4" fmla="*/ 2806998 w 3416089"/>
              <a:gd name="connsiteY4" fmla="*/ 204149 h 6127667"/>
              <a:gd name="connsiteX5" fmla="*/ 3416089 w 3416089"/>
              <a:gd name="connsiteY5" fmla="*/ 0 h 6127667"/>
              <a:gd name="connsiteX6" fmla="*/ 2521343 w 3416089"/>
              <a:gd name="connsiteY6" fmla="*/ 3074780 h 6127667"/>
              <a:gd name="connsiteX7" fmla="*/ 2268423 w 3416089"/>
              <a:gd name="connsiteY7" fmla="*/ 5443466 h 6127667"/>
              <a:gd name="connsiteX8" fmla="*/ 655940 w 3416089"/>
              <a:gd name="connsiteY8" fmla="*/ 6127667 h 6127667"/>
              <a:gd name="connsiteX9" fmla="*/ 127929 w 3416089"/>
              <a:gd name="connsiteY9" fmla="*/ 4026159 h 6127667"/>
              <a:gd name="connsiteX10" fmla="*/ 125211 w 3416089"/>
              <a:gd name="connsiteY10" fmla="*/ 2151516 h 6127667"/>
              <a:gd name="connsiteX0" fmla="*/ 0 w 3416089"/>
              <a:gd name="connsiteY0" fmla="*/ 2064356 h 6127667"/>
              <a:gd name="connsiteX1" fmla="*/ 387236 w 3416089"/>
              <a:gd name="connsiteY1" fmla="*/ 1627352 h 6127667"/>
              <a:gd name="connsiteX2" fmla="*/ 1777112 w 3416089"/>
              <a:gd name="connsiteY2" fmla="*/ 688755 h 6127667"/>
              <a:gd name="connsiteX3" fmla="*/ 1767964 w 3416089"/>
              <a:gd name="connsiteY3" fmla="*/ 693223 h 6127667"/>
              <a:gd name="connsiteX4" fmla="*/ 2806998 w 3416089"/>
              <a:gd name="connsiteY4" fmla="*/ 204149 h 6127667"/>
              <a:gd name="connsiteX5" fmla="*/ 3416089 w 3416089"/>
              <a:gd name="connsiteY5" fmla="*/ 0 h 6127667"/>
              <a:gd name="connsiteX6" fmla="*/ 2521343 w 3416089"/>
              <a:gd name="connsiteY6" fmla="*/ 3074780 h 6127667"/>
              <a:gd name="connsiteX7" fmla="*/ 2268423 w 3416089"/>
              <a:gd name="connsiteY7" fmla="*/ 5443466 h 6127667"/>
              <a:gd name="connsiteX8" fmla="*/ 655940 w 3416089"/>
              <a:gd name="connsiteY8" fmla="*/ 6127667 h 6127667"/>
              <a:gd name="connsiteX9" fmla="*/ 127929 w 3416089"/>
              <a:gd name="connsiteY9" fmla="*/ 4026159 h 6127667"/>
              <a:gd name="connsiteX10" fmla="*/ 125211 w 3416089"/>
              <a:gd name="connsiteY10" fmla="*/ 2151516 h 6127667"/>
              <a:gd name="connsiteX0" fmla="*/ 181959 w 3598048"/>
              <a:gd name="connsiteY0" fmla="*/ 2064356 h 6127667"/>
              <a:gd name="connsiteX1" fmla="*/ 569195 w 3598048"/>
              <a:gd name="connsiteY1" fmla="*/ 1627352 h 6127667"/>
              <a:gd name="connsiteX2" fmla="*/ 1959071 w 3598048"/>
              <a:gd name="connsiteY2" fmla="*/ 688755 h 6127667"/>
              <a:gd name="connsiteX3" fmla="*/ 1949923 w 3598048"/>
              <a:gd name="connsiteY3" fmla="*/ 693223 h 6127667"/>
              <a:gd name="connsiteX4" fmla="*/ 2988957 w 3598048"/>
              <a:gd name="connsiteY4" fmla="*/ 204149 h 6127667"/>
              <a:gd name="connsiteX5" fmla="*/ 3598048 w 3598048"/>
              <a:gd name="connsiteY5" fmla="*/ 0 h 6127667"/>
              <a:gd name="connsiteX6" fmla="*/ 2703302 w 3598048"/>
              <a:gd name="connsiteY6" fmla="*/ 3074780 h 6127667"/>
              <a:gd name="connsiteX7" fmla="*/ 2450382 w 3598048"/>
              <a:gd name="connsiteY7" fmla="*/ 5443466 h 6127667"/>
              <a:gd name="connsiteX8" fmla="*/ 837899 w 3598048"/>
              <a:gd name="connsiteY8" fmla="*/ 6127667 h 6127667"/>
              <a:gd name="connsiteX9" fmla="*/ 309888 w 3598048"/>
              <a:gd name="connsiteY9" fmla="*/ 4026159 h 6127667"/>
              <a:gd name="connsiteX10" fmla="*/ 102454 w 3598048"/>
              <a:gd name="connsiteY10" fmla="*/ 2151516 h 6127667"/>
              <a:gd name="connsiteX0" fmla="*/ 0 w 3416089"/>
              <a:gd name="connsiteY0" fmla="*/ 2064356 h 6127667"/>
              <a:gd name="connsiteX1" fmla="*/ 387236 w 3416089"/>
              <a:gd name="connsiteY1" fmla="*/ 1627352 h 6127667"/>
              <a:gd name="connsiteX2" fmla="*/ 1777112 w 3416089"/>
              <a:gd name="connsiteY2" fmla="*/ 688755 h 6127667"/>
              <a:gd name="connsiteX3" fmla="*/ 1767964 w 3416089"/>
              <a:gd name="connsiteY3" fmla="*/ 693223 h 6127667"/>
              <a:gd name="connsiteX4" fmla="*/ 2806998 w 3416089"/>
              <a:gd name="connsiteY4" fmla="*/ 204149 h 6127667"/>
              <a:gd name="connsiteX5" fmla="*/ 3416089 w 3416089"/>
              <a:gd name="connsiteY5" fmla="*/ 0 h 6127667"/>
              <a:gd name="connsiteX6" fmla="*/ 2521343 w 3416089"/>
              <a:gd name="connsiteY6" fmla="*/ 3074780 h 6127667"/>
              <a:gd name="connsiteX7" fmla="*/ 2268423 w 3416089"/>
              <a:gd name="connsiteY7" fmla="*/ 5443466 h 6127667"/>
              <a:gd name="connsiteX8" fmla="*/ 655940 w 3416089"/>
              <a:gd name="connsiteY8" fmla="*/ 6127667 h 6127667"/>
              <a:gd name="connsiteX9" fmla="*/ 127929 w 3416089"/>
              <a:gd name="connsiteY9" fmla="*/ 4026159 h 6127667"/>
              <a:gd name="connsiteX0" fmla="*/ 0 w 3416089"/>
              <a:gd name="connsiteY0" fmla="*/ 2064356 h 6127667"/>
              <a:gd name="connsiteX1" fmla="*/ 387236 w 3416089"/>
              <a:gd name="connsiteY1" fmla="*/ 1627352 h 6127667"/>
              <a:gd name="connsiteX2" fmla="*/ 1777112 w 3416089"/>
              <a:gd name="connsiteY2" fmla="*/ 688755 h 6127667"/>
              <a:gd name="connsiteX3" fmla="*/ 1767964 w 3416089"/>
              <a:gd name="connsiteY3" fmla="*/ 693223 h 6127667"/>
              <a:gd name="connsiteX4" fmla="*/ 2806998 w 3416089"/>
              <a:gd name="connsiteY4" fmla="*/ 204149 h 6127667"/>
              <a:gd name="connsiteX5" fmla="*/ 3416089 w 3416089"/>
              <a:gd name="connsiteY5" fmla="*/ 0 h 6127667"/>
              <a:gd name="connsiteX6" fmla="*/ 2521343 w 3416089"/>
              <a:gd name="connsiteY6" fmla="*/ 3074780 h 6127667"/>
              <a:gd name="connsiteX7" fmla="*/ 2268423 w 3416089"/>
              <a:gd name="connsiteY7" fmla="*/ 5443466 h 6127667"/>
              <a:gd name="connsiteX8" fmla="*/ 655940 w 3416089"/>
              <a:gd name="connsiteY8" fmla="*/ 6127667 h 6127667"/>
              <a:gd name="connsiteX9" fmla="*/ 127929 w 3416089"/>
              <a:gd name="connsiteY9" fmla="*/ 4026159 h 6127667"/>
              <a:gd name="connsiteX0" fmla="*/ 0 w 3416089"/>
              <a:gd name="connsiteY0" fmla="*/ 2064356 h 6127667"/>
              <a:gd name="connsiteX1" fmla="*/ 77603 w 3416089"/>
              <a:gd name="connsiteY1" fmla="*/ 2857831 h 6127667"/>
              <a:gd name="connsiteX2" fmla="*/ 387236 w 3416089"/>
              <a:gd name="connsiteY2" fmla="*/ 1627352 h 6127667"/>
              <a:gd name="connsiteX3" fmla="*/ 1777112 w 3416089"/>
              <a:gd name="connsiteY3" fmla="*/ 688755 h 6127667"/>
              <a:gd name="connsiteX4" fmla="*/ 1767964 w 3416089"/>
              <a:gd name="connsiteY4" fmla="*/ 693223 h 6127667"/>
              <a:gd name="connsiteX5" fmla="*/ 2806998 w 3416089"/>
              <a:gd name="connsiteY5" fmla="*/ 204149 h 6127667"/>
              <a:gd name="connsiteX6" fmla="*/ 3416089 w 3416089"/>
              <a:gd name="connsiteY6" fmla="*/ 0 h 6127667"/>
              <a:gd name="connsiteX7" fmla="*/ 2521343 w 3416089"/>
              <a:gd name="connsiteY7" fmla="*/ 3074780 h 6127667"/>
              <a:gd name="connsiteX8" fmla="*/ 2268423 w 3416089"/>
              <a:gd name="connsiteY8" fmla="*/ 5443466 h 6127667"/>
              <a:gd name="connsiteX9" fmla="*/ 655940 w 3416089"/>
              <a:gd name="connsiteY9" fmla="*/ 6127667 h 6127667"/>
              <a:gd name="connsiteX10" fmla="*/ 127929 w 3416089"/>
              <a:gd name="connsiteY10" fmla="*/ 4026159 h 6127667"/>
              <a:gd name="connsiteX0" fmla="*/ 0 w 3416089"/>
              <a:gd name="connsiteY0" fmla="*/ 2064356 h 6127667"/>
              <a:gd name="connsiteX1" fmla="*/ 77603 w 3416089"/>
              <a:gd name="connsiteY1" fmla="*/ 2857831 h 6127667"/>
              <a:gd name="connsiteX2" fmla="*/ 387236 w 3416089"/>
              <a:gd name="connsiteY2" fmla="*/ 1627352 h 6127667"/>
              <a:gd name="connsiteX3" fmla="*/ 1777112 w 3416089"/>
              <a:gd name="connsiteY3" fmla="*/ 688755 h 6127667"/>
              <a:gd name="connsiteX4" fmla="*/ 1767964 w 3416089"/>
              <a:gd name="connsiteY4" fmla="*/ 693223 h 6127667"/>
              <a:gd name="connsiteX5" fmla="*/ 2806998 w 3416089"/>
              <a:gd name="connsiteY5" fmla="*/ 204149 h 6127667"/>
              <a:gd name="connsiteX6" fmla="*/ 3416089 w 3416089"/>
              <a:gd name="connsiteY6" fmla="*/ 0 h 6127667"/>
              <a:gd name="connsiteX7" fmla="*/ 2521343 w 3416089"/>
              <a:gd name="connsiteY7" fmla="*/ 3074780 h 6127667"/>
              <a:gd name="connsiteX8" fmla="*/ 2268423 w 3416089"/>
              <a:gd name="connsiteY8" fmla="*/ 5443466 h 6127667"/>
              <a:gd name="connsiteX9" fmla="*/ 655940 w 3416089"/>
              <a:gd name="connsiteY9" fmla="*/ 6127667 h 6127667"/>
              <a:gd name="connsiteX10" fmla="*/ 127929 w 3416089"/>
              <a:gd name="connsiteY10" fmla="*/ 4026159 h 6127667"/>
              <a:gd name="connsiteX0" fmla="*/ 1632067 w 5048156"/>
              <a:gd name="connsiteY0" fmla="*/ 2064356 h 6127667"/>
              <a:gd name="connsiteX1" fmla="*/ 1709670 w 5048156"/>
              <a:gd name="connsiteY1" fmla="*/ 2857831 h 6127667"/>
              <a:gd name="connsiteX2" fmla="*/ 2019303 w 5048156"/>
              <a:gd name="connsiteY2" fmla="*/ 1627352 h 6127667"/>
              <a:gd name="connsiteX3" fmla="*/ 3409179 w 5048156"/>
              <a:gd name="connsiteY3" fmla="*/ 688755 h 6127667"/>
              <a:gd name="connsiteX4" fmla="*/ 3400031 w 5048156"/>
              <a:gd name="connsiteY4" fmla="*/ 693223 h 6127667"/>
              <a:gd name="connsiteX5" fmla="*/ 4439065 w 5048156"/>
              <a:gd name="connsiteY5" fmla="*/ 204149 h 6127667"/>
              <a:gd name="connsiteX6" fmla="*/ 5048156 w 5048156"/>
              <a:gd name="connsiteY6" fmla="*/ 0 h 6127667"/>
              <a:gd name="connsiteX7" fmla="*/ 4153410 w 5048156"/>
              <a:gd name="connsiteY7" fmla="*/ 3074780 h 6127667"/>
              <a:gd name="connsiteX8" fmla="*/ 3900490 w 5048156"/>
              <a:gd name="connsiteY8" fmla="*/ 5443466 h 6127667"/>
              <a:gd name="connsiteX9" fmla="*/ 2288007 w 5048156"/>
              <a:gd name="connsiteY9" fmla="*/ 6127667 h 6127667"/>
              <a:gd name="connsiteX10" fmla="*/ 1759996 w 5048156"/>
              <a:gd name="connsiteY10" fmla="*/ 4026159 h 6127667"/>
              <a:gd name="connsiteX0" fmla="*/ 0 w 3416089"/>
              <a:gd name="connsiteY0" fmla="*/ 2064356 h 6127667"/>
              <a:gd name="connsiteX1" fmla="*/ 77603 w 3416089"/>
              <a:gd name="connsiteY1" fmla="*/ 2857831 h 6127667"/>
              <a:gd name="connsiteX2" fmla="*/ 387236 w 3416089"/>
              <a:gd name="connsiteY2" fmla="*/ 1627352 h 6127667"/>
              <a:gd name="connsiteX3" fmla="*/ 1777112 w 3416089"/>
              <a:gd name="connsiteY3" fmla="*/ 688755 h 6127667"/>
              <a:gd name="connsiteX4" fmla="*/ 1767964 w 3416089"/>
              <a:gd name="connsiteY4" fmla="*/ 693223 h 6127667"/>
              <a:gd name="connsiteX5" fmla="*/ 2806998 w 3416089"/>
              <a:gd name="connsiteY5" fmla="*/ 204149 h 6127667"/>
              <a:gd name="connsiteX6" fmla="*/ 3416089 w 3416089"/>
              <a:gd name="connsiteY6" fmla="*/ 0 h 6127667"/>
              <a:gd name="connsiteX7" fmla="*/ 2521343 w 3416089"/>
              <a:gd name="connsiteY7" fmla="*/ 3074780 h 6127667"/>
              <a:gd name="connsiteX8" fmla="*/ 2268423 w 3416089"/>
              <a:gd name="connsiteY8" fmla="*/ 5443466 h 6127667"/>
              <a:gd name="connsiteX9" fmla="*/ 655940 w 3416089"/>
              <a:gd name="connsiteY9" fmla="*/ 6127667 h 6127667"/>
              <a:gd name="connsiteX10" fmla="*/ 127929 w 3416089"/>
              <a:gd name="connsiteY10" fmla="*/ 4026159 h 6127667"/>
              <a:gd name="connsiteX0" fmla="*/ 669324 w 4085413"/>
              <a:gd name="connsiteY0" fmla="*/ 2064356 h 6127667"/>
              <a:gd name="connsiteX1" fmla="*/ 64539 w 4085413"/>
              <a:gd name="connsiteY1" fmla="*/ 2857831 h 6127667"/>
              <a:gd name="connsiteX2" fmla="*/ 1056560 w 4085413"/>
              <a:gd name="connsiteY2" fmla="*/ 1627352 h 6127667"/>
              <a:gd name="connsiteX3" fmla="*/ 2446436 w 4085413"/>
              <a:gd name="connsiteY3" fmla="*/ 688755 h 6127667"/>
              <a:gd name="connsiteX4" fmla="*/ 2437288 w 4085413"/>
              <a:gd name="connsiteY4" fmla="*/ 693223 h 6127667"/>
              <a:gd name="connsiteX5" fmla="*/ 3476322 w 4085413"/>
              <a:gd name="connsiteY5" fmla="*/ 204149 h 6127667"/>
              <a:gd name="connsiteX6" fmla="*/ 4085413 w 4085413"/>
              <a:gd name="connsiteY6" fmla="*/ 0 h 6127667"/>
              <a:gd name="connsiteX7" fmla="*/ 3190667 w 4085413"/>
              <a:gd name="connsiteY7" fmla="*/ 3074780 h 6127667"/>
              <a:gd name="connsiteX8" fmla="*/ 2937747 w 4085413"/>
              <a:gd name="connsiteY8" fmla="*/ 5443466 h 6127667"/>
              <a:gd name="connsiteX9" fmla="*/ 1325264 w 4085413"/>
              <a:gd name="connsiteY9" fmla="*/ 6127667 h 6127667"/>
              <a:gd name="connsiteX10" fmla="*/ 797253 w 4085413"/>
              <a:gd name="connsiteY10" fmla="*/ 4026159 h 6127667"/>
              <a:gd name="connsiteX0" fmla="*/ 300834 w 4085413"/>
              <a:gd name="connsiteY0" fmla="*/ 4179759 h 6127667"/>
              <a:gd name="connsiteX1" fmla="*/ 64539 w 4085413"/>
              <a:gd name="connsiteY1" fmla="*/ 2857831 h 6127667"/>
              <a:gd name="connsiteX2" fmla="*/ 1056560 w 4085413"/>
              <a:gd name="connsiteY2" fmla="*/ 1627352 h 6127667"/>
              <a:gd name="connsiteX3" fmla="*/ 2446436 w 4085413"/>
              <a:gd name="connsiteY3" fmla="*/ 688755 h 6127667"/>
              <a:gd name="connsiteX4" fmla="*/ 2437288 w 4085413"/>
              <a:gd name="connsiteY4" fmla="*/ 693223 h 6127667"/>
              <a:gd name="connsiteX5" fmla="*/ 3476322 w 4085413"/>
              <a:gd name="connsiteY5" fmla="*/ 204149 h 6127667"/>
              <a:gd name="connsiteX6" fmla="*/ 4085413 w 4085413"/>
              <a:gd name="connsiteY6" fmla="*/ 0 h 6127667"/>
              <a:gd name="connsiteX7" fmla="*/ 3190667 w 4085413"/>
              <a:gd name="connsiteY7" fmla="*/ 3074780 h 6127667"/>
              <a:gd name="connsiteX8" fmla="*/ 2937747 w 4085413"/>
              <a:gd name="connsiteY8" fmla="*/ 5443466 h 6127667"/>
              <a:gd name="connsiteX9" fmla="*/ 1325264 w 4085413"/>
              <a:gd name="connsiteY9" fmla="*/ 6127667 h 6127667"/>
              <a:gd name="connsiteX10" fmla="*/ 797253 w 4085413"/>
              <a:gd name="connsiteY10" fmla="*/ 4026159 h 6127667"/>
              <a:gd name="connsiteX0" fmla="*/ 0 w 3784579"/>
              <a:gd name="connsiteY0" fmla="*/ 4179759 h 6127667"/>
              <a:gd name="connsiteX1" fmla="*/ 186785 w 3784579"/>
              <a:gd name="connsiteY1" fmla="*/ 3280912 h 6127667"/>
              <a:gd name="connsiteX2" fmla="*/ 755726 w 3784579"/>
              <a:gd name="connsiteY2" fmla="*/ 1627352 h 6127667"/>
              <a:gd name="connsiteX3" fmla="*/ 2145602 w 3784579"/>
              <a:gd name="connsiteY3" fmla="*/ 688755 h 6127667"/>
              <a:gd name="connsiteX4" fmla="*/ 2136454 w 3784579"/>
              <a:gd name="connsiteY4" fmla="*/ 693223 h 6127667"/>
              <a:gd name="connsiteX5" fmla="*/ 3175488 w 3784579"/>
              <a:gd name="connsiteY5" fmla="*/ 204149 h 6127667"/>
              <a:gd name="connsiteX6" fmla="*/ 3784579 w 3784579"/>
              <a:gd name="connsiteY6" fmla="*/ 0 h 6127667"/>
              <a:gd name="connsiteX7" fmla="*/ 2889833 w 3784579"/>
              <a:gd name="connsiteY7" fmla="*/ 3074780 h 6127667"/>
              <a:gd name="connsiteX8" fmla="*/ 2636913 w 3784579"/>
              <a:gd name="connsiteY8" fmla="*/ 5443466 h 6127667"/>
              <a:gd name="connsiteX9" fmla="*/ 1024430 w 3784579"/>
              <a:gd name="connsiteY9" fmla="*/ 6127667 h 6127667"/>
              <a:gd name="connsiteX10" fmla="*/ 496419 w 3784579"/>
              <a:gd name="connsiteY10" fmla="*/ 4026159 h 6127667"/>
              <a:gd name="connsiteX0" fmla="*/ 0 w 3784579"/>
              <a:gd name="connsiteY0" fmla="*/ 4179759 h 6127667"/>
              <a:gd name="connsiteX1" fmla="*/ 186785 w 3784579"/>
              <a:gd name="connsiteY1" fmla="*/ 3908709 h 6127667"/>
              <a:gd name="connsiteX2" fmla="*/ 755726 w 3784579"/>
              <a:gd name="connsiteY2" fmla="*/ 1627352 h 6127667"/>
              <a:gd name="connsiteX3" fmla="*/ 2145602 w 3784579"/>
              <a:gd name="connsiteY3" fmla="*/ 688755 h 6127667"/>
              <a:gd name="connsiteX4" fmla="*/ 2136454 w 3784579"/>
              <a:gd name="connsiteY4" fmla="*/ 693223 h 6127667"/>
              <a:gd name="connsiteX5" fmla="*/ 3175488 w 3784579"/>
              <a:gd name="connsiteY5" fmla="*/ 204149 h 6127667"/>
              <a:gd name="connsiteX6" fmla="*/ 3784579 w 3784579"/>
              <a:gd name="connsiteY6" fmla="*/ 0 h 6127667"/>
              <a:gd name="connsiteX7" fmla="*/ 2889833 w 3784579"/>
              <a:gd name="connsiteY7" fmla="*/ 3074780 h 6127667"/>
              <a:gd name="connsiteX8" fmla="*/ 2636913 w 3784579"/>
              <a:gd name="connsiteY8" fmla="*/ 5443466 h 6127667"/>
              <a:gd name="connsiteX9" fmla="*/ 1024430 w 3784579"/>
              <a:gd name="connsiteY9" fmla="*/ 6127667 h 6127667"/>
              <a:gd name="connsiteX10" fmla="*/ 496419 w 3784579"/>
              <a:gd name="connsiteY10" fmla="*/ 4026159 h 6127667"/>
              <a:gd name="connsiteX0" fmla="*/ 259891 w 3662333"/>
              <a:gd name="connsiteY0" fmla="*/ 5094159 h 6127667"/>
              <a:gd name="connsiteX1" fmla="*/ 64539 w 3662333"/>
              <a:gd name="connsiteY1" fmla="*/ 3908709 h 6127667"/>
              <a:gd name="connsiteX2" fmla="*/ 633480 w 3662333"/>
              <a:gd name="connsiteY2" fmla="*/ 1627352 h 6127667"/>
              <a:gd name="connsiteX3" fmla="*/ 2023356 w 3662333"/>
              <a:gd name="connsiteY3" fmla="*/ 688755 h 6127667"/>
              <a:gd name="connsiteX4" fmla="*/ 2014208 w 3662333"/>
              <a:gd name="connsiteY4" fmla="*/ 693223 h 6127667"/>
              <a:gd name="connsiteX5" fmla="*/ 3053242 w 3662333"/>
              <a:gd name="connsiteY5" fmla="*/ 204149 h 6127667"/>
              <a:gd name="connsiteX6" fmla="*/ 3662333 w 3662333"/>
              <a:gd name="connsiteY6" fmla="*/ 0 h 6127667"/>
              <a:gd name="connsiteX7" fmla="*/ 2767587 w 3662333"/>
              <a:gd name="connsiteY7" fmla="*/ 3074780 h 6127667"/>
              <a:gd name="connsiteX8" fmla="*/ 2514667 w 3662333"/>
              <a:gd name="connsiteY8" fmla="*/ 5443466 h 6127667"/>
              <a:gd name="connsiteX9" fmla="*/ 902184 w 3662333"/>
              <a:gd name="connsiteY9" fmla="*/ 6127667 h 6127667"/>
              <a:gd name="connsiteX10" fmla="*/ 374173 w 3662333"/>
              <a:gd name="connsiteY10" fmla="*/ 4026159 h 6127667"/>
              <a:gd name="connsiteX0" fmla="*/ 751211 w 4153653"/>
              <a:gd name="connsiteY0" fmla="*/ 5094159 h 6127667"/>
              <a:gd name="connsiteX1" fmla="*/ 64539 w 4153653"/>
              <a:gd name="connsiteY1" fmla="*/ 3908709 h 6127667"/>
              <a:gd name="connsiteX2" fmla="*/ 1124800 w 4153653"/>
              <a:gd name="connsiteY2" fmla="*/ 1627352 h 6127667"/>
              <a:gd name="connsiteX3" fmla="*/ 2514676 w 4153653"/>
              <a:gd name="connsiteY3" fmla="*/ 688755 h 6127667"/>
              <a:gd name="connsiteX4" fmla="*/ 2505528 w 4153653"/>
              <a:gd name="connsiteY4" fmla="*/ 693223 h 6127667"/>
              <a:gd name="connsiteX5" fmla="*/ 3544562 w 4153653"/>
              <a:gd name="connsiteY5" fmla="*/ 204149 h 6127667"/>
              <a:gd name="connsiteX6" fmla="*/ 4153653 w 4153653"/>
              <a:gd name="connsiteY6" fmla="*/ 0 h 6127667"/>
              <a:gd name="connsiteX7" fmla="*/ 3258907 w 4153653"/>
              <a:gd name="connsiteY7" fmla="*/ 3074780 h 6127667"/>
              <a:gd name="connsiteX8" fmla="*/ 3005987 w 4153653"/>
              <a:gd name="connsiteY8" fmla="*/ 5443466 h 6127667"/>
              <a:gd name="connsiteX9" fmla="*/ 1393504 w 4153653"/>
              <a:gd name="connsiteY9" fmla="*/ 6127667 h 6127667"/>
              <a:gd name="connsiteX10" fmla="*/ 865493 w 4153653"/>
              <a:gd name="connsiteY10" fmla="*/ 4026159 h 6127667"/>
              <a:gd name="connsiteX0" fmla="*/ 0 w 3402442"/>
              <a:gd name="connsiteY0" fmla="*/ 5094159 h 6127667"/>
              <a:gd name="connsiteX1" fmla="*/ 373589 w 3402442"/>
              <a:gd name="connsiteY1" fmla="*/ 1627352 h 6127667"/>
              <a:gd name="connsiteX2" fmla="*/ 1763465 w 3402442"/>
              <a:gd name="connsiteY2" fmla="*/ 688755 h 6127667"/>
              <a:gd name="connsiteX3" fmla="*/ 1754317 w 3402442"/>
              <a:gd name="connsiteY3" fmla="*/ 693223 h 6127667"/>
              <a:gd name="connsiteX4" fmla="*/ 2793351 w 3402442"/>
              <a:gd name="connsiteY4" fmla="*/ 204149 h 6127667"/>
              <a:gd name="connsiteX5" fmla="*/ 3402442 w 3402442"/>
              <a:gd name="connsiteY5" fmla="*/ 0 h 6127667"/>
              <a:gd name="connsiteX6" fmla="*/ 2507696 w 3402442"/>
              <a:gd name="connsiteY6" fmla="*/ 3074780 h 6127667"/>
              <a:gd name="connsiteX7" fmla="*/ 2254776 w 3402442"/>
              <a:gd name="connsiteY7" fmla="*/ 5443466 h 6127667"/>
              <a:gd name="connsiteX8" fmla="*/ 642293 w 3402442"/>
              <a:gd name="connsiteY8" fmla="*/ 6127667 h 6127667"/>
              <a:gd name="connsiteX9" fmla="*/ 114282 w 3402442"/>
              <a:gd name="connsiteY9" fmla="*/ 4026159 h 6127667"/>
              <a:gd name="connsiteX0" fmla="*/ 80196 w 3482638"/>
              <a:gd name="connsiteY0" fmla="*/ 5094159 h 6127667"/>
              <a:gd name="connsiteX1" fmla="*/ 62265 w 3482638"/>
              <a:gd name="connsiteY1" fmla="*/ 2025317 h 6127667"/>
              <a:gd name="connsiteX2" fmla="*/ 453785 w 3482638"/>
              <a:gd name="connsiteY2" fmla="*/ 1627352 h 6127667"/>
              <a:gd name="connsiteX3" fmla="*/ 1843661 w 3482638"/>
              <a:gd name="connsiteY3" fmla="*/ 688755 h 6127667"/>
              <a:gd name="connsiteX4" fmla="*/ 1834513 w 3482638"/>
              <a:gd name="connsiteY4" fmla="*/ 693223 h 6127667"/>
              <a:gd name="connsiteX5" fmla="*/ 2873547 w 3482638"/>
              <a:gd name="connsiteY5" fmla="*/ 204149 h 6127667"/>
              <a:gd name="connsiteX6" fmla="*/ 3482638 w 3482638"/>
              <a:gd name="connsiteY6" fmla="*/ 0 h 6127667"/>
              <a:gd name="connsiteX7" fmla="*/ 2587892 w 3482638"/>
              <a:gd name="connsiteY7" fmla="*/ 3074780 h 6127667"/>
              <a:gd name="connsiteX8" fmla="*/ 2334972 w 3482638"/>
              <a:gd name="connsiteY8" fmla="*/ 5443466 h 6127667"/>
              <a:gd name="connsiteX9" fmla="*/ 722489 w 3482638"/>
              <a:gd name="connsiteY9" fmla="*/ 6127667 h 6127667"/>
              <a:gd name="connsiteX10" fmla="*/ 194478 w 3482638"/>
              <a:gd name="connsiteY10" fmla="*/ 4026159 h 6127667"/>
              <a:gd name="connsiteX0" fmla="*/ 80196 w 3482638"/>
              <a:gd name="connsiteY0" fmla="*/ 5094159 h 6127667"/>
              <a:gd name="connsiteX1" fmla="*/ 62265 w 3482638"/>
              <a:gd name="connsiteY1" fmla="*/ 2025317 h 6127667"/>
              <a:gd name="connsiteX2" fmla="*/ 453785 w 3482638"/>
              <a:gd name="connsiteY2" fmla="*/ 1627352 h 6127667"/>
              <a:gd name="connsiteX3" fmla="*/ 1843661 w 3482638"/>
              <a:gd name="connsiteY3" fmla="*/ 688755 h 6127667"/>
              <a:gd name="connsiteX4" fmla="*/ 1834513 w 3482638"/>
              <a:gd name="connsiteY4" fmla="*/ 693223 h 6127667"/>
              <a:gd name="connsiteX5" fmla="*/ 2873547 w 3482638"/>
              <a:gd name="connsiteY5" fmla="*/ 204149 h 6127667"/>
              <a:gd name="connsiteX6" fmla="*/ 3482638 w 3482638"/>
              <a:gd name="connsiteY6" fmla="*/ 0 h 6127667"/>
              <a:gd name="connsiteX7" fmla="*/ 2587892 w 3482638"/>
              <a:gd name="connsiteY7" fmla="*/ 3074780 h 6127667"/>
              <a:gd name="connsiteX8" fmla="*/ 2334972 w 3482638"/>
              <a:gd name="connsiteY8" fmla="*/ 5443466 h 6127667"/>
              <a:gd name="connsiteX9" fmla="*/ 722489 w 3482638"/>
              <a:gd name="connsiteY9" fmla="*/ 6127667 h 6127667"/>
              <a:gd name="connsiteX10" fmla="*/ 194478 w 3482638"/>
              <a:gd name="connsiteY10" fmla="*/ 4026159 h 6127667"/>
              <a:gd name="connsiteX0" fmla="*/ 17931 w 3420373"/>
              <a:gd name="connsiteY0" fmla="*/ 5094159 h 6127667"/>
              <a:gd name="connsiteX1" fmla="*/ 0 w 3420373"/>
              <a:gd name="connsiteY1" fmla="*/ 2025317 h 6127667"/>
              <a:gd name="connsiteX2" fmla="*/ 391520 w 3420373"/>
              <a:gd name="connsiteY2" fmla="*/ 1627352 h 6127667"/>
              <a:gd name="connsiteX3" fmla="*/ 1781396 w 3420373"/>
              <a:gd name="connsiteY3" fmla="*/ 688755 h 6127667"/>
              <a:gd name="connsiteX4" fmla="*/ 1772248 w 3420373"/>
              <a:gd name="connsiteY4" fmla="*/ 693223 h 6127667"/>
              <a:gd name="connsiteX5" fmla="*/ 2811282 w 3420373"/>
              <a:gd name="connsiteY5" fmla="*/ 204149 h 6127667"/>
              <a:gd name="connsiteX6" fmla="*/ 3420373 w 3420373"/>
              <a:gd name="connsiteY6" fmla="*/ 0 h 6127667"/>
              <a:gd name="connsiteX7" fmla="*/ 2525627 w 3420373"/>
              <a:gd name="connsiteY7" fmla="*/ 3074780 h 6127667"/>
              <a:gd name="connsiteX8" fmla="*/ 2272707 w 3420373"/>
              <a:gd name="connsiteY8" fmla="*/ 5443466 h 6127667"/>
              <a:gd name="connsiteX9" fmla="*/ 660224 w 3420373"/>
              <a:gd name="connsiteY9" fmla="*/ 6127667 h 6127667"/>
              <a:gd name="connsiteX10" fmla="*/ 132213 w 3420373"/>
              <a:gd name="connsiteY10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452224 w 3481077"/>
              <a:gd name="connsiteY3" fmla="*/ 1627352 h 6127667"/>
              <a:gd name="connsiteX4" fmla="*/ 1842100 w 3481077"/>
              <a:gd name="connsiteY4" fmla="*/ 688755 h 6127667"/>
              <a:gd name="connsiteX5" fmla="*/ 1832952 w 3481077"/>
              <a:gd name="connsiteY5" fmla="*/ 693223 h 6127667"/>
              <a:gd name="connsiteX6" fmla="*/ 2871986 w 3481077"/>
              <a:gd name="connsiteY6" fmla="*/ 204149 h 6127667"/>
              <a:gd name="connsiteX7" fmla="*/ 3481077 w 3481077"/>
              <a:gd name="connsiteY7" fmla="*/ 0 h 6127667"/>
              <a:gd name="connsiteX8" fmla="*/ 2586331 w 3481077"/>
              <a:gd name="connsiteY8" fmla="*/ 3074780 h 6127667"/>
              <a:gd name="connsiteX9" fmla="*/ 2333411 w 3481077"/>
              <a:gd name="connsiteY9" fmla="*/ 5443466 h 6127667"/>
              <a:gd name="connsiteX10" fmla="*/ 720928 w 3481077"/>
              <a:gd name="connsiteY10" fmla="*/ 6127667 h 6127667"/>
              <a:gd name="connsiteX11" fmla="*/ 192917 w 3481077"/>
              <a:gd name="connsiteY11" fmla="*/ 4026159 h 6127667"/>
              <a:gd name="connsiteX0" fmla="*/ 137775 w 3540217"/>
              <a:gd name="connsiteY0" fmla="*/ 5094159 h 6127667"/>
              <a:gd name="connsiteX1" fmla="*/ 147139 w 3540217"/>
              <a:gd name="connsiteY1" fmla="*/ 4017890 h 6127667"/>
              <a:gd name="connsiteX2" fmla="*/ 119844 w 3540217"/>
              <a:gd name="connsiteY2" fmla="*/ 2025317 h 6127667"/>
              <a:gd name="connsiteX3" fmla="*/ 65253 w 3540217"/>
              <a:gd name="connsiteY3" fmla="*/ 1397520 h 6127667"/>
              <a:gd name="connsiteX4" fmla="*/ 511364 w 3540217"/>
              <a:gd name="connsiteY4" fmla="*/ 1627352 h 6127667"/>
              <a:gd name="connsiteX5" fmla="*/ 1901240 w 3540217"/>
              <a:gd name="connsiteY5" fmla="*/ 688755 h 6127667"/>
              <a:gd name="connsiteX6" fmla="*/ 1892092 w 3540217"/>
              <a:gd name="connsiteY6" fmla="*/ 693223 h 6127667"/>
              <a:gd name="connsiteX7" fmla="*/ 2931126 w 3540217"/>
              <a:gd name="connsiteY7" fmla="*/ 204149 h 6127667"/>
              <a:gd name="connsiteX8" fmla="*/ 3540217 w 3540217"/>
              <a:gd name="connsiteY8" fmla="*/ 0 h 6127667"/>
              <a:gd name="connsiteX9" fmla="*/ 2645471 w 3540217"/>
              <a:gd name="connsiteY9" fmla="*/ 3074780 h 6127667"/>
              <a:gd name="connsiteX10" fmla="*/ 2392551 w 3540217"/>
              <a:gd name="connsiteY10" fmla="*/ 5443466 h 6127667"/>
              <a:gd name="connsiteX11" fmla="*/ 780068 w 3540217"/>
              <a:gd name="connsiteY11" fmla="*/ 6127667 h 6127667"/>
              <a:gd name="connsiteX12" fmla="*/ 252057 w 3540217"/>
              <a:gd name="connsiteY12" fmla="*/ 4026159 h 6127667"/>
              <a:gd name="connsiteX0" fmla="*/ 137775 w 3540217"/>
              <a:gd name="connsiteY0" fmla="*/ 5094159 h 6127667"/>
              <a:gd name="connsiteX1" fmla="*/ 147139 w 3540217"/>
              <a:gd name="connsiteY1" fmla="*/ 4017890 h 6127667"/>
              <a:gd name="connsiteX2" fmla="*/ 119844 w 3540217"/>
              <a:gd name="connsiteY2" fmla="*/ 2025317 h 6127667"/>
              <a:gd name="connsiteX3" fmla="*/ 65253 w 3540217"/>
              <a:gd name="connsiteY3" fmla="*/ 1397520 h 6127667"/>
              <a:gd name="connsiteX4" fmla="*/ 511364 w 3540217"/>
              <a:gd name="connsiteY4" fmla="*/ 1627352 h 6127667"/>
              <a:gd name="connsiteX5" fmla="*/ 1901240 w 3540217"/>
              <a:gd name="connsiteY5" fmla="*/ 688755 h 6127667"/>
              <a:gd name="connsiteX6" fmla="*/ 1892092 w 3540217"/>
              <a:gd name="connsiteY6" fmla="*/ 693223 h 6127667"/>
              <a:gd name="connsiteX7" fmla="*/ 2931126 w 3540217"/>
              <a:gd name="connsiteY7" fmla="*/ 204149 h 6127667"/>
              <a:gd name="connsiteX8" fmla="*/ 3540217 w 3540217"/>
              <a:gd name="connsiteY8" fmla="*/ 0 h 6127667"/>
              <a:gd name="connsiteX9" fmla="*/ 2645471 w 3540217"/>
              <a:gd name="connsiteY9" fmla="*/ 3074780 h 6127667"/>
              <a:gd name="connsiteX10" fmla="*/ 2392551 w 3540217"/>
              <a:gd name="connsiteY10" fmla="*/ 5443466 h 6127667"/>
              <a:gd name="connsiteX11" fmla="*/ 780068 w 3540217"/>
              <a:gd name="connsiteY11" fmla="*/ 6127667 h 6127667"/>
              <a:gd name="connsiteX12" fmla="*/ 252057 w 3540217"/>
              <a:gd name="connsiteY12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452224 w 3481077"/>
              <a:gd name="connsiteY4" fmla="*/ 1627352 h 6127667"/>
              <a:gd name="connsiteX5" fmla="*/ 1842100 w 3481077"/>
              <a:gd name="connsiteY5" fmla="*/ 688755 h 6127667"/>
              <a:gd name="connsiteX6" fmla="*/ 1832952 w 3481077"/>
              <a:gd name="connsiteY6" fmla="*/ 693223 h 6127667"/>
              <a:gd name="connsiteX7" fmla="*/ 2871986 w 3481077"/>
              <a:gd name="connsiteY7" fmla="*/ 204149 h 6127667"/>
              <a:gd name="connsiteX8" fmla="*/ 3481077 w 3481077"/>
              <a:gd name="connsiteY8" fmla="*/ 0 h 6127667"/>
              <a:gd name="connsiteX9" fmla="*/ 2586331 w 3481077"/>
              <a:gd name="connsiteY9" fmla="*/ 3074780 h 6127667"/>
              <a:gd name="connsiteX10" fmla="*/ 2333411 w 3481077"/>
              <a:gd name="connsiteY10" fmla="*/ 5443466 h 6127667"/>
              <a:gd name="connsiteX11" fmla="*/ 720928 w 3481077"/>
              <a:gd name="connsiteY11" fmla="*/ 6127667 h 6127667"/>
              <a:gd name="connsiteX12" fmla="*/ 192917 w 3481077"/>
              <a:gd name="connsiteY12" fmla="*/ 4026159 h 6127667"/>
              <a:gd name="connsiteX0" fmla="*/ 79346 w 3481788"/>
              <a:gd name="connsiteY0" fmla="*/ 5094159 h 6127667"/>
              <a:gd name="connsiteX1" fmla="*/ 88710 w 3481788"/>
              <a:gd name="connsiteY1" fmla="*/ 4017890 h 6127667"/>
              <a:gd name="connsiteX2" fmla="*/ 61415 w 3481788"/>
              <a:gd name="connsiteY2" fmla="*/ 2025317 h 6127667"/>
              <a:gd name="connsiteX3" fmla="*/ 6824 w 3481788"/>
              <a:gd name="connsiteY3" fmla="*/ 1397520 h 6127667"/>
              <a:gd name="connsiteX4" fmla="*/ 197893 w 3481788"/>
              <a:gd name="connsiteY4" fmla="*/ 1888840 h 6127667"/>
              <a:gd name="connsiteX5" fmla="*/ 452935 w 3481788"/>
              <a:gd name="connsiteY5" fmla="*/ 1627352 h 6127667"/>
              <a:gd name="connsiteX6" fmla="*/ 1842811 w 3481788"/>
              <a:gd name="connsiteY6" fmla="*/ 688755 h 6127667"/>
              <a:gd name="connsiteX7" fmla="*/ 1833663 w 3481788"/>
              <a:gd name="connsiteY7" fmla="*/ 693223 h 6127667"/>
              <a:gd name="connsiteX8" fmla="*/ 2872697 w 3481788"/>
              <a:gd name="connsiteY8" fmla="*/ 204149 h 6127667"/>
              <a:gd name="connsiteX9" fmla="*/ 3481788 w 3481788"/>
              <a:gd name="connsiteY9" fmla="*/ 0 h 6127667"/>
              <a:gd name="connsiteX10" fmla="*/ 2587042 w 3481788"/>
              <a:gd name="connsiteY10" fmla="*/ 3074780 h 6127667"/>
              <a:gd name="connsiteX11" fmla="*/ 2334122 w 3481788"/>
              <a:gd name="connsiteY11" fmla="*/ 5443466 h 6127667"/>
              <a:gd name="connsiteX12" fmla="*/ 721639 w 3481788"/>
              <a:gd name="connsiteY12" fmla="*/ 6127667 h 6127667"/>
              <a:gd name="connsiteX13" fmla="*/ 193628 w 3481788"/>
              <a:gd name="connsiteY13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452224 w 3481077"/>
              <a:gd name="connsiteY4" fmla="*/ 1627352 h 6127667"/>
              <a:gd name="connsiteX5" fmla="*/ 1842100 w 3481077"/>
              <a:gd name="connsiteY5" fmla="*/ 688755 h 6127667"/>
              <a:gd name="connsiteX6" fmla="*/ 1832952 w 3481077"/>
              <a:gd name="connsiteY6" fmla="*/ 693223 h 6127667"/>
              <a:gd name="connsiteX7" fmla="*/ 2871986 w 3481077"/>
              <a:gd name="connsiteY7" fmla="*/ 204149 h 6127667"/>
              <a:gd name="connsiteX8" fmla="*/ 3481077 w 3481077"/>
              <a:gd name="connsiteY8" fmla="*/ 0 h 6127667"/>
              <a:gd name="connsiteX9" fmla="*/ 2586331 w 3481077"/>
              <a:gd name="connsiteY9" fmla="*/ 3074780 h 6127667"/>
              <a:gd name="connsiteX10" fmla="*/ 2333411 w 3481077"/>
              <a:gd name="connsiteY10" fmla="*/ 5443466 h 6127667"/>
              <a:gd name="connsiteX11" fmla="*/ 720928 w 3481077"/>
              <a:gd name="connsiteY11" fmla="*/ 6127667 h 6127667"/>
              <a:gd name="connsiteX12" fmla="*/ 192917 w 3481077"/>
              <a:gd name="connsiteY12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6113 w 3481077"/>
              <a:gd name="connsiteY4" fmla="*/ 1397520 h 6127667"/>
              <a:gd name="connsiteX5" fmla="*/ 452224 w 3481077"/>
              <a:gd name="connsiteY5" fmla="*/ 1627352 h 6127667"/>
              <a:gd name="connsiteX6" fmla="*/ 1842100 w 3481077"/>
              <a:gd name="connsiteY6" fmla="*/ 688755 h 6127667"/>
              <a:gd name="connsiteX7" fmla="*/ 1832952 w 3481077"/>
              <a:gd name="connsiteY7" fmla="*/ 693223 h 6127667"/>
              <a:gd name="connsiteX8" fmla="*/ 2871986 w 3481077"/>
              <a:gd name="connsiteY8" fmla="*/ 204149 h 6127667"/>
              <a:gd name="connsiteX9" fmla="*/ 3481077 w 3481077"/>
              <a:gd name="connsiteY9" fmla="*/ 0 h 6127667"/>
              <a:gd name="connsiteX10" fmla="*/ 2586331 w 3481077"/>
              <a:gd name="connsiteY10" fmla="*/ 3074780 h 6127667"/>
              <a:gd name="connsiteX11" fmla="*/ 2333411 w 3481077"/>
              <a:gd name="connsiteY11" fmla="*/ 5443466 h 6127667"/>
              <a:gd name="connsiteX12" fmla="*/ 720928 w 3481077"/>
              <a:gd name="connsiteY12" fmla="*/ 6127667 h 6127667"/>
              <a:gd name="connsiteX13" fmla="*/ 192917 w 3481077"/>
              <a:gd name="connsiteY13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6113 w 3481077"/>
              <a:gd name="connsiteY4" fmla="*/ 1397520 h 6127667"/>
              <a:gd name="connsiteX5" fmla="*/ 452224 w 3481077"/>
              <a:gd name="connsiteY5" fmla="*/ 1627352 h 6127667"/>
              <a:gd name="connsiteX6" fmla="*/ 1842100 w 3481077"/>
              <a:gd name="connsiteY6" fmla="*/ 688755 h 6127667"/>
              <a:gd name="connsiteX7" fmla="*/ 1832952 w 3481077"/>
              <a:gd name="connsiteY7" fmla="*/ 693223 h 6127667"/>
              <a:gd name="connsiteX8" fmla="*/ 2871986 w 3481077"/>
              <a:gd name="connsiteY8" fmla="*/ 204149 h 6127667"/>
              <a:gd name="connsiteX9" fmla="*/ 3481077 w 3481077"/>
              <a:gd name="connsiteY9" fmla="*/ 0 h 6127667"/>
              <a:gd name="connsiteX10" fmla="*/ 2586331 w 3481077"/>
              <a:gd name="connsiteY10" fmla="*/ 3074780 h 6127667"/>
              <a:gd name="connsiteX11" fmla="*/ 2333411 w 3481077"/>
              <a:gd name="connsiteY11" fmla="*/ 5443466 h 6127667"/>
              <a:gd name="connsiteX12" fmla="*/ 720928 w 3481077"/>
              <a:gd name="connsiteY12" fmla="*/ 6127667 h 6127667"/>
              <a:gd name="connsiteX13" fmla="*/ 192917 w 3481077"/>
              <a:gd name="connsiteY13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6113 w 3481077"/>
              <a:gd name="connsiteY4" fmla="*/ 1397520 h 6127667"/>
              <a:gd name="connsiteX5" fmla="*/ 452224 w 3481077"/>
              <a:gd name="connsiteY5" fmla="*/ 1627352 h 6127667"/>
              <a:gd name="connsiteX6" fmla="*/ 1842100 w 3481077"/>
              <a:gd name="connsiteY6" fmla="*/ 688755 h 6127667"/>
              <a:gd name="connsiteX7" fmla="*/ 1832952 w 3481077"/>
              <a:gd name="connsiteY7" fmla="*/ 693223 h 6127667"/>
              <a:gd name="connsiteX8" fmla="*/ 2871986 w 3481077"/>
              <a:gd name="connsiteY8" fmla="*/ 204149 h 6127667"/>
              <a:gd name="connsiteX9" fmla="*/ 3481077 w 3481077"/>
              <a:gd name="connsiteY9" fmla="*/ 0 h 6127667"/>
              <a:gd name="connsiteX10" fmla="*/ 2586331 w 3481077"/>
              <a:gd name="connsiteY10" fmla="*/ 3074780 h 6127667"/>
              <a:gd name="connsiteX11" fmla="*/ 2333411 w 3481077"/>
              <a:gd name="connsiteY11" fmla="*/ 5443466 h 6127667"/>
              <a:gd name="connsiteX12" fmla="*/ 720928 w 3481077"/>
              <a:gd name="connsiteY12" fmla="*/ 6127667 h 6127667"/>
              <a:gd name="connsiteX13" fmla="*/ 192917 w 3481077"/>
              <a:gd name="connsiteY13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6113 w 3481077"/>
              <a:gd name="connsiteY4" fmla="*/ 1397520 h 6127667"/>
              <a:gd name="connsiteX5" fmla="*/ 452224 w 3481077"/>
              <a:gd name="connsiteY5" fmla="*/ 1627352 h 6127667"/>
              <a:gd name="connsiteX6" fmla="*/ 1842100 w 3481077"/>
              <a:gd name="connsiteY6" fmla="*/ 688755 h 6127667"/>
              <a:gd name="connsiteX7" fmla="*/ 1832952 w 3481077"/>
              <a:gd name="connsiteY7" fmla="*/ 693223 h 6127667"/>
              <a:gd name="connsiteX8" fmla="*/ 2871986 w 3481077"/>
              <a:gd name="connsiteY8" fmla="*/ 204149 h 6127667"/>
              <a:gd name="connsiteX9" fmla="*/ 3481077 w 3481077"/>
              <a:gd name="connsiteY9" fmla="*/ 0 h 6127667"/>
              <a:gd name="connsiteX10" fmla="*/ 2586331 w 3481077"/>
              <a:gd name="connsiteY10" fmla="*/ 3074780 h 6127667"/>
              <a:gd name="connsiteX11" fmla="*/ 2333411 w 3481077"/>
              <a:gd name="connsiteY11" fmla="*/ 5443466 h 6127667"/>
              <a:gd name="connsiteX12" fmla="*/ 720928 w 3481077"/>
              <a:gd name="connsiteY12" fmla="*/ 6127667 h 6127667"/>
              <a:gd name="connsiteX13" fmla="*/ 192917 w 3481077"/>
              <a:gd name="connsiteY13" fmla="*/ 4026159 h 6127667"/>
              <a:gd name="connsiteX0" fmla="*/ 137775 w 3540217"/>
              <a:gd name="connsiteY0" fmla="*/ 5094159 h 6127667"/>
              <a:gd name="connsiteX1" fmla="*/ 147139 w 3540217"/>
              <a:gd name="connsiteY1" fmla="*/ 4017890 h 6127667"/>
              <a:gd name="connsiteX2" fmla="*/ 119844 w 3540217"/>
              <a:gd name="connsiteY2" fmla="*/ 2025317 h 6127667"/>
              <a:gd name="connsiteX3" fmla="*/ 65253 w 3540217"/>
              <a:gd name="connsiteY3" fmla="*/ 1397520 h 6127667"/>
              <a:gd name="connsiteX4" fmla="*/ 511364 w 3540217"/>
              <a:gd name="connsiteY4" fmla="*/ 1627352 h 6127667"/>
              <a:gd name="connsiteX5" fmla="*/ 1901240 w 3540217"/>
              <a:gd name="connsiteY5" fmla="*/ 688755 h 6127667"/>
              <a:gd name="connsiteX6" fmla="*/ 1892092 w 3540217"/>
              <a:gd name="connsiteY6" fmla="*/ 693223 h 6127667"/>
              <a:gd name="connsiteX7" fmla="*/ 2931126 w 3540217"/>
              <a:gd name="connsiteY7" fmla="*/ 204149 h 6127667"/>
              <a:gd name="connsiteX8" fmla="*/ 3540217 w 3540217"/>
              <a:gd name="connsiteY8" fmla="*/ 0 h 6127667"/>
              <a:gd name="connsiteX9" fmla="*/ 2645471 w 3540217"/>
              <a:gd name="connsiteY9" fmla="*/ 3074780 h 6127667"/>
              <a:gd name="connsiteX10" fmla="*/ 2392551 w 3540217"/>
              <a:gd name="connsiteY10" fmla="*/ 5443466 h 6127667"/>
              <a:gd name="connsiteX11" fmla="*/ 780068 w 3540217"/>
              <a:gd name="connsiteY11" fmla="*/ 6127667 h 6127667"/>
              <a:gd name="connsiteX12" fmla="*/ 252057 w 3540217"/>
              <a:gd name="connsiteY12" fmla="*/ 4026159 h 6127667"/>
              <a:gd name="connsiteX0" fmla="*/ 137775 w 3540217"/>
              <a:gd name="connsiteY0" fmla="*/ 5094159 h 6127667"/>
              <a:gd name="connsiteX1" fmla="*/ 147139 w 3540217"/>
              <a:gd name="connsiteY1" fmla="*/ 4017890 h 6127667"/>
              <a:gd name="connsiteX2" fmla="*/ 119844 w 3540217"/>
              <a:gd name="connsiteY2" fmla="*/ 2025317 h 6127667"/>
              <a:gd name="connsiteX3" fmla="*/ 65253 w 3540217"/>
              <a:gd name="connsiteY3" fmla="*/ 1397520 h 6127667"/>
              <a:gd name="connsiteX4" fmla="*/ 511364 w 3540217"/>
              <a:gd name="connsiteY4" fmla="*/ 1627352 h 6127667"/>
              <a:gd name="connsiteX5" fmla="*/ 1901240 w 3540217"/>
              <a:gd name="connsiteY5" fmla="*/ 688755 h 6127667"/>
              <a:gd name="connsiteX6" fmla="*/ 1892092 w 3540217"/>
              <a:gd name="connsiteY6" fmla="*/ 693223 h 6127667"/>
              <a:gd name="connsiteX7" fmla="*/ 2931126 w 3540217"/>
              <a:gd name="connsiteY7" fmla="*/ 204149 h 6127667"/>
              <a:gd name="connsiteX8" fmla="*/ 3540217 w 3540217"/>
              <a:gd name="connsiteY8" fmla="*/ 0 h 6127667"/>
              <a:gd name="connsiteX9" fmla="*/ 2645471 w 3540217"/>
              <a:gd name="connsiteY9" fmla="*/ 3074780 h 6127667"/>
              <a:gd name="connsiteX10" fmla="*/ 2392551 w 3540217"/>
              <a:gd name="connsiteY10" fmla="*/ 5443466 h 6127667"/>
              <a:gd name="connsiteX11" fmla="*/ 780068 w 3540217"/>
              <a:gd name="connsiteY11" fmla="*/ 6127667 h 6127667"/>
              <a:gd name="connsiteX12" fmla="*/ 252057 w 3540217"/>
              <a:gd name="connsiteY12" fmla="*/ 4026159 h 6127667"/>
              <a:gd name="connsiteX13" fmla="*/ 137775 w 3540217"/>
              <a:gd name="connsiteY13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1397520 h 6127667"/>
              <a:gd name="connsiteX4" fmla="*/ 1066373 w 4095226"/>
              <a:gd name="connsiteY4" fmla="*/ 1627352 h 6127667"/>
              <a:gd name="connsiteX5" fmla="*/ 2456249 w 4095226"/>
              <a:gd name="connsiteY5" fmla="*/ 688755 h 6127667"/>
              <a:gd name="connsiteX6" fmla="*/ 2447101 w 4095226"/>
              <a:gd name="connsiteY6" fmla="*/ 693223 h 6127667"/>
              <a:gd name="connsiteX7" fmla="*/ 3486135 w 4095226"/>
              <a:gd name="connsiteY7" fmla="*/ 204149 h 6127667"/>
              <a:gd name="connsiteX8" fmla="*/ 4095226 w 4095226"/>
              <a:gd name="connsiteY8" fmla="*/ 0 h 6127667"/>
              <a:gd name="connsiteX9" fmla="*/ 3200480 w 4095226"/>
              <a:gd name="connsiteY9" fmla="*/ 3074780 h 6127667"/>
              <a:gd name="connsiteX10" fmla="*/ 2947560 w 4095226"/>
              <a:gd name="connsiteY10" fmla="*/ 5443466 h 6127667"/>
              <a:gd name="connsiteX11" fmla="*/ 1335077 w 4095226"/>
              <a:gd name="connsiteY11" fmla="*/ 6127667 h 6127667"/>
              <a:gd name="connsiteX12" fmla="*/ 807066 w 4095226"/>
              <a:gd name="connsiteY12" fmla="*/ 4026159 h 6127667"/>
              <a:gd name="connsiteX13" fmla="*/ 692784 w 4095226"/>
              <a:gd name="connsiteY13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1397520 h 6127667"/>
              <a:gd name="connsiteX4" fmla="*/ 633910 w 4095226"/>
              <a:gd name="connsiteY4" fmla="*/ 1998022 h 6127667"/>
              <a:gd name="connsiteX5" fmla="*/ 1066373 w 4095226"/>
              <a:gd name="connsiteY5" fmla="*/ 1627352 h 6127667"/>
              <a:gd name="connsiteX6" fmla="*/ 2456249 w 4095226"/>
              <a:gd name="connsiteY6" fmla="*/ 688755 h 6127667"/>
              <a:gd name="connsiteX7" fmla="*/ 2447101 w 4095226"/>
              <a:gd name="connsiteY7" fmla="*/ 693223 h 6127667"/>
              <a:gd name="connsiteX8" fmla="*/ 3486135 w 4095226"/>
              <a:gd name="connsiteY8" fmla="*/ 204149 h 6127667"/>
              <a:gd name="connsiteX9" fmla="*/ 4095226 w 4095226"/>
              <a:gd name="connsiteY9" fmla="*/ 0 h 6127667"/>
              <a:gd name="connsiteX10" fmla="*/ 3200480 w 4095226"/>
              <a:gd name="connsiteY10" fmla="*/ 3074780 h 6127667"/>
              <a:gd name="connsiteX11" fmla="*/ 2947560 w 4095226"/>
              <a:gd name="connsiteY11" fmla="*/ 5443466 h 6127667"/>
              <a:gd name="connsiteX12" fmla="*/ 1335077 w 4095226"/>
              <a:gd name="connsiteY12" fmla="*/ 6127667 h 6127667"/>
              <a:gd name="connsiteX13" fmla="*/ 807066 w 4095226"/>
              <a:gd name="connsiteY13" fmla="*/ 4026159 h 6127667"/>
              <a:gd name="connsiteX14" fmla="*/ 692784 w 4095226"/>
              <a:gd name="connsiteY14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1397520 h 6127667"/>
              <a:gd name="connsiteX4" fmla="*/ 620262 w 4095226"/>
              <a:gd name="connsiteY4" fmla="*/ 2448398 h 6127667"/>
              <a:gd name="connsiteX5" fmla="*/ 633910 w 4095226"/>
              <a:gd name="connsiteY5" fmla="*/ 1998022 h 6127667"/>
              <a:gd name="connsiteX6" fmla="*/ 1066373 w 4095226"/>
              <a:gd name="connsiteY6" fmla="*/ 1627352 h 6127667"/>
              <a:gd name="connsiteX7" fmla="*/ 2456249 w 4095226"/>
              <a:gd name="connsiteY7" fmla="*/ 688755 h 6127667"/>
              <a:gd name="connsiteX8" fmla="*/ 2447101 w 4095226"/>
              <a:gd name="connsiteY8" fmla="*/ 693223 h 6127667"/>
              <a:gd name="connsiteX9" fmla="*/ 3486135 w 4095226"/>
              <a:gd name="connsiteY9" fmla="*/ 204149 h 6127667"/>
              <a:gd name="connsiteX10" fmla="*/ 4095226 w 4095226"/>
              <a:gd name="connsiteY10" fmla="*/ 0 h 6127667"/>
              <a:gd name="connsiteX11" fmla="*/ 3200480 w 4095226"/>
              <a:gd name="connsiteY11" fmla="*/ 3074780 h 6127667"/>
              <a:gd name="connsiteX12" fmla="*/ 2947560 w 4095226"/>
              <a:gd name="connsiteY12" fmla="*/ 5443466 h 6127667"/>
              <a:gd name="connsiteX13" fmla="*/ 1335077 w 4095226"/>
              <a:gd name="connsiteY13" fmla="*/ 6127667 h 6127667"/>
              <a:gd name="connsiteX14" fmla="*/ 807066 w 4095226"/>
              <a:gd name="connsiteY14" fmla="*/ 4026159 h 6127667"/>
              <a:gd name="connsiteX15" fmla="*/ 692784 w 4095226"/>
              <a:gd name="connsiteY15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2448398 h 6127667"/>
              <a:gd name="connsiteX4" fmla="*/ 633910 w 4095226"/>
              <a:gd name="connsiteY4" fmla="*/ 1998022 h 6127667"/>
              <a:gd name="connsiteX5" fmla="*/ 1066373 w 4095226"/>
              <a:gd name="connsiteY5" fmla="*/ 1627352 h 6127667"/>
              <a:gd name="connsiteX6" fmla="*/ 2456249 w 4095226"/>
              <a:gd name="connsiteY6" fmla="*/ 688755 h 6127667"/>
              <a:gd name="connsiteX7" fmla="*/ 2447101 w 4095226"/>
              <a:gd name="connsiteY7" fmla="*/ 693223 h 6127667"/>
              <a:gd name="connsiteX8" fmla="*/ 3486135 w 4095226"/>
              <a:gd name="connsiteY8" fmla="*/ 204149 h 6127667"/>
              <a:gd name="connsiteX9" fmla="*/ 4095226 w 4095226"/>
              <a:gd name="connsiteY9" fmla="*/ 0 h 6127667"/>
              <a:gd name="connsiteX10" fmla="*/ 3200480 w 4095226"/>
              <a:gd name="connsiteY10" fmla="*/ 3074780 h 6127667"/>
              <a:gd name="connsiteX11" fmla="*/ 2947560 w 4095226"/>
              <a:gd name="connsiteY11" fmla="*/ 5443466 h 6127667"/>
              <a:gd name="connsiteX12" fmla="*/ 1335077 w 4095226"/>
              <a:gd name="connsiteY12" fmla="*/ 6127667 h 6127667"/>
              <a:gd name="connsiteX13" fmla="*/ 807066 w 4095226"/>
              <a:gd name="connsiteY13" fmla="*/ 4026159 h 6127667"/>
              <a:gd name="connsiteX14" fmla="*/ 692784 w 4095226"/>
              <a:gd name="connsiteY14" fmla="*/ 5094159 h 6127667"/>
              <a:gd name="connsiteX0" fmla="*/ 734438 w 4136880"/>
              <a:gd name="connsiteY0" fmla="*/ 5094159 h 6127667"/>
              <a:gd name="connsiteX1" fmla="*/ 743802 w 4136880"/>
              <a:gd name="connsiteY1" fmla="*/ 4017890 h 6127667"/>
              <a:gd name="connsiteX2" fmla="*/ 102358 w 4136880"/>
              <a:gd name="connsiteY2" fmla="*/ 2284625 h 6127667"/>
              <a:gd name="connsiteX3" fmla="*/ 825689 w 4136880"/>
              <a:gd name="connsiteY3" fmla="*/ 3117138 h 6127667"/>
              <a:gd name="connsiteX4" fmla="*/ 661916 w 4136880"/>
              <a:gd name="connsiteY4" fmla="*/ 2448398 h 6127667"/>
              <a:gd name="connsiteX5" fmla="*/ 675564 w 4136880"/>
              <a:gd name="connsiteY5" fmla="*/ 1998022 h 6127667"/>
              <a:gd name="connsiteX6" fmla="*/ 1108027 w 4136880"/>
              <a:gd name="connsiteY6" fmla="*/ 1627352 h 6127667"/>
              <a:gd name="connsiteX7" fmla="*/ 2497903 w 4136880"/>
              <a:gd name="connsiteY7" fmla="*/ 688755 h 6127667"/>
              <a:gd name="connsiteX8" fmla="*/ 2488755 w 4136880"/>
              <a:gd name="connsiteY8" fmla="*/ 693223 h 6127667"/>
              <a:gd name="connsiteX9" fmla="*/ 3527789 w 4136880"/>
              <a:gd name="connsiteY9" fmla="*/ 204149 h 6127667"/>
              <a:gd name="connsiteX10" fmla="*/ 4136880 w 4136880"/>
              <a:gd name="connsiteY10" fmla="*/ 0 h 6127667"/>
              <a:gd name="connsiteX11" fmla="*/ 3242134 w 4136880"/>
              <a:gd name="connsiteY11" fmla="*/ 3074780 h 6127667"/>
              <a:gd name="connsiteX12" fmla="*/ 2989214 w 4136880"/>
              <a:gd name="connsiteY12" fmla="*/ 5443466 h 6127667"/>
              <a:gd name="connsiteX13" fmla="*/ 1376731 w 4136880"/>
              <a:gd name="connsiteY13" fmla="*/ 6127667 h 6127667"/>
              <a:gd name="connsiteX14" fmla="*/ 848720 w 4136880"/>
              <a:gd name="connsiteY14" fmla="*/ 4026159 h 6127667"/>
              <a:gd name="connsiteX15" fmla="*/ 734438 w 4136880"/>
              <a:gd name="connsiteY15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2448398 h 6127667"/>
              <a:gd name="connsiteX4" fmla="*/ 633910 w 4095226"/>
              <a:gd name="connsiteY4" fmla="*/ 1998022 h 6127667"/>
              <a:gd name="connsiteX5" fmla="*/ 1066373 w 4095226"/>
              <a:gd name="connsiteY5" fmla="*/ 1627352 h 6127667"/>
              <a:gd name="connsiteX6" fmla="*/ 2456249 w 4095226"/>
              <a:gd name="connsiteY6" fmla="*/ 688755 h 6127667"/>
              <a:gd name="connsiteX7" fmla="*/ 2447101 w 4095226"/>
              <a:gd name="connsiteY7" fmla="*/ 693223 h 6127667"/>
              <a:gd name="connsiteX8" fmla="*/ 3486135 w 4095226"/>
              <a:gd name="connsiteY8" fmla="*/ 204149 h 6127667"/>
              <a:gd name="connsiteX9" fmla="*/ 4095226 w 4095226"/>
              <a:gd name="connsiteY9" fmla="*/ 0 h 6127667"/>
              <a:gd name="connsiteX10" fmla="*/ 3200480 w 4095226"/>
              <a:gd name="connsiteY10" fmla="*/ 3074780 h 6127667"/>
              <a:gd name="connsiteX11" fmla="*/ 2947560 w 4095226"/>
              <a:gd name="connsiteY11" fmla="*/ 5443466 h 6127667"/>
              <a:gd name="connsiteX12" fmla="*/ 1335077 w 4095226"/>
              <a:gd name="connsiteY12" fmla="*/ 6127667 h 6127667"/>
              <a:gd name="connsiteX13" fmla="*/ 807066 w 4095226"/>
              <a:gd name="connsiteY13" fmla="*/ 4026159 h 6127667"/>
              <a:gd name="connsiteX14" fmla="*/ 692784 w 4095226"/>
              <a:gd name="connsiteY14" fmla="*/ 5094159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807066 w 4095226"/>
              <a:gd name="connsiteY9" fmla="*/ 4026159 h 6127667"/>
              <a:gd name="connsiteX10" fmla="*/ 692784 w 4095226"/>
              <a:gd name="connsiteY10" fmla="*/ 5094159 h 6127667"/>
              <a:gd name="connsiteX11" fmla="*/ 702148 w 4095226"/>
              <a:gd name="connsiteY11" fmla="*/ 4017890 h 6127667"/>
              <a:gd name="connsiteX12" fmla="*/ 60704 w 4095226"/>
              <a:gd name="connsiteY12" fmla="*/ 2284625 h 6127667"/>
              <a:gd name="connsiteX13" fmla="*/ 711702 w 4095226"/>
              <a:gd name="connsiteY13" fmla="*/ 2539838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12" fmla="*/ 711702 w 4095226"/>
              <a:gd name="connsiteY12" fmla="*/ 2539838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1066373 w 4095226"/>
              <a:gd name="connsiteY0" fmla="*/ 1627352 h 6127667"/>
              <a:gd name="connsiteX1" fmla="*/ 2456249 w 4095226"/>
              <a:gd name="connsiteY1" fmla="*/ 688755 h 6127667"/>
              <a:gd name="connsiteX2" fmla="*/ 2447101 w 4095226"/>
              <a:gd name="connsiteY2" fmla="*/ 693223 h 6127667"/>
              <a:gd name="connsiteX3" fmla="*/ 3486135 w 4095226"/>
              <a:gd name="connsiteY3" fmla="*/ 204149 h 6127667"/>
              <a:gd name="connsiteX4" fmla="*/ 4095226 w 4095226"/>
              <a:gd name="connsiteY4" fmla="*/ 0 h 6127667"/>
              <a:gd name="connsiteX5" fmla="*/ 3200480 w 4095226"/>
              <a:gd name="connsiteY5" fmla="*/ 3074780 h 6127667"/>
              <a:gd name="connsiteX6" fmla="*/ 2947560 w 4095226"/>
              <a:gd name="connsiteY6" fmla="*/ 5443466 h 6127667"/>
              <a:gd name="connsiteX7" fmla="*/ 1335077 w 4095226"/>
              <a:gd name="connsiteY7" fmla="*/ 6127667 h 6127667"/>
              <a:gd name="connsiteX8" fmla="*/ 692784 w 4095226"/>
              <a:gd name="connsiteY8" fmla="*/ 5094159 h 6127667"/>
              <a:gd name="connsiteX9" fmla="*/ 702148 w 4095226"/>
              <a:gd name="connsiteY9" fmla="*/ 4017890 h 6127667"/>
              <a:gd name="connsiteX10" fmla="*/ 60704 w 4095226"/>
              <a:gd name="connsiteY10" fmla="*/ 2284625 h 6127667"/>
              <a:gd name="connsiteX0" fmla="*/ 383985 w 3412838"/>
              <a:gd name="connsiteY0" fmla="*/ 1627352 h 6127667"/>
              <a:gd name="connsiteX1" fmla="*/ 1773861 w 3412838"/>
              <a:gd name="connsiteY1" fmla="*/ 688755 h 6127667"/>
              <a:gd name="connsiteX2" fmla="*/ 1764713 w 3412838"/>
              <a:gd name="connsiteY2" fmla="*/ 693223 h 6127667"/>
              <a:gd name="connsiteX3" fmla="*/ 2803747 w 3412838"/>
              <a:gd name="connsiteY3" fmla="*/ 204149 h 6127667"/>
              <a:gd name="connsiteX4" fmla="*/ 3412838 w 3412838"/>
              <a:gd name="connsiteY4" fmla="*/ 0 h 6127667"/>
              <a:gd name="connsiteX5" fmla="*/ 2518092 w 3412838"/>
              <a:gd name="connsiteY5" fmla="*/ 3074780 h 6127667"/>
              <a:gd name="connsiteX6" fmla="*/ 2265172 w 3412838"/>
              <a:gd name="connsiteY6" fmla="*/ 5443466 h 6127667"/>
              <a:gd name="connsiteX7" fmla="*/ 652689 w 3412838"/>
              <a:gd name="connsiteY7" fmla="*/ 6127667 h 6127667"/>
              <a:gd name="connsiteX8" fmla="*/ 10396 w 3412838"/>
              <a:gd name="connsiteY8" fmla="*/ 5094159 h 6127667"/>
              <a:gd name="connsiteX9" fmla="*/ 19760 w 3412838"/>
              <a:gd name="connsiteY9" fmla="*/ 4017890 h 6127667"/>
              <a:gd name="connsiteX10" fmla="*/ 60704 w 3412838"/>
              <a:gd name="connsiteY10" fmla="*/ 2052613 h 6127667"/>
              <a:gd name="connsiteX0" fmla="*/ 383985 w 3412838"/>
              <a:gd name="connsiteY0" fmla="*/ 1627352 h 6127667"/>
              <a:gd name="connsiteX1" fmla="*/ 1773861 w 3412838"/>
              <a:gd name="connsiteY1" fmla="*/ 688755 h 6127667"/>
              <a:gd name="connsiteX2" fmla="*/ 1764713 w 3412838"/>
              <a:gd name="connsiteY2" fmla="*/ 693223 h 6127667"/>
              <a:gd name="connsiteX3" fmla="*/ 2803747 w 3412838"/>
              <a:gd name="connsiteY3" fmla="*/ 204149 h 6127667"/>
              <a:gd name="connsiteX4" fmla="*/ 3412838 w 3412838"/>
              <a:gd name="connsiteY4" fmla="*/ 0 h 6127667"/>
              <a:gd name="connsiteX5" fmla="*/ 2518092 w 3412838"/>
              <a:gd name="connsiteY5" fmla="*/ 3074780 h 6127667"/>
              <a:gd name="connsiteX6" fmla="*/ 2265172 w 3412838"/>
              <a:gd name="connsiteY6" fmla="*/ 5443466 h 6127667"/>
              <a:gd name="connsiteX7" fmla="*/ 652689 w 3412838"/>
              <a:gd name="connsiteY7" fmla="*/ 6127667 h 6127667"/>
              <a:gd name="connsiteX8" fmla="*/ 10396 w 3412838"/>
              <a:gd name="connsiteY8" fmla="*/ 5094159 h 6127667"/>
              <a:gd name="connsiteX9" fmla="*/ 19760 w 3412838"/>
              <a:gd name="connsiteY9" fmla="*/ 4017890 h 6127667"/>
              <a:gd name="connsiteX10" fmla="*/ 60704 w 3412838"/>
              <a:gd name="connsiteY10" fmla="*/ 2052613 h 6127667"/>
              <a:gd name="connsiteX0" fmla="*/ 383985 w 3412838"/>
              <a:gd name="connsiteY0" fmla="*/ 1627352 h 6127667"/>
              <a:gd name="connsiteX1" fmla="*/ 1773861 w 3412838"/>
              <a:gd name="connsiteY1" fmla="*/ 688755 h 6127667"/>
              <a:gd name="connsiteX2" fmla="*/ 1764713 w 3412838"/>
              <a:gd name="connsiteY2" fmla="*/ 693223 h 6127667"/>
              <a:gd name="connsiteX3" fmla="*/ 2803747 w 3412838"/>
              <a:gd name="connsiteY3" fmla="*/ 204149 h 6127667"/>
              <a:gd name="connsiteX4" fmla="*/ 3412838 w 3412838"/>
              <a:gd name="connsiteY4" fmla="*/ 0 h 6127667"/>
              <a:gd name="connsiteX5" fmla="*/ 2518092 w 3412838"/>
              <a:gd name="connsiteY5" fmla="*/ 3074780 h 6127667"/>
              <a:gd name="connsiteX6" fmla="*/ 2265172 w 3412838"/>
              <a:gd name="connsiteY6" fmla="*/ 5443466 h 6127667"/>
              <a:gd name="connsiteX7" fmla="*/ 652689 w 3412838"/>
              <a:gd name="connsiteY7" fmla="*/ 6127667 h 6127667"/>
              <a:gd name="connsiteX8" fmla="*/ 10396 w 3412838"/>
              <a:gd name="connsiteY8" fmla="*/ 5094159 h 6127667"/>
              <a:gd name="connsiteX9" fmla="*/ 19760 w 3412838"/>
              <a:gd name="connsiteY9" fmla="*/ 4017890 h 6127667"/>
              <a:gd name="connsiteX10" fmla="*/ 60704 w 3412838"/>
              <a:gd name="connsiteY10" fmla="*/ 2052613 h 6127667"/>
              <a:gd name="connsiteX0" fmla="*/ 547758 w 3576611"/>
              <a:gd name="connsiteY0" fmla="*/ 1627352 h 6127667"/>
              <a:gd name="connsiteX1" fmla="*/ 1937634 w 3576611"/>
              <a:gd name="connsiteY1" fmla="*/ 688755 h 6127667"/>
              <a:gd name="connsiteX2" fmla="*/ 1928486 w 3576611"/>
              <a:gd name="connsiteY2" fmla="*/ 693223 h 6127667"/>
              <a:gd name="connsiteX3" fmla="*/ 2967520 w 3576611"/>
              <a:gd name="connsiteY3" fmla="*/ 204149 h 6127667"/>
              <a:gd name="connsiteX4" fmla="*/ 3576611 w 3576611"/>
              <a:gd name="connsiteY4" fmla="*/ 0 h 6127667"/>
              <a:gd name="connsiteX5" fmla="*/ 2681865 w 3576611"/>
              <a:gd name="connsiteY5" fmla="*/ 3074780 h 6127667"/>
              <a:gd name="connsiteX6" fmla="*/ 2428945 w 3576611"/>
              <a:gd name="connsiteY6" fmla="*/ 5443466 h 6127667"/>
              <a:gd name="connsiteX7" fmla="*/ 816462 w 3576611"/>
              <a:gd name="connsiteY7" fmla="*/ 6127667 h 6127667"/>
              <a:gd name="connsiteX8" fmla="*/ 174169 w 3576611"/>
              <a:gd name="connsiteY8" fmla="*/ 5094159 h 6127667"/>
              <a:gd name="connsiteX9" fmla="*/ 183533 w 3576611"/>
              <a:gd name="connsiteY9" fmla="*/ 4017890 h 6127667"/>
              <a:gd name="connsiteX10" fmla="*/ 60704 w 3576611"/>
              <a:gd name="connsiteY10" fmla="*/ 2052613 h 6127667"/>
              <a:gd name="connsiteX0" fmla="*/ 547758 w 3576611"/>
              <a:gd name="connsiteY0" fmla="*/ 1627352 h 6127667"/>
              <a:gd name="connsiteX1" fmla="*/ 1937634 w 3576611"/>
              <a:gd name="connsiteY1" fmla="*/ 688755 h 6127667"/>
              <a:gd name="connsiteX2" fmla="*/ 1928486 w 3576611"/>
              <a:gd name="connsiteY2" fmla="*/ 693223 h 6127667"/>
              <a:gd name="connsiteX3" fmla="*/ 2967520 w 3576611"/>
              <a:gd name="connsiteY3" fmla="*/ 204149 h 6127667"/>
              <a:gd name="connsiteX4" fmla="*/ 3576611 w 3576611"/>
              <a:gd name="connsiteY4" fmla="*/ 0 h 6127667"/>
              <a:gd name="connsiteX5" fmla="*/ 2681865 w 3576611"/>
              <a:gd name="connsiteY5" fmla="*/ 3074780 h 6127667"/>
              <a:gd name="connsiteX6" fmla="*/ 2428945 w 3576611"/>
              <a:gd name="connsiteY6" fmla="*/ 5443466 h 6127667"/>
              <a:gd name="connsiteX7" fmla="*/ 816462 w 3576611"/>
              <a:gd name="connsiteY7" fmla="*/ 6127667 h 6127667"/>
              <a:gd name="connsiteX8" fmla="*/ 174169 w 3576611"/>
              <a:gd name="connsiteY8" fmla="*/ 5094159 h 6127667"/>
              <a:gd name="connsiteX9" fmla="*/ 183533 w 3576611"/>
              <a:gd name="connsiteY9" fmla="*/ 4017890 h 6127667"/>
              <a:gd name="connsiteX10" fmla="*/ 60704 w 3576611"/>
              <a:gd name="connsiteY10" fmla="*/ 2052613 h 6127667"/>
              <a:gd name="connsiteX0" fmla="*/ 487054 w 3515907"/>
              <a:gd name="connsiteY0" fmla="*/ 1627352 h 6127667"/>
              <a:gd name="connsiteX1" fmla="*/ 1876930 w 3515907"/>
              <a:gd name="connsiteY1" fmla="*/ 688755 h 6127667"/>
              <a:gd name="connsiteX2" fmla="*/ 1867782 w 3515907"/>
              <a:gd name="connsiteY2" fmla="*/ 693223 h 6127667"/>
              <a:gd name="connsiteX3" fmla="*/ 2906816 w 3515907"/>
              <a:gd name="connsiteY3" fmla="*/ 204149 h 6127667"/>
              <a:gd name="connsiteX4" fmla="*/ 3515907 w 3515907"/>
              <a:gd name="connsiteY4" fmla="*/ 0 h 6127667"/>
              <a:gd name="connsiteX5" fmla="*/ 2621161 w 3515907"/>
              <a:gd name="connsiteY5" fmla="*/ 3074780 h 6127667"/>
              <a:gd name="connsiteX6" fmla="*/ 2368241 w 3515907"/>
              <a:gd name="connsiteY6" fmla="*/ 5443466 h 6127667"/>
              <a:gd name="connsiteX7" fmla="*/ 755758 w 3515907"/>
              <a:gd name="connsiteY7" fmla="*/ 6127667 h 6127667"/>
              <a:gd name="connsiteX8" fmla="*/ 113465 w 3515907"/>
              <a:gd name="connsiteY8" fmla="*/ 5094159 h 6127667"/>
              <a:gd name="connsiteX9" fmla="*/ 122829 w 3515907"/>
              <a:gd name="connsiteY9" fmla="*/ 4017890 h 6127667"/>
              <a:gd name="connsiteX10" fmla="*/ 0 w 3515907"/>
              <a:gd name="connsiteY10" fmla="*/ 2052613 h 6127667"/>
              <a:gd name="connsiteX0" fmla="*/ 373589 w 3402442"/>
              <a:gd name="connsiteY0" fmla="*/ 1627352 h 6127667"/>
              <a:gd name="connsiteX1" fmla="*/ 1763465 w 3402442"/>
              <a:gd name="connsiteY1" fmla="*/ 688755 h 6127667"/>
              <a:gd name="connsiteX2" fmla="*/ 1754317 w 3402442"/>
              <a:gd name="connsiteY2" fmla="*/ 693223 h 6127667"/>
              <a:gd name="connsiteX3" fmla="*/ 2793351 w 3402442"/>
              <a:gd name="connsiteY3" fmla="*/ 204149 h 6127667"/>
              <a:gd name="connsiteX4" fmla="*/ 3402442 w 3402442"/>
              <a:gd name="connsiteY4" fmla="*/ 0 h 6127667"/>
              <a:gd name="connsiteX5" fmla="*/ 2507696 w 3402442"/>
              <a:gd name="connsiteY5" fmla="*/ 3074780 h 6127667"/>
              <a:gd name="connsiteX6" fmla="*/ 2254776 w 3402442"/>
              <a:gd name="connsiteY6" fmla="*/ 5443466 h 6127667"/>
              <a:gd name="connsiteX7" fmla="*/ 642293 w 3402442"/>
              <a:gd name="connsiteY7" fmla="*/ 6127667 h 6127667"/>
              <a:gd name="connsiteX8" fmla="*/ 0 w 3402442"/>
              <a:gd name="connsiteY8" fmla="*/ 5094159 h 6127667"/>
              <a:gd name="connsiteX9" fmla="*/ 9364 w 3402442"/>
              <a:gd name="connsiteY9" fmla="*/ 4017890 h 6127667"/>
              <a:gd name="connsiteX10" fmla="*/ 63956 w 3402442"/>
              <a:gd name="connsiteY10" fmla="*/ 2052613 h 6127667"/>
              <a:gd name="connsiteX0" fmla="*/ 373589 w 3402442"/>
              <a:gd name="connsiteY0" fmla="*/ 1627352 h 6127667"/>
              <a:gd name="connsiteX1" fmla="*/ 1763465 w 3402442"/>
              <a:gd name="connsiteY1" fmla="*/ 688755 h 6127667"/>
              <a:gd name="connsiteX2" fmla="*/ 1754317 w 3402442"/>
              <a:gd name="connsiteY2" fmla="*/ 693223 h 6127667"/>
              <a:gd name="connsiteX3" fmla="*/ 2793351 w 3402442"/>
              <a:gd name="connsiteY3" fmla="*/ 204149 h 6127667"/>
              <a:gd name="connsiteX4" fmla="*/ 3402442 w 3402442"/>
              <a:gd name="connsiteY4" fmla="*/ 0 h 6127667"/>
              <a:gd name="connsiteX5" fmla="*/ 2507696 w 3402442"/>
              <a:gd name="connsiteY5" fmla="*/ 3074780 h 6127667"/>
              <a:gd name="connsiteX6" fmla="*/ 2254776 w 3402442"/>
              <a:gd name="connsiteY6" fmla="*/ 5443466 h 6127667"/>
              <a:gd name="connsiteX7" fmla="*/ 642293 w 3402442"/>
              <a:gd name="connsiteY7" fmla="*/ 6127667 h 6127667"/>
              <a:gd name="connsiteX8" fmla="*/ 0 w 3402442"/>
              <a:gd name="connsiteY8" fmla="*/ 5094159 h 6127667"/>
              <a:gd name="connsiteX9" fmla="*/ 9364 w 3402442"/>
              <a:gd name="connsiteY9" fmla="*/ 4017890 h 6127667"/>
              <a:gd name="connsiteX10" fmla="*/ 63956 w 3402442"/>
              <a:gd name="connsiteY10" fmla="*/ 2052613 h 6127667"/>
              <a:gd name="connsiteX0" fmla="*/ 373589 w 3402442"/>
              <a:gd name="connsiteY0" fmla="*/ 1627352 h 6127667"/>
              <a:gd name="connsiteX1" fmla="*/ 1763465 w 3402442"/>
              <a:gd name="connsiteY1" fmla="*/ 688755 h 6127667"/>
              <a:gd name="connsiteX2" fmla="*/ 1754317 w 3402442"/>
              <a:gd name="connsiteY2" fmla="*/ 693223 h 6127667"/>
              <a:gd name="connsiteX3" fmla="*/ 2793351 w 3402442"/>
              <a:gd name="connsiteY3" fmla="*/ 204149 h 6127667"/>
              <a:gd name="connsiteX4" fmla="*/ 3402442 w 3402442"/>
              <a:gd name="connsiteY4" fmla="*/ 0 h 6127667"/>
              <a:gd name="connsiteX5" fmla="*/ 2507696 w 3402442"/>
              <a:gd name="connsiteY5" fmla="*/ 3074780 h 6127667"/>
              <a:gd name="connsiteX6" fmla="*/ 2254776 w 3402442"/>
              <a:gd name="connsiteY6" fmla="*/ 5443466 h 6127667"/>
              <a:gd name="connsiteX7" fmla="*/ 642293 w 3402442"/>
              <a:gd name="connsiteY7" fmla="*/ 6127667 h 6127667"/>
              <a:gd name="connsiteX8" fmla="*/ 0 w 3402442"/>
              <a:gd name="connsiteY8" fmla="*/ 5094159 h 6127667"/>
              <a:gd name="connsiteX9" fmla="*/ 9364 w 3402442"/>
              <a:gd name="connsiteY9" fmla="*/ 4017890 h 6127667"/>
              <a:gd name="connsiteX10" fmla="*/ 63956 w 3402442"/>
              <a:gd name="connsiteY10" fmla="*/ 2052613 h 6127667"/>
              <a:gd name="connsiteX0" fmla="*/ 428160 w 3457013"/>
              <a:gd name="connsiteY0" fmla="*/ 1627352 h 6127667"/>
              <a:gd name="connsiteX1" fmla="*/ 1818036 w 3457013"/>
              <a:gd name="connsiteY1" fmla="*/ 688755 h 6127667"/>
              <a:gd name="connsiteX2" fmla="*/ 1808888 w 3457013"/>
              <a:gd name="connsiteY2" fmla="*/ 693223 h 6127667"/>
              <a:gd name="connsiteX3" fmla="*/ 2847922 w 3457013"/>
              <a:gd name="connsiteY3" fmla="*/ 204149 h 6127667"/>
              <a:gd name="connsiteX4" fmla="*/ 3457013 w 3457013"/>
              <a:gd name="connsiteY4" fmla="*/ 0 h 6127667"/>
              <a:gd name="connsiteX5" fmla="*/ 2562267 w 3457013"/>
              <a:gd name="connsiteY5" fmla="*/ 3074780 h 6127667"/>
              <a:gd name="connsiteX6" fmla="*/ 2309347 w 3457013"/>
              <a:gd name="connsiteY6" fmla="*/ 5443466 h 6127667"/>
              <a:gd name="connsiteX7" fmla="*/ 696864 w 3457013"/>
              <a:gd name="connsiteY7" fmla="*/ 6127667 h 6127667"/>
              <a:gd name="connsiteX8" fmla="*/ 54571 w 3457013"/>
              <a:gd name="connsiteY8" fmla="*/ 5094159 h 6127667"/>
              <a:gd name="connsiteX9" fmla="*/ 63935 w 3457013"/>
              <a:gd name="connsiteY9" fmla="*/ 4017890 h 6127667"/>
              <a:gd name="connsiteX10" fmla="*/ 47057 w 3457013"/>
              <a:gd name="connsiteY10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71 w 3457013"/>
              <a:gd name="connsiteY9" fmla="*/ 5094159 h 6127667"/>
              <a:gd name="connsiteX10" fmla="*/ 63935 w 3457013"/>
              <a:gd name="connsiteY10" fmla="*/ 4017890 h 6127667"/>
              <a:gd name="connsiteX11" fmla="*/ 47057 w 3457013"/>
              <a:gd name="connsiteY11" fmla="*/ 2052589 h 6127667"/>
              <a:gd name="connsiteX0" fmla="*/ 483626 w 3512479"/>
              <a:gd name="connsiteY0" fmla="*/ 1627352 h 6127667"/>
              <a:gd name="connsiteX1" fmla="*/ 487892 w 3512479"/>
              <a:gd name="connsiteY1" fmla="*/ 1615884 h 6127667"/>
              <a:gd name="connsiteX2" fmla="*/ 1873502 w 3512479"/>
              <a:gd name="connsiteY2" fmla="*/ 688755 h 6127667"/>
              <a:gd name="connsiteX3" fmla="*/ 1864354 w 3512479"/>
              <a:gd name="connsiteY3" fmla="*/ 693223 h 6127667"/>
              <a:gd name="connsiteX4" fmla="*/ 2903388 w 3512479"/>
              <a:gd name="connsiteY4" fmla="*/ 204149 h 6127667"/>
              <a:gd name="connsiteX5" fmla="*/ 3512479 w 3512479"/>
              <a:gd name="connsiteY5" fmla="*/ 0 h 6127667"/>
              <a:gd name="connsiteX6" fmla="*/ 2617733 w 3512479"/>
              <a:gd name="connsiteY6" fmla="*/ 3074780 h 6127667"/>
              <a:gd name="connsiteX7" fmla="*/ 2364813 w 3512479"/>
              <a:gd name="connsiteY7" fmla="*/ 5443466 h 6127667"/>
              <a:gd name="connsiteX8" fmla="*/ 752330 w 3512479"/>
              <a:gd name="connsiteY8" fmla="*/ 6127667 h 6127667"/>
              <a:gd name="connsiteX9" fmla="*/ 110037 w 3512479"/>
              <a:gd name="connsiteY9" fmla="*/ 5094159 h 6127667"/>
              <a:gd name="connsiteX10" fmla="*/ 474244 w 3512479"/>
              <a:gd name="connsiteY10" fmla="*/ 5082416 h 6127667"/>
              <a:gd name="connsiteX11" fmla="*/ 119401 w 3512479"/>
              <a:gd name="connsiteY11" fmla="*/ 4017890 h 6127667"/>
              <a:gd name="connsiteX12" fmla="*/ 102523 w 3512479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63935 w 3457013"/>
              <a:gd name="connsiteY11" fmla="*/ 4017890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63935 w 3457013"/>
              <a:gd name="connsiteY11" fmla="*/ 4017890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991656 w 4020509"/>
              <a:gd name="connsiteY0" fmla="*/ 1627352 h 6127667"/>
              <a:gd name="connsiteX1" fmla="*/ 381772 w 4020509"/>
              <a:gd name="connsiteY1" fmla="*/ 1192803 h 6127667"/>
              <a:gd name="connsiteX2" fmla="*/ 2381532 w 4020509"/>
              <a:gd name="connsiteY2" fmla="*/ 688755 h 6127667"/>
              <a:gd name="connsiteX3" fmla="*/ 2372384 w 4020509"/>
              <a:gd name="connsiteY3" fmla="*/ 693223 h 6127667"/>
              <a:gd name="connsiteX4" fmla="*/ 3411418 w 4020509"/>
              <a:gd name="connsiteY4" fmla="*/ 204149 h 6127667"/>
              <a:gd name="connsiteX5" fmla="*/ 4020509 w 4020509"/>
              <a:gd name="connsiteY5" fmla="*/ 0 h 6127667"/>
              <a:gd name="connsiteX6" fmla="*/ 3125763 w 4020509"/>
              <a:gd name="connsiteY6" fmla="*/ 3074780 h 6127667"/>
              <a:gd name="connsiteX7" fmla="*/ 2872843 w 4020509"/>
              <a:gd name="connsiteY7" fmla="*/ 5443466 h 6127667"/>
              <a:gd name="connsiteX8" fmla="*/ 1260360 w 4020509"/>
              <a:gd name="connsiteY8" fmla="*/ 6127667 h 6127667"/>
              <a:gd name="connsiteX9" fmla="*/ 1109386 w 4020509"/>
              <a:gd name="connsiteY9" fmla="*/ 5626421 h 6127667"/>
              <a:gd name="connsiteX10" fmla="*/ 982274 w 4020509"/>
              <a:gd name="connsiteY10" fmla="*/ 5082416 h 6127667"/>
              <a:gd name="connsiteX11" fmla="*/ 770275 w 4020509"/>
              <a:gd name="connsiteY11" fmla="*/ 4017866 h 6127667"/>
              <a:gd name="connsiteX12" fmla="*/ 610553 w 4020509"/>
              <a:gd name="connsiteY12" fmla="*/ 2052589 h 6127667"/>
              <a:gd name="connsiteX0" fmla="*/ 554927 w 4020509"/>
              <a:gd name="connsiteY0" fmla="*/ 2036785 h 6127667"/>
              <a:gd name="connsiteX1" fmla="*/ 381772 w 4020509"/>
              <a:gd name="connsiteY1" fmla="*/ 1192803 h 6127667"/>
              <a:gd name="connsiteX2" fmla="*/ 2381532 w 4020509"/>
              <a:gd name="connsiteY2" fmla="*/ 688755 h 6127667"/>
              <a:gd name="connsiteX3" fmla="*/ 2372384 w 4020509"/>
              <a:gd name="connsiteY3" fmla="*/ 693223 h 6127667"/>
              <a:gd name="connsiteX4" fmla="*/ 3411418 w 4020509"/>
              <a:gd name="connsiteY4" fmla="*/ 204149 h 6127667"/>
              <a:gd name="connsiteX5" fmla="*/ 4020509 w 4020509"/>
              <a:gd name="connsiteY5" fmla="*/ 0 h 6127667"/>
              <a:gd name="connsiteX6" fmla="*/ 3125763 w 4020509"/>
              <a:gd name="connsiteY6" fmla="*/ 3074780 h 6127667"/>
              <a:gd name="connsiteX7" fmla="*/ 2872843 w 4020509"/>
              <a:gd name="connsiteY7" fmla="*/ 5443466 h 6127667"/>
              <a:gd name="connsiteX8" fmla="*/ 1260360 w 4020509"/>
              <a:gd name="connsiteY8" fmla="*/ 6127667 h 6127667"/>
              <a:gd name="connsiteX9" fmla="*/ 1109386 w 4020509"/>
              <a:gd name="connsiteY9" fmla="*/ 5626421 h 6127667"/>
              <a:gd name="connsiteX10" fmla="*/ 982274 w 4020509"/>
              <a:gd name="connsiteY10" fmla="*/ 5082416 h 6127667"/>
              <a:gd name="connsiteX11" fmla="*/ 770275 w 4020509"/>
              <a:gd name="connsiteY11" fmla="*/ 4017866 h 6127667"/>
              <a:gd name="connsiteX12" fmla="*/ 610553 w 4020509"/>
              <a:gd name="connsiteY12" fmla="*/ 2052589 h 6127667"/>
              <a:gd name="connsiteX0" fmla="*/ 554927 w 4020509"/>
              <a:gd name="connsiteY0" fmla="*/ 2036785 h 6127667"/>
              <a:gd name="connsiteX1" fmla="*/ 381772 w 4020509"/>
              <a:gd name="connsiteY1" fmla="*/ 1192803 h 6127667"/>
              <a:gd name="connsiteX2" fmla="*/ 2381532 w 4020509"/>
              <a:gd name="connsiteY2" fmla="*/ 688755 h 6127667"/>
              <a:gd name="connsiteX3" fmla="*/ 2372384 w 4020509"/>
              <a:gd name="connsiteY3" fmla="*/ 693223 h 6127667"/>
              <a:gd name="connsiteX4" fmla="*/ 3411418 w 4020509"/>
              <a:gd name="connsiteY4" fmla="*/ 204149 h 6127667"/>
              <a:gd name="connsiteX5" fmla="*/ 4020509 w 4020509"/>
              <a:gd name="connsiteY5" fmla="*/ 0 h 6127667"/>
              <a:gd name="connsiteX6" fmla="*/ 3125763 w 4020509"/>
              <a:gd name="connsiteY6" fmla="*/ 3074780 h 6127667"/>
              <a:gd name="connsiteX7" fmla="*/ 2872843 w 4020509"/>
              <a:gd name="connsiteY7" fmla="*/ 5443466 h 6127667"/>
              <a:gd name="connsiteX8" fmla="*/ 1260360 w 4020509"/>
              <a:gd name="connsiteY8" fmla="*/ 6127667 h 6127667"/>
              <a:gd name="connsiteX9" fmla="*/ 1109386 w 4020509"/>
              <a:gd name="connsiteY9" fmla="*/ 5626421 h 6127667"/>
              <a:gd name="connsiteX10" fmla="*/ 982274 w 4020509"/>
              <a:gd name="connsiteY10" fmla="*/ 5082416 h 6127667"/>
              <a:gd name="connsiteX11" fmla="*/ 770275 w 4020509"/>
              <a:gd name="connsiteY11" fmla="*/ 4017866 h 6127667"/>
              <a:gd name="connsiteX12" fmla="*/ 610553 w 4020509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11793"/>
              <a:gd name="connsiteY0" fmla="*/ 1993886 h 6084768"/>
              <a:gd name="connsiteX1" fmla="*/ 577472 w 3411793"/>
              <a:gd name="connsiteY1" fmla="*/ 1491098 h 6084768"/>
              <a:gd name="connsiteX2" fmla="*/ 1826605 w 3411793"/>
              <a:gd name="connsiteY2" fmla="*/ 645856 h 6084768"/>
              <a:gd name="connsiteX3" fmla="*/ 1817457 w 3411793"/>
              <a:gd name="connsiteY3" fmla="*/ 650324 h 6084768"/>
              <a:gd name="connsiteX4" fmla="*/ 2856491 w 3411793"/>
              <a:gd name="connsiteY4" fmla="*/ 161250 h 6084768"/>
              <a:gd name="connsiteX5" fmla="*/ 3411793 w 3411793"/>
              <a:gd name="connsiteY5" fmla="*/ 15027 h 6084768"/>
              <a:gd name="connsiteX6" fmla="*/ 2570836 w 3411793"/>
              <a:gd name="connsiteY6" fmla="*/ 3031881 h 6084768"/>
              <a:gd name="connsiteX7" fmla="*/ 2317916 w 3411793"/>
              <a:gd name="connsiteY7" fmla="*/ 5400567 h 6084768"/>
              <a:gd name="connsiteX8" fmla="*/ 705433 w 3411793"/>
              <a:gd name="connsiteY8" fmla="*/ 6084768 h 6084768"/>
              <a:gd name="connsiteX9" fmla="*/ 554459 w 3411793"/>
              <a:gd name="connsiteY9" fmla="*/ 5583522 h 6084768"/>
              <a:gd name="connsiteX10" fmla="*/ 427347 w 3411793"/>
              <a:gd name="connsiteY10" fmla="*/ 5039517 h 6084768"/>
              <a:gd name="connsiteX11" fmla="*/ 215348 w 3411793"/>
              <a:gd name="connsiteY11" fmla="*/ 3974967 h 6084768"/>
              <a:gd name="connsiteX12" fmla="*/ 55626 w 3411793"/>
              <a:gd name="connsiteY12" fmla="*/ 2009690 h 6084768"/>
              <a:gd name="connsiteX0" fmla="*/ 0 w 3411793"/>
              <a:gd name="connsiteY0" fmla="*/ 1993886 h 6084768"/>
              <a:gd name="connsiteX1" fmla="*/ 577472 w 3411793"/>
              <a:gd name="connsiteY1" fmla="*/ 1491098 h 6084768"/>
              <a:gd name="connsiteX2" fmla="*/ 1826605 w 3411793"/>
              <a:gd name="connsiteY2" fmla="*/ 645856 h 6084768"/>
              <a:gd name="connsiteX3" fmla="*/ 1817457 w 3411793"/>
              <a:gd name="connsiteY3" fmla="*/ 650324 h 6084768"/>
              <a:gd name="connsiteX4" fmla="*/ 2856491 w 3411793"/>
              <a:gd name="connsiteY4" fmla="*/ 161250 h 6084768"/>
              <a:gd name="connsiteX5" fmla="*/ 3411793 w 3411793"/>
              <a:gd name="connsiteY5" fmla="*/ 15027 h 6084768"/>
              <a:gd name="connsiteX6" fmla="*/ 2570836 w 3411793"/>
              <a:gd name="connsiteY6" fmla="*/ 3031881 h 6084768"/>
              <a:gd name="connsiteX7" fmla="*/ 2317916 w 3411793"/>
              <a:gd name="connsiteY7" fmla="*/ 5400567 h 6084768"/>
              <a:gd name="connsiteX8" fmla="*/ 705433 w 3411793"/>
              <a:gd name="connsiteY8" fmla="*/ 6084768 h 6084768"/>
              <a:gd name="connsiteX9" fmla="*/ 554459 w 3411793"/>
              <a:gd name="connsiteY9" fmla="*/ 5583522 h 6084768"/>
              <a:gd name="connsiteX10" fmla="*/ 427347 w 3411793"/>
              <a:gd name="connsiteY10" fmla="*/ 5039517 h 6084768"/>
              <a:gd name="connsiteX11" fmla="*/ 215348 w 3411793"/>
              <a:gd name="connsiteY11" fmla="*/ 3974967 h 6084768"/>
              <a:gd name="connsiteX12" fmla="*/ 55626 w 3411793"/>
              <a:gd name="connsiteY12" fmla="*/ 2009690 h 6084768"/>
              <a:gd name="connsiteX0" fmla="*/ 0 w 3411793"/>
              <a:gd name="connsiteY0" fmla="*/ 1978859 h 6069741"/>
              <a:gd name="connsiteX1" fmla="*/ 577472 w 3411793"/>
              <a:gd name="connsiteY1" fmla="*/ 1476071 h 6069741"/>
              <a:gd name="connsiteX2" fmla="*/ 1826605 w 3411793"/>
              <a:gd name="connsiteY2" fmla="*/ 630829 h 6069741"/>
              <a:gd name="connsiteX3" fmla="*/ 1817457 w 3411793"/>
              <a:gd name="connsiteY3" fmla="*/ 635297 h 6069741"/>
              <a:gd name="connsiteX4" fmla="*/ 2856491 w 3411793"/>
              <a:gd name="connsiteY4" fmla="*/ 146223 h 6069741"/>
              <a:gd name="connsiteX5" fmla="*/ 3411793 w 3411793"/>
              <a:gd name="connsiteY5" fmla="*/ 0 h 6069741"/>
              <a:gd name="connsiteX6" fmla="*/ 2570836 w 3411793"/>
              <a:gd name="connsiteY6" fmla="*/ 3016854 h 6069741"/>
              <a:gd name="connsiteX7" fmla="*/ 2317916 w 3411793"/>
              <a:gd name="connsiteY7" fmla="*/ 5385540 h 6069741"/>
              <a:gd name="connsiteX8" fmla="*/ 705433 w 3411793"/>
              <a:gd name="connsiteY8" fmla="*/ 6069741 h 6069741"/>
              <a:gd name="connsiteX9" fmla="*/ 554459 w 3411793"/>
              <a:gd name="connsiteY9" fmla="*/ 5568495 h 6069741"/>
              <a:gd name="connsiteX10" fmla="*/ 427347 w 3411793"/>
              <a:gd name="connsiteY10" fmla="*/ 5024490 h 6069741"/>
              <a:gd name="connsiteX11" fmla="*/ 215348 w 3411793"/>
              <a:gd name="connsiteY11" fmla="*/ 3959940 h 6069741"/>
              <a:gd name="connsiteX12" fmla="*/ 55626 w 3411793"/>
              <a:gd name="connsiteY12" fmla="*/ 1994663 h 6069741"/>
              <a:gd name="connsiteX0" fmla="*/ 0 w 3460386"/>
              <a:gd name="connsiteY0" fmla="*/ 2457015 h 6547897"/>
              <a:gd name="connsiteX1" fmla="*/ 577472 w 3460386"/>
              <a:gd name="connsiteY1" fmla="*/ 1954227 h 6547897"/>
              <a:gd name="connsiteX2" fmla="*/ 1826605 w 3460386"/>
              <a:gd name="connsiteY2" fmla="*/ 1108985 h 6547897"/>
              <a:gd name="connsiteX3" fmla="*/ 1817457 w 3460386"/>
              <a:gd name="connsiteY3" fmla="*/ 1113453 h 6547897"/>
              <a:gd name="connsiteX4" fmla="*/ 2856491 w 3460386"/>
              <a:gd name="connsiteY4" fmla="*/ 624379 h 6547897"/>
              <a:gd name="connsiteX5" fmla="*/ 2862392 w 3460386"/>
              <a:gd name="connsiteY5" fmla="*/ 679860 h 6547897"/>
              <a:gd name="connsiteX6" fmla="*/ 3411793 w 3460386"/>
              <a:gd name="connsiteY6" fmla="*/ 478156 h 6547897"/>
              <a:gd name="connsiteX7" fmla="*/ 2570836 w 3460386"/>
              <a:gd name="connsiteY7" fmla="*/ 3495010 h 6547897"/>
              <a:gd name="connsiteX8" fmla="*/ 2317916 w 3460386"/>
              <a:gd name="connsiteY8" fmla="*/ 5863696 h 6547897"/>
              <a:gd name="connsiteX9" fmla="*/ 705433 w 3460386"/>
              <a:gd name="connsiteY9" fmla="*/ 6547897 h 6547897"/>
              <a:gd name="connsiteX10" fmla="*/ 554459 w 3460386"/>
              <a:gd name="connsiteY10" fmla="*/ 6046651 h 6547897"/>
              <a:gd name="connsiteX11" fmla="*/ 427347 w 3460386"/>
              <a:gd name="connsiteY11" fmla="*/ 5502646 h 6547897"/>
              <a:gd name="connsiteX12" fmla="*/ 215348 w 3460386"/>
              <a:gd name="connsiteY12" fmla="*/ 4438096 h 6547897"/>
              <a:gd name="connsiteX13" fmla="*/ 55626 w 3460386"/>
              <a:gd name="connsiteY13" fmla="*/ 2472819 h 6547897"/>
              <a:gd name="connsiteX0" fmla="*/ 0 w 3460386"/>
              <a:gd name="connsiteY0" fmla="*/ 2457015 h 6547897"/>
              <a:gd name="connsiteX1" fmla="*/ 577472 w 3460386"/>
              <a:gd name="connsiteY1" fmla="*/ 1954227 h 6547897"/>
              <a:gd name="connsiteX2" fmla="*/ 1826605 w 3460386"/>
              <a:gd name="connsiteY2" fmla="*/ 1108985 h 6547897"/>
              <a:gd name="connsiteX3" fmla="*/ 1817457 w 3460386"/>
              <a:gd name="connsiteY3" fmla="*/ 1113453 h 6547897"/>
              <a:gd name="connsiteX4" fmla="*/ 2862392 w 3460386"/>
              <a:gd name="connsiteY4" fmla="*/ 679860 h 6547897"/>
              <a:gd name="connsiteX5" fmla="*/ 3411793 w 3460386"/>
              <a:gd name="connsiteY5" fmla="*/ 478156 h 6547897"/>
              <a:gd name="connsiteX6" fmla="*/ 2570836 w 3460386"/>
              <a:gd name="connsiteY6" fmla="*/ 3495010 h 6547897"/>
              <a:gd name="connsiteX7" fmla="*/ 2317916 w 3460386"/>
              <a:gd name="connsiteY7" fmla="*/ 5863696 h 6547897"/>
              <a:gd name="connsiteX8" fmla="*/ 705433 w 3460386"/>
              <a:gd name="connsiteY8" fmla="*/ 6547897 h 6547897"/>
              <a:gd name="connsiteX9" fmla="*/ 554459 w 3460386"/>
              <a:gd name="connsiteY9" fmla="*/ 6046651 h 6547897"/>
              <a:gd name="connsiteX10" fmla="*/ 427347 w 3460386"/>
              <a:gd name="connsiteY10" fmla="*/ 5502646 h 6547897"/>
              <a:gd name="connsiteX11" fmla="*/ 215348 w 3460386"/>
              <a:gd name="connsiteY11" fmla="*/ 4438096 h 6547897"/>
              <a:gd name="connsiteX12" fmla="*/ 55626 w 3460386"/>
              <a:gd name="connsiteY12" fmla="*/ 2472819 h 6547897"/>
              <a:gd name="connsiteX0" fmla="*/ 0 w 3460386"/>
              <a:gd name="connsiteY0" fmla="*/ 2457015 h 6547897"/>
              <a:gd name="connsiteX1" fmla="*/ 1826605 w 3460386"/>
              <a:gd name="connsiteY1" fmla="*/ 1108985 h 6547897"/>
              <a:gd name="connsiteX2" fmla="*/ 1817457 w 3460386"/>
              <a:gd name="connsiteY2" fmla="*/ 1113453 h 6547897"/>
              <a:gd name="connsiteX3" fmla="*/ 2862392 w 3460386"/>
              <a:gd name="connsiteY3" fmla="*/ 679860 h 6547897"/>
              <a:gd name="connsiteX4" fmla="*/ 3411793 w 3460386"/>
              <a:gd name="connsiteY4" fmla="*/ 478156 h 6547897"/>
              <a:gd name="connsiteX5" fmla="*/ 2570836 w 3460386"/>
              <a:gd name="connsiteY5" fmla="*/ 3495010 h 6547897"/>
              <a:gd name="connsiteX6" fmla="*/ 2317916 w 3460386"/>
              <a:gd name="connsiteY6" fmla="*/ 5863696 h 6547897"/>
              <a:gd name="connsiteX7" fmla="*/ 705433 w 3460386"/>
              <a:gd name="connsiteY7" fmla="*/ 6547897 h 6547897"/>
              <a:gd name="connsiteX8" fmla="*/ 554459 w 3460386"/>
              <a:gd name="connsiteY8" fmla="*/ 6046651 h 6547897"/>
              <a:gd name="connsiteX9" fmla="*/ 427347 w 3460386"/>
              <a:gd name="connsiteY9" fmla="*/ 5502646 h 6547897"/>
              <a:gd name="connsiteX10" fmla="*/ 215348 w 3460386"/>
              <a:gd name="connsiteY10" fmla="*/ 4438096 h 6547897"/>
              <a:gd name="connsiteX11" fmla="*/ 55626 w 3460386"/>
              <a:gd name="connsiteY11" fmla="*/ 2472819 h 6547897"/>
              <a:gd name="connsiteX0" fmla="*/ 1818036 w 3451817"/>
              <a:gd name="connsiteY0" fmla="*/ 1108985 h 6547897"/>
              <a:gd name="connsiteX1" fmla="*/ 1808888 w 3451817"/>
              <a:gd name="connsiteY1" fmla="*/ 1113453 h 6547897"/>
              <a:gd name="connsiteX2" fmla="*/ 2853823 w 3451817"/>
              <a:gd name="connsiteY2" fmla="*/ 679860 h 6547897"/>
              <a:gd name="connsiteX3" fmla="*/ 3403224 w 3451817"/>
              <a:gd name="connsiteY3" fmla="*/ 478156 h 6547897"/>
              <a:gd name="connsiteX4" fmla="*/ 2562267 w 3451817"/>
              <a:gd name="connsiteY4" fmla="*/ 3495010 h 6547897"/>
              <a:gd name="connsiteX5" fmla="*/ 2309347 w 3451817"/>
              <a:gd name="connsiteY5" fmla="*/ 5863696 h 6547897"/>
              <a:gd name="connsiteX6" fmla="*/ 696864 w 3451817"/>
              <a:gd name="connsiteY6" fmla="*/ 6547897 h 6547897"/>
              <a:gd name="connsiteX7" fmla="*/ 545890 w 3451817"/>
              <a:gd name="connsiteY7" fmla="*/ 6046651 h 6547897"/>
              <a:gd name="connsiteX8" fmla="*/ 418778 w 3451817"/>
              <a:gd name="connsiteY8" fmla="*/ 5502646 h 6547897"/>
              <a:gd name="connsiteX9" fmla="*/ 206779 w 3451817"/>
              <a:gd name="connsiteY9" fmla="*/ 4438096 h 6547897"/>
              <a:gd name="connsiteX10" fmla="*/ 47057 w 3451817"/>
              <a:gd name="connsiteY10" fmla="*/ 2472819 h 6547897"/>
              <a:gd name="connsiteX0" fmla="*/ 1818036 w 3451817"/>
              <a:gd name="connsiteY0" fmla="*/ 1108985 h 6547897"/>
              <a:gd name="connsiteX1" fmla="*/ 1808888 w 3451817"/>
              <a:gd name="connsiteY1" fmla="*/ 1113453 h 6547897"/>
              <a:gd name="connsiteX2" fmla="*/ 2853823 w 3451817"/>
              <a:gd name="connsiteY2" fmla="*/ 679860 h 6547897"/>
              <a:gd name="connsiteX3" fmla="*/ 3403224 w 3451817"/>
              <a:gd name="connsiteY3" fmla="*/ 478156 h 6547897"/>
              <a:gd name="connsiteX4" fmla="*/ 2562267 w 3451817"/>
              <a:gd name="connsiteY4" fmla="*/ 3495010 h 6547897"/>
              <a:gd name="connsiteX5" fmla="*/ 2309347 w 3451817"/>
              <a:gd name="connsiteY5" fmla="*/ 5863696 h 6547897"/>
              <a:gd name="connsiteX6" fmla="*/ 696864 w 3451817"/>
              <a:gd name="connsiteY6" fmla="*/ 6547897 h 6547897"/>
              <a:gd name="connsiteX7" fmla="*/ 545890 w 3451817"/>
              <a:gd name="connsiteY7" fmla="*/ 6046651 h 6547897"/>
              <a:gd name="connsiteX8" fmla="*/ 418778 w 3451817"/>
              <a:gd name="connsiteY8" fmla="*/ 5502646 h 6547897"/>
              <a:gd name="connsiteX9" fmla="*/ 206779 w 3451817"/>
              <a:gd name="connsiteY9" fmla="*/ 4438096 h 6547897"/>
              <a:gd name="connsiteX10" fmla="*/ 47057 w 3451817"/>
              <a:gd name="connsiteY10" fmla="*/ 2472819 h 6547897"/>
              <a:gd name="connsiteX11" fmla="*/ 1818036 w 3451817"/>
              <a:gd name="connsiteY11" fmla="*/ 1108985 h 6547897"/>
              <a:gd name="connsiteX0" fmla="*/ 3403224 w 3403224"/>
              <a:gd name="connsiteY0" fmla="*/ 0 h 6069741"/>
              <a:gd name="connsiteX1" fmla="*/ 2562267 w 3403224"/>
              <a:gd name="connsiteY1" fmla="*/ 3016854 h 6069741"/>
              <a:gd name="connsiteX2" fmla="*/ 2309347 w 3403224"/>
              <a:gd name="connsiteY2" fmla="*/ 5385540 h 6069741"/>
              <a:gd name="connsiteX3" fmla="*/ 696864 w 3403224"/>
              <a:gd name="connsiteY3" fmla="*/ 6069741 h 6069741"/>
              <a:gd name="connsiteX4" fmla="*/ 545890 w 3403224"/>
              <a:gd name="connsiteY4" fmla="*/ 5568495 h 6069741"/>
              <a:gd name="connsiteX5" fmla="*/ 418778 w 3403224"/>
              <a:gd name="connsiteY5" fmla="*/ 5024490 h 6069741"/>
              <a:gd name="connsiteX6" fmla="*/ 206779 w 3403224"/>
              <a:gd name="connsiteY6" fmla="*/ 3959940 h 6069741"/>
              <a:gd name="connsiteX7" fmla="*/ 47057 w 3403224"/>
              <a:gd name="connsiteY7" fmla="*/ 1994663 h 6069741"/>
              <a:gd name="connsiteX8" fmla="*/ 1818036 w 3403224"/>
              <a:gd name="connsiteY8" fmla="*/ 630829 h 6069741"/>
              <a:gd name="connsiteX9" fmla="*/ 1808888 w 3403224"/>
              <a:gd name="connsiteY9" fmla="*/ 635297 h 6069741"/>
              <a:gd name="connsiteX10" fmla="*/ 2945263 w 3403224"/>
              <a:gd name="connsiteY10" fmla="*/ 293144 h 6069741"/>
              <a:gd name="connsiteX0" fmla="*/ 3403224 w 3403224"/>
              <a:gd name="connsiteY0" fmla="*/ 0 h 6069741"/>
              <a:gd name="connsiteX1" fmla="*/ 2562267 w 3403224"/>
              <a:gd name="connsiteY1" fmla="*/ 3016854 h 6069741"/>
              <a:gd name="connsiteX2" fmla="*/ 2309347 w 3403224"/>
              <a:gd name="connsiteY2" fmla="*/ 5385540 h 6069741"/>
              <a:gd name="connsiteX3" fmla="*/ 696864 w 3403224"/>
              <a:gd name="connsiteY3" fmla="*/ 6069741 h 6069741"/>
              <a:gd name="connsiteX4" fmla="*/ 545890 w 3403224"/>
              <a:gd name="connsiteY4" fmla="*/ 5568495 h 6069741"/>
              <a:gd name="connsiteX5" fmla="*/ 418778 w 3403224"/>
              <a:gd name="connsiteY5" fmla="*/ 5024490 h 6069741"/>
              <a:gd name="connsiteX6" fmla="*/ 206779 w 3403224"/>
              <a:gd name="connsiteY6" fmla="*/ 3959940 h 6069741"/>
              <a:gd name="connsiteX7" fmla="*/ 47057 w 3403224"/>
              <a:gd name="connsiteY7" fmla="*/ 1994663 h 6069741"/>
              <a:gd name="connsiteX8" fmla="*/ 1818036 w 3403224"/>
              <a:gd name="connsiteY8" fmla="*/ 630829 h 6069741"/>
              <a:gd name="connsiteX9" fmla="*/ 1808888 w 3403224"/>
              <a:gd name="connsiteY9" fmla="*/ 635297 h 6069741"/>
              <a:gd name="connsiteX10" fmla="*/ 2945263 w 3403224"/>
              <a:gd name="connsiteY10" fmla="*/ 293144 h 6069741"/>
              <a:gd name="connsiteX11" fmla="*/ 3403224 w 3403224"/>
              <a:gd name="connsiteY11" fmla="*/ 0 h 6069741"/>
              <a:gd name="connsiteX0" fmla="*/ 3403224 w 3528787"/>
              <a:gd name="connsiteY0" fmla="*/ 396926 h 6466667"/>
              <a:gd name="connsiteX1" fmla="*/ 2562267 w 3528787"/>
              <a:gd name="connsiteY1" fmla="*/ 3413780 h 6466667"/>
              <a:gd name="connsiteX2" fmla="*/ 2309347 w 3528787"/>
              <a:gd name="connsiteY2" fmla="*/ 5782466 h 6466667"/>
              <a:gd name="connsiteX3" fmla="*/ 696864 w 3528787"/>
              <a:gd name="connsiteY3" fmla="*/ 6466667 h 6466667"/>
              <a:gd name="connsiteX4" fmla="*/ 545890 w 3528787"/>
              <a:gd name="connsiteY4" fmla="*/ 5965421 h 6466667"/>
              <a:gd name="connsiteX5" fmla="*/ 418778 w 3528787"/>
              <a:gd name="connsiteY5" fmla="*/ 5421416 h 6466667"/>
              <a:gd name="connsiteX6" fmla="*/ 206779 w 3528787"/>
              <a:gd name="connsiteY6" fmla="*/ 4356866 h 6466667"/>
              <a:gd name="connsiteX7" fmla="*/ 47057 w 3528787"/>
              <a:gd name="connsiteY7" fmla="*/ 2391589 h 6466667"/>
              <a:gd name="connsiteX8" fmla="*/ 1818036 w 3528787"/>
              <a:gd name="connsiteY8" fmla="*/ 1027755 h 6466667"/>
              <a:gd name="connsiteX9" fmla="*/ 1808888 w 3528787"/>
              <a:gd name="connsiteY9" fmla="*/ 1032223 h 6466667"/>
              <a:gd name="connsiteX10" fmla="*/ 3403224 w 3528787"/>
              <a:gd name="connsiteY10" fmla="*/ 396926 h 6466667"/>
              <a:gd name="connsiteX0" fmla="*/ 3403224 w 3528787"/>
              <a:gd name="connsiteY0" fmla="*/ 396926 h 6466667"/>
              <a:gd name="connsiteX1" fmla="*/ 2562267 w 3528787"/>
              <a:gd name="connsiteY1" fmla="*/ 3413780 h 6466667"/>
              <a:gd name="connsiteX2" fmla="*/ 2309347 w 3528787"/>
              <a:gd name="connsiteY2" fmla="*/ 5782466 h 6466667"/>
              <a:gd name="connsiteX3" fmla="*/ 696864 w 3528787"/>
              <a:gd name="connsiteY3" fmla="*/ 6466667 h 6466667"/>
              <a:gd name="connsiteX4" fmla="*/ 545890 w 3528787"/>
              <a:gd name="connsiteY4" fmla="*/ 5965421 h 6466667"/>
              <a:gd name="connsiteX5" fmla="*/ 418778 w 3528787"/>
              <a:gd name="connsiteY5" fmla="*/ 5421416 h 6466667"/>
              <a:gd name="connsiteX6" fmla="*/ 206779 w 3528787"/>
              <a:gd name="connsiteY6" fmla="*/ 4356866 h 6466667"/>
              <a:gd name="connsiteX7" fmla="*/ 47057 w 3528787"/>
              <a:gd name="connsiteY7" fmla="*/ 2391589 h 6466667"/>
              <a:gd name="connsiteX8" fmla="*/ 1818036 w 3528787"/>
              <a:gd name="connsiteY8" fmla="*/ 1027755 h 6466667"/>
              <a:gd name="connsiteX9" fmla="*/ 1808888 w 3528787"/>
              <a:gd name="connsiteY9" fmla="*/ 1032223 h 6466667"/>
              <a:gd name="connsiteX10" fmla="*/ 3403224 w 3528787"/>
              <a:gd name="connsiteY10" fmla="*/ 396926 h 6466667"/>
              <a:gd name="connsiteX0" fmla="*/ 3403224 w 3528787"/>
              <a:gd name="connsiteY0" fmla="*/ 10064 h 6079805"/>
              <a:gd name="connsiteX1" fmla="*/ 2562267 w 3528787"/>
              <a:gd name="connsiteY1" fmla="*/ 3026918 h 6079805"/>
              <a:gd name="connsiteX2" fmla="*/ 2309347 w 3528787"/>
              <a:gd name="connsiteY2" fmla="*/ 5395604 h 6079805"/>
              <a:gd name="connsiteX3" fmla="*/ 696864 w 3528787"/>
              <a:gd name="connsiteY3" fmla="*/ 6079805 h 6079805"/>
              <a:gd name="connsiteX4" fmla="*/ 545890 w 3528787"/>
              <a:gd name="connsiteY4" fmla="*/ 5578559 h 6079805"/>
              <a:gd name="connsiteX5" fmla="*/ 418778 w 3528787"/>
              <a:gd name="connsiteY5" fmla="*/ 5034554 h 6079805"/>
              <a:gd name="connsiteX6" fmla="*/ 206779 w 3528787"/>
              <a:gd name="connsiteY6" fmla="*/ 3970004 h 6079805"/>
              <a:gd name="connsiteX7" fmla="*/ 47057 w 3528787"/>
              <a:gd name="connsiteY7" fmla="*/ 2004727 h 6079805"/>
              <a:gd name="connsiteX8" fmla="*/ 1818036 w 3528787"/>
              <a:gd name="connsiteY8" fmla="*/ 640893 h 6079805"/>
              <a:gd name="connsiteX9" fmla="*/ 1808888 w 3528787"/>
              <a:gd name="connsiteY9" fmla="*/ 645361 h 6079805"/>
              <a:gd name="connsiteX10" fmla="*/ 3403224 w 3528787"/>
              <a:gd name="connsiteY10" fmla="*/ 10064 h 6079805"/>
              <a:gd name="connsiteX0" fmla="*/ 3403224 w 3403224"/>
              <a:gd name="connsiteY0" fmla="*/ 10064 h 6079805"/>
              <a:gd name="connsiteX1" fmla="*/ 2562267 w 3403224"/>
              <a:gd name="connsiteY1" fmla="*/ 3026918 h 6079805"/>
              <a:gd name="connsiteX2" fmla="*/ 2309347 w 3403224"/>
              <a:gd name="connsiteY2" fmla="*/ 5395604 h 6079805"/>
              <a:gd name="connsiteX3" fmla="*/ 696864 w 3403224"/>
              <a:gd name="connsiteY3" fmla="*/ 6079805 h 6079805"/>
              <a:gd name="connsiteX4" fmla="*/ 545890 w 3403224"/>
              <a:gd name="connsiteY4" fmla="*/ 5578559 h 6079805"/>
              <a:gd name="connsiteX5" fmla="*/ 418778 w 3403224"/>
              <a:gd name="connsiteY5" fmla="*/ 5034554 h 6079805"/>
              <a:gd name="connsiteX6" fmla="*/ 206779 w 3403224"/>
              <a:gd name="connsiteY6" fmla="*/ 3970004 h 6079805"/>
              <a:gd name="connsiteX7" fmla="*/ 47057 w 3403224"/>
              <a:gd name="connsiteY7" fmla="*/ 2004727 h 6079805"/>
              <a:gd name="connsiteX8" fmla="*/ 1818036 w 3403224"/>
              <a:gd name="connsiteY8" fmla="*/ 640893 h 6079805"/>
              <a:gd name="connsiteX9" fmla="*/ 1808888 w 3403224"/>
              <a:gd name="connsiteY9" fmla="*/ 645361 h 6079805"/>
              <a:gd name="connsiteX10" fmla="*/ 3403224 w 3403224"/>
              <a:gd name="connsiteY10" fmla="*/ 10064 h 6079805"/>
              <a:gd name="connsiteX0" fmla="*/ 3403224 w 3403224"/>
              <a:gd name="connsiteY0" fmla="*/ 0 h 6069741"/>
              <a:gd name="connsiteX1" fmla="*/ 2562267 w 3403224"/>
              <a:gd name="connsiteY1" fmla="*/ 3016854 h 6069741"/>
              <a:gd name="connsiteX2" fmla="*/ 2309347 w 3403224"/>
              <a:gd name="connsiteY2" fmla="*/ 5385540 h 6069741"/>
              <a:gd name="connsiteX3" fmla="*/ 696864 w 3403224"/>
              <a:gd name="connsiteY3" fmla="*/ 6069741 h 6069741"/>
              <a:gd name="connsiteX4" fmla="*/ 545890 w 3403224"/>
              <a:gd name="connsiteY4" fmla="*/ 5568495 h 6069741"/>
              <a:gd name="connsiteX5" fmla="*/ 418778 w 3403224"/>
              <a:gd name="connsiteY5" fmla="*/ 5024490 h 6069741"/>
              <a:gd name="connsiteX6" fmla="*/ 206779 w 3403224"/>
              <a:gd name="connsiteY6" fmla="*/ 3959940 h 6069741"/>
              <a:gd name="connsiteX7" fmla="*/ 47057 w 3403224"/>
              <a:gd name="connsiteY7" fmla="*/ 1994663 h 6069741"/>
              <a:gd name="connsiteX8" fmla="*/ 1818036 w 3403224"/>
              <a:gd name="connsiteY8" fmla="*/ 630829 h 6069741"/>
              <a:gd name="connsiteX9" fmla="*/ 1808888 w 3403224"/>
              <a:gd name="connsiteY9" fmla="*/ 635297 h 6069741"/>
              <a:gd name="connsiteX10" fmla="*/ 3403224 w 3403224"/>
              <a:gd name="connsiteY10" fmla="*/ 0 h 6069741"/>
              <a:gd name="connsiteX0" fmla="*/ 3281320 w 3281320"/>
              <a:gd name="connsiteY0" fmla="*/ 0 h 6069741"/>
              <a:gd name="connsiteX1" fmla="*/ 2440363 w 3281320"/>
              <a:gd name="connsiteY1" fmla="*/ 3016854 h 6069741"/>
              <a:gd name="connsiteX2" fmla="*/ 2187443 w 3281320"/>
              <a:gd name="connsiteY2" fmla="*/ 5385540 h 6069741"/>
              <a:gd name="connsiteX3" fmla="*/ 574960 w 3281320"/>
              <a:gd name="connsiteY3" fmla="*/ 6069741 h 6069741"/>
              <a:gd name="connsiteX4" fmla="*/ 423986 w 3281320"/>
              <a:gd name="connsiteY4" fmla="*/ 5568495 h 6069741"/>
              <a:gd name="connsiteX5" fmla="*/ 296874 w 3281320"/>
              <a:gd name="connsiteY5" fmla="*/ 5024490 h 6069741"/>
              <a:gd name="connsiteX6" fmla="*/ 84875 w 3281320"/>
              <a:gd name="connsiteY6" fmla="*/ 3959940 h 6069741"/>
              <a:gd name="connsiteX7" fmla="*/ 358907 w 3281320"/>
              <a:gd name="connsiteY7" fmla="*/ 1994663 h 6069741"/>
              <a:gd name="connsiteX8" fmla="*/ 1696132 w 3281320"/>
              <a:gd name="connsiteY8" fmla="*/ 630829 h 6069741"/>
              <a:gd name="connsiteX9" fmla="*/ 1686984 w 3281320"/>
              <a:gd name="connsiteY9" fmla="*/ 635297 h 6069741"/>
              <a:gd name="connsiteX10" fmla="*/ 3281320 w 3281320"/>
              <a:gd name="connsiteY10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449060 w 3306394"/>
              <a:gd name="connsiteY4" fmla="*/ 5568495 h 6069741"/>
              <a:gd name="connsiteX5" fmla="*/ 321948 w 3306394"/>
              <a:gd name="connsiteY5" fmla="*/ 5024490 h 6069741"/>
              <a:gd name="connsiteX6" fmla="*/ 109949 w 3306394"/>
              <a:gd name="connsiteY6" fmla="*/ 3959940 h 6069741"/>
              <a:gd name="connsiteX7" fmla="*/ 383981 w 3306394"/>
              <a:gd name="connsiteY7" fmla="*/ 1994663 h 6069741"/>
              <a:gd name="connsiteX8" fmla="*/ 0 w 3306394"/>
              <a:gd name="connsiteY8" fmla="*/ 1994645 h 6069741"/>
              <a:gd name="connsiteX9" fmla="*/ 1721206 w 3306394"/>
              <a:gd name="connsiteY9" fmla="*/ 630829 h 6069741"/>
              <a:gd name="connsiteX10" fmla="*/ 1712058 w 3306394"/>
              <a:gd name="connsiteY10" fmla="*/ 635297 h 6069741"/>
              <a:gd name="connsiteX11" fmla="*/ 3306394 w 3306394"/>
              <a:gd name="connsiteY11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449060 w 3306394"/>
              <a:gd name="connsiteY4" fmla="*/ 5568495 h 6069741"/>
              <a:gd name="connsiteX5" fmla="*/ 321948 w 3306394"/>
              <a:gd name="connsiteY5" fmla="*/ 5024490 h 6069741"/>
              <a:gd name="connsiteX6" fmla="*/ 109949 w 3306394"/>
              <a:gd name="connsiteY6" fmla="*/ 3959940 h 6069741"/>
              <a:gd name="connsiteX7" fmla="*/ 383981 w 3306394"/>
              <a:gd name="connsiteY7" fmla="*/ 1994663 h 6069741"/>
              <a:gd name="connsiteX8" fmla="*/ 0 w 3306394"/>
              <a:gd name="connsiteY8" fmla="*/ 1994645 h 6069741"/>
              <a:gd name="connsiteX9" fmla="*/ 1721206 w 3306394"/>
              <a:gd name="connsiteY9" fmla="*/ 630829 h 6069741"/>
              <a:gd name="connsiteX10" fmla="*/ 1712058 w 3306394"/>
              <a:gd name="connsiteY10" fmla="*/ 635297 h 6069741"/>
              <a:gd name="connsiteX11" fmla="*/ 3306394 w 3306394"/>
              <a:gd name="connsiteY11" fmla="*/ 0 h 6069741"/>
              <a:gd name="connsiteX0" fmla="*/ 3574937 w 3574937"/>
              <a:gd name="connsiteY0" fmla="*/ 0 h 6069741"/>
              <a:gd name="connsiteX1" fmla="*/ 2733980 w 3574937"/>
              <a:gd name="connsiteY1" fmla="*/ 3016854 h 6069741"/>
              <a:gd name="connsiteX2" fmla="*/ 2481060 w 3574937"/>
              <a:gd name="connsiteY2" fmla="*/ 5385540 h 6069741"/>
              <a:gd name="connsiteX3" fmla="*/ 868577 w 3574937"/>
              <a:gd name="connsiteY3" fmla="*/ 6069741 h 6069741"/>
              <a:gd name="connsiteX4" fmla="*/ 717603 w 3574937"/>
              <a:gd name="connsiteY4" fmla="*/ 5568495 h 6069741"/>
              <a:gd name="connsiteX5" fmla="*/ 590491 w 3574937"/>
              <a:gd name="connsiteY5" fmla="*/ 5024490 h 6069741"/>
              <a:gd name="connsiteX6" fmla="*/ 378492 w 3574937"/>
              <a:gd name="connsiteY6" fmla="*/ 3959940 h 6069741"/>
              <a:gd name="connsiteX7" fmla="*/ 268543 w 3574937"/>
              <a:gd name="connsiteY7" fmla="*/ 1994645 h 6069741"/>
              <a:gd name="connsiteX8" fmla="*/ 1989749 w 3574937"/>
              <a:gd name="connsiteY8" fmla="*/ 630829 h 6069741"/>
              <a:gd name="connsiteX9" fmla="*/ 1980601 w 3574937"/>
              <a:gd name="connsiteY9" fmla="*/ 635297 h 6069741"/>
              <a:gd name="connsiteX10" fmla="*/ 3574937 w 3574937"/>
              <a:gd name="connsiteY10" fmla="*/ 0 h 6069741"/>
              <a:gd name="connsiteX0" fmla="*/ 3574937 w 3574937"/>
              <a:gd name="connsiteY0" fmla="*/ 0 h 6069741"/>
              <a:gd name="connsiteX1" fmla="*/ 2733980 w 3574937"/>
              <a:gd name="connsiteY1" fmla="*/ 3016854 h 6069741"/>
              <a:gd name="connsiteX2" fmla="*/ 2481060 w 3574937"/>
              <a:gd name="connsiteY2" fmla="*/ 5385540 h 6069741"/>
              <a:gd name="connsiteX3" fmla="*/ 868577 w 3574937"/>
              <a:gd name="connsiteY3" fmla="*/ 6069741 h 6069741"/>
              <a:gd name="connsiteX4" fmla="*/ 717603 w 3574937"/>
              <a:gd name="connsiteY4" fmla="*/ 5568495 h 6069741"/>
              <a:gd name="connsiteX5" fmla="*/ 590491 w 3574937"/>
              <a:gd name="connsiteY5" fmla="*/ 5024490 h 6069741"/>
              <a:gd name="connsiteX6" fmla="*/ 378492 w 3574937"/>
              <a:gd name="connsiteY6" fmla="*/ 3959940 h 6069741"/>
              <a:gd name="connsiteX7" fmla="*/ 268543 w 3574937"/>
              <a:gd name="connsiteY7" fmla="*/ 1994645 h 6069741"/>
              <a:gd name="connsiteX8" fmla="*/ 1989749 w 3574937"/>
              <a:gd name="connsiteY8" fmla="*/ 630829 h 6069741"/>
              <a:gd name="connsiteX9" fmla="*/ 1980601 w 3574937"/>
              <a:gd name="connsiteY9" fmla="*/ 635297 h 6069741"/>
              <a:gd name="connsiteX10" fmla="*/ 3574937 w 3574937"/>
              <a:gd name="connsiteY10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483141 w 3340475"/>
              <a:gd name="connsiteY4" fmla="*/ 5568495 h 6069741"/>
              <a:gd name="connsiteX5" fmla="*/ 356029 w 3340475"/>
              <a:gd name="connsiteY5" fmla="*/ 5024490 h 6069741"/>
              <a:gd name="connsiteX6" fmla="*/ 144030 w 3340475"/>
              <a:gd name="connsiteY6" fmla="*/ 3959940 h 6069741"/>
              <a:gd name="connsiteX7" fmla="*/ 34081 w 3340475"/>
              <a:gd name="connsiteY7" fmla="*/ 1994645 h 6069741"/>
              <a:gd name="connsiteX8" fmla="*/ 1755287 w 3340475"/>
              <a:gd name="connsiteY8" fmla="*/ 630829 h 6069741"/>
              <a:gd name="connsiteX9" fmla="*/ 1746139 w 3340475"/>
              <a:gd name="connsiteY9" fmla="*/ 635297 h 6069741"/>
              <a:gd name="connsiteX10" fmla="*/ 3340475 w 3340475"/>
              <a:gd name="connsiteY10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483141 w 3340475"/>
              <a:gd name="connsiteY4" fmla="*/ 5568495 h 6069741"/>
              <a:gd name="connsiteX5" fmla="*/ 144030 w 3340475"/>
              <a:gd name="connsiteY5" fmla="*/ 3959940 h 6069741"/>
              <a:gd name="connsiteX6" fmla="*/ 34081 w 3340475"/>
              <a:gd name="connsiteY6" fmla="*/ 1994645 h 6069741"/>
              <a:gd name="connsiteX7" fmla="*/ 1755287 w 3340475"/>
              <a:gd name="connsiteY7" fmla="*/ 630829 h 6069741"/>
              <a:gd name="connsiteX8" fmla="*/ 1746139 w 3340475"/>
              <a:gd name="connsiteY8" fmla="*/ 635297 h 6069741"/>
              <a:gd name="connsiteX9" fmla="*/ 3340475 w 3340475"/>
              <a:gd name="connsiteY9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483141 w 3340475"/>
              <a:gd name="connsiteY4" fmla="*/ 5568495 h 6069741"/>
              <a:gd name="connsiteX5" fmla="*/ 479559 w 3340475"/>
              <a:gd name="connsiteY5" fmla="*/ 5570183 h 6069741"/>
              <a:gd name="connsiteX6" fmla="*/ 144030 w 3340475"/>
              <a:gd name="connsiteY6" fmla="*/ 3959940 h 6069741"/>
              <a:gd name="connsiteX7" fmla="*/ 34081 w 3340475"/>
              <a:gd name="connsiteY7" fmla="*/ 1994645 h 6069741"/>
              <a:gd name="connsiteX8" fmla="*/ 1755287 w 3340475"/>
              <a:gd name="connsiteY8" fmla="*/ 630829 h 6069741"/>
              <a:gd name="connsiteX9" fmla="*/ 1746139 w 3340475"/>
              <a:gd name="connsiteY9" fmla="*/ 635297 h 6069741"/>
              <a:gd name="connsiteX10" fmla="*/ 3340475 w 3340475"/>
              <a:gd name="connsiteY10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483141 w 3340475"/>
              <a:gd name="connsiteY4" fmla="*/ 5568495 h 6069741"/>
              <a:gd name="connsiteX5" fmla="*/ 144030 w 3340475"/>
              <a:gd name="connsiteY5" fmla="*/ 3959940 h 6069741"/>
              <a:gd name="connsiteX6" fmla="*/ 34081 w 3340475"/>
              <a:gd name="connsiteY6" fmla="*/ 1994645 h 6069741"/>
              <a:gd name="connsiteX7" fmla="*/ 1755287 w 3340475"/>
              <a:gd name="connsiteY7" fmla="*/ 630829 h 6069741"/>
              <a:gd name="connsiteX8" fmla="*/ 1746139 w 3340475"/>
              <a:gd name="connsiteY8" fmla="*/ 635297 h 6069741"/>
              <a:gd name="connsiteX9" fmla="*/ 3340475 w 3340475"/>
              <a:gd name="connsiteY9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1712058 w 3306394"/>
              <a:gd name="connsiteY7" fmla="*/ 635297 h 6069741"/>
              <a:gd name="connsiteX8" fmla="*/ 3306394 w 3306394"/>
              <a:gd name="connsiteY8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1712058 w 3306394"/>
              <a:gd name="connsiteY7" fmla="*/ 635297 h 6069741"/>
              <a:gd name="connsiteX8" fmla="*/ 3306394 w 3306394"/>
              <a:gd name="connsiteY8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1712058 w 3306394"/>
              <a:gd name="connsiteY7" fmla="*/ 635297 h 6069741"/>
              <a:gd name="connsiteX8" fmla="*/ 3306394 w 3306394"/>
              <a:gd name="connsiteY8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3306394 w 3306394"/>
              <a:gd name="connsiteY7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1723293 w 3306394"/>
              <a:gd name="connsiteY7" fmla="*/ 623045 h 6069741"/>
              <a:gd name="connsiteX8" fmla="*/ 3306394 w 3306394"/>
              <a:gd name="connsiteY8" fmla="*/ 0 h 6069741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430432"/>
              <a:gd name="connsiteY0" fmla="*/ 397671 h 6467412"/>
              <a:gd name="connsiteX1" fmla="*/ 2465437 w 3430432"/>
              <a:gd name="connsiteY1" fmla="*/ 3414525 h 6467412"/>
              <a:gd name="connsiteX2" fmla="*/ 2212517 w 3430432"/>
              <a:gd name="connsiteY2" fmla="*/ 5783211 h 6467412"/>
              <a:gd name="connsiteX3" fmla="*/ 600034 w 3430432"/>
              <a:gd name="connsiteY3" fmla="*/ 6467412 h 6467412"/>
              <a:gd name="connsiteX4" fmla="*/ 109949 w 3430432"/>
              <a:gd name="connsiteY4" fmla="*/ 4357611 h 6467412"/>
              <a:gd name="connsiteX5" fmla="*/ 0 w 3430432"/>
              <a:gd name="connsiteY5" fmla="*/ 2392316 h 6467412"/>
              <a:gd name="connsiteX6" fmla="*/ 1721206 w 3430432"/>
              <a:gd name="connsiteY6" fmla="*/ 1028500 h 6467412"/>
              <a:gd name="connsiteX7" fmla="*/ 3306394 w 3430432"/>
              <a:gd name="connsiteY7" fmla="*/ 397671 h 6467412"/>
              <a:gd name="connsiteX0" fmla="*/ 3306394 w 3430432"/>
              <a:gd name="connsiteY0" fmla="*/ 398968 h 6468709"/>
              <a:gd name="connsiteX1" fmla="*/ 2465437 w 3430432"/>
              <a:gd name="connsiteY1" fmla="*/ 3415822 h 6468709"/>
              <a:gd name="connsiteX2" fmla="*/ 2212517 w 3430432"/>
              <a:gd name="connsiteY2" fmla="*/ 5784508 h 6468709"/>
              <a:gd name="connsiteX3" fmla="*/ 600034 w 3430432"/>
              <a:gd name="connsiteY3" fmla="*/ 6468709 h 6468709"/>
              <a:gd name="connsiteX4" fmla="*/ 109949 w 3430432"/>
              <a:gd name="connsiteY4" fmla="*/ 4358908 h 6468709"/>
              <a:gd name="connsiteX5" fmla="*/ 0 w 3430432"/>
              <a:gd name="connsiteY5" fmla="*/ 2393613 h 6468709"/>
              <a:gd name="connsiteX6" fmla="*/ 1721206 w 3430432"/>
              <a:gd name="connsiteY6" fmla="*/ 1029797 h 6468709"/>
              <a:gd name="connsiteX7" fmla="*/ 1559169 w 3430432"/>
              <a:gd name="connsiteY7" fmla="*/ 1174412 h 6468709"/>
              <a:gd name="connsiteX8" fmla="*/ 3306394 w 3430432"/>
              <a:gd name="connsiteY8" fmla="*/ 398968 h 6468709"/>
              <a:gd name="connsiteX0" fmla="*/ 3306394 w 3430432"/>
              <a:gd name="connsiteY0" fmla="*/ 397671 h 6467412"/>
              <a:gd name="connsiteX1" fmla="*/ 2465437 w 3430432"/>
              <a:gd name="connsiteY1" fmla="*/ 3414525 h 6467412"/>
              <a:gd name="connsiteX2" fmla="*/ 2212517 w 3430432"/>
              <a:gd name="connsiteY2" fmla="*/ 5783211 h 6467412"/>
              <a:gd name="connsiteX3" fmla="*/ 600034 w 3430432"/>
              <a:gd name="connsiteY3" fmla="*/ 6467412 h 6467412"/>
              <a:gd name="connsiteX4" fmla="*/ 109949 w 3430432"/>
              <a:gd name="connsiteY4" fmla="*/ 4357611 h 6467412"/>
              <a:gd name="connsiteX5" fmla="*/ 0 w 3430432"/>
              <a:gd name="connsiteY5" fmla="*/ 2392316 h 6467412"/>
              <a:gd name="connsiteX6" fmla="*/ 1721206 w 3430432"/>
              <a:gd name="connsiteY6" fmla="*/ 1028500 h 6467412"/>
              <a:gd name="connsiteX7" fmla="*/ 3306394 w 3430432"/>
              <a:gd name="connsiteY7" fmla="*/ 397671 h 6467412"/>
              <a:gd name="connsiteX0" fmla="*/ 3306394 w 3485140"/>
              <a:gd name="connsiteY0" fmla="*/ 356640 h 6426381"/>
              <a:gd name="connsiteX1" fmla="*/ 2465437 w 3485140"/>
              <a:gd name="connsiteY1" fmla="*/ 3373494 h 6426381"/>
              <a:gd name="connsiteX2" fmla="*/ 2212517 w 3485140"/>
              <a:gd name="connsiteY2" fmla="*/ 5742180 h 6426381"/>
              <a:gd name="connsiteX3" fmla="*/ 600034 w 3485140"/>
              <a:gd name="connsiteY3" fmla="*/ 6426381 h 6426381"/>
              <a:gd name="connsiteX4" fmla="*/ 109949 w 3485140"/>
              <a:gd name="connsiteY4" fmla="*/ 4316580 h 6426381"/>
              <a:gd name="connsiteX5" fmla="*/ 0 w 3485140"/>
              <a:gd name="connsiteY5" fmla="*/ 2351285 h 6426381"/>
              <a:gd name="connsiteX6" fmla="*/ 1392959 w 3485140"/>
              <a:gd name="connsiteY6" fmla="*/ 1233654 h 6426381"/>
              <a:gd name="connsiteX7" fmla="*/ 3306394 w 3485140"/>
              <a:gd name="connsiteY7" fmla="*/ 356640 h 6426381"/>
              <a:gd name="connsiteX0" fmla="*/ 3306394 w 3485140"/>
              <a:gd name="connsiteY0" fmla="*/ 356640 h 6426381"/>
              <a:gd name="connsiteX1" fmla="*/ 2465437 w 3485140"/>
              <a:gd name="connsiteY1" fmla="*/ 3373494 h 6426381"/>
              <a:gd name="connsiteX2" fmla="*/ 2212517 w 3485140"/>
              <a:gd name="connsiteY2" fmla="*/ 5742180 h 6426381"/>
              <a:gd name="connsiteX3" fmla="*/ 600034 w 3485140"/>
              <a:gd name="connsiteY3" fmla="*/ 6426381 h 6426381"/>
              <a:gd name="connsiteX4" fmla="*/ 109949 w 3485140"/>
              <a:gd name="connsiteY4" fmla="*/ 4316580 h 6426381"/>
              <a:gd name="connsiteX5" fmla="*/ 0 w 3485140"/>
              <a:gd name="connsiteY5" fmla="*/ 2351285 h 6426381"/>
              <a:gd name="connsiteX6" fmla="*/ 1392959 w 3485140"/>
              <a:gd name="connsiteY6" fmla="*/ 1233654 h 6426381"/>
              <a:gd name="connsiteX7" fmla="*/ 3306394 w 3485140"/>
              <a:gd name="connsiteY7" fmla="*/ 356640 h 6426381"/>
              <a:gd name="connsiteX0" fmla="*/ 3306394 w 3485140"/>
              <a:gd name="connsiteY0" fmla="*/ 0 h 6069741"/>
              <a:gd name="connsiteX1" fmla="*/ 2465437 w 3485140"/>
              <a:gd name="connsiteY1" fmla="*/ 3016854 h 6069741"/>
              <a:gd name="connsiteX2" fmla="*/ 2212517 w 3485140"/>
              <a:gd name="connsiteY2" fmla="*/ 5385540 h 6069741"/>
              <a:gd name="connsiteX3" fmla="*/ 600034 w 3485140"/>
              <a:gd name="connsiteY3" fmla="*/ 6069741 h 6069741"/>
              <a:gd name="connsiteX4" fmla="*/ 109949 w 3485140"/>
              <a:gd name="connsiteY4" fmla="*/ 3959940 h 6069741"/>
              <a:gd name="connsiteX5" fmla="*/ 0 w 3485140"/>
              <a:gd name="connsiteY5" fmla="*/ 1994645 h 6069741"/>
              <a:gd name="connsiteX6" fmla="*/ 1392959 w 3485140"/>
              <a:gd name="connsiteY6" fmla="*/ 877014 h 6069741"/>
              <a:gd name="connsiteX7" fmla="*/ 3306394 w 3485140"/>
              <a:gd name="connsiteY7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392959 w 3306394"/>
              <a:gd name="connsiteY6" fmla="*/ 877014 h 6069741"/>
              <a:gd name="connsiteX7" fmla="*/ 3306394 w 3306394"/>
              <a:gd name="connsiteY7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392959 w 3306394"/>
              <a:gd name="connsiteY6" fmla="*/ 877014 h 6069741"/>
              <a:gd name="connsiteX7" fmla="*/ 3306394 w 3306394"/>
              <a:gd name="connsiteY7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392959 w 3306394"/>
              <a:gd name="connsiteY6" fmla="*/ 877014 h 6069741"/>
              <a:gd name="connsiteX7" fmla="*/ 3306394 w 3306394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875821 w 3875821"/>
              <a:gd name="connsiteY0" fmla="*/ 0 h 6069741"/>
              <a:gd name="connsiteX1" fmla="*/ 3034864 w 3875821"/>
              <a:gd name="connsiteY1" fmla="*/ 3016854 h 6069741"/>
              <a:gd name="connsiteX2" fmla="*/ 2781944 w 3875821"/>
              <a:gd name="connsiteY2" fmla="*/ 5385540 h 6069741"/>
              <a:gd name="connsiteX3" fmla="*/ 1169461 w 3875821"/>
              <a:gd name="connsiteY3" fmla="*/ 6069741 h 6069741"/>
              <a:gd name="connsiteX4" fmla="*/ 679376 w 3875821"/>
              <a:gd name="connsiteY4" fmla="*/ 3959940 h 6069741"/>
              <a:gd name="connsiteX5" fmla="*/ 4277 w 3875821"/>
              <a:gd name="connsiteY5" fmla="*/ 2909045 h 6069741"/>
              <a:gd name="connsiteX6" fmla="*/ 1962386 w 3875821"/>
              <a:gd name="connsiteY6" fmla="*/ 877014 h 6069741"/>
              <a:gd name="connsiteX7" fmla="*/ 3875821 w 3875821"/>
              <a:gd name="connsiteY7" fmla="*/ 0 h 6069741"/>
              <a:gd name="connsiteX0" fmla="*/ 3875821 w 3875821"/>
              <a:gd name="connsiteY0" fmla="*/ 0 h 6069741"/>
              <a:gd name="connsiteX1" fmla="*/ 3034864 w 3875821"/>
              <a:gd name="connsiteY1" fmla="*/ 3016854 h 6069741"/>
              <a:gd name="connsiteX2" fmla="*/ 2781944 w 3875821"/>
              <a:gd name="connsiteY2" fmla="*/ 5385540 h 6069741"/>
              <a:gd name="connsiteX3" fmla="*/ 1169461 w 3875821"/>
              <a:gd name="connsiteY3" fmla="*/ 6069741 h 6069741"/>
              <a:gd name="connsiteX4" fmla="*/ 679376 w 3875821"/>
              <a:gd name="connsiteY4" fmla="*/ 3959940 h 6069741"/>
              <a:gd name="connsiteX5" fmla="*/ 4277 w 3875821"/>
              <a:gd name="connsiteY5" fmla="*/ 2909045 h 6069741"/>
              <a:gd name="connsiteX6" fmla="*/ 1689336 w 3875821"/>
              <a:gd name="connsiteY6" fmla="*/ 1924764 h 6069741"/>
              <a:gd name="connsiteX7" fmla="*/ 3875821 w 3875821"/>
              <a:gd name="connsiteY7" fmla="*/ 0 h 6069741"/>
              <a:gd name="connsiteX0" fmla="*/ 2389921 w 3044875"/>
              <a:gd name="connsiteY0" fmla="*/ 562504 h 4149395"/>
              <a:gd name="connsiteX1" fmla="*/ 3034864 w 3044875"/>
              <a:gd name="connsiteY1" fmla="*/ 1096508 h 4149395"/>
              <a:gd name="connsiteX2" fmla="*/ 2781944 w 3044875"/>
              <a:gd name="connsiteY2" fmla="*/ 3465194 h 4149395"/>
              <a:gd name="connsiteX3" fmla="*/ 1169461 w 3044875"/>
              <a:gd name="connsiteY3" fmla="*/ 4149395 h 4149395"/>
              <a:gd name="connsiteX4" fmla="*/ 679376 w 3044875"/>
              <a:gd name="connsiteY4" fmla="*/ 2039594 h 4149395"/>
              <a:gd name="connsiteX5" fmla="*/ 4277 w 3044875"/>
              <a:gd name="connsiteY5" fmla="*/ 988699 h 4149395"/>
              <a:gd name="connsiteX6" fmla="*/ 1689336 w 3044875"/>
              <a:gd name="connsiteY6" fmla="*/ 4418 h 4149395"/>
              <a:gd name="connsiteX7" fmla="*/ 2389921 w 3044875"/>
              <a:gd name="connsiteY7" fmla="*/ 562504 h 4149395"/>
              <a:gd name="connsiteX0" fmla="*/ 2389921 w 3163547"/>
              <a:gd name="connsiteY0" fmla="*/ 562504 h 4149395"/>
              <a:gd name="connsiteX1" fmla="*/ 3034864 w 3163547"/>
              <a:gd name="connsiteY1" fmla="*/ 1096508 h 4149395"/>
              <a:gd name="connsiteX2" fmla="*/ 3143894 w 3163547"/>
              <a:gd name="connsiteY2" fmla="*/ 2220594 h 4149395"/>
              <a:gd name="connsiteX3" fmla="*/ 1169461 w 3163547"/>
              <a:gd name="connsiteY3" fmla="*/ 4149395 h 4149395"/>
              <a:gd name="connsiteX4" fmla="*/ 679376 w 3163547"/>
              <a:gd name="connsiteY4" fmla="*/ 2039594 h 4149395"/>
              <a:gd name="connsiteX5" fmla="*/ 4277 w 3163547"/>
              <a:gd name="connsiteY5" fmla="*/ 988699 h 4149395"/>
              <a:gd name="connsiteX6" fmla="*/ 1689336 w 3163547"/>
              <a:gd name="connsiteY6" fmla="*/ 4418 h 4149395"/>
              <a:gd name="connsiteX7" fmla="*/ 2389921 w 3163547"/>
              <a:gd name="connsiteY7" fmla="*/ 562504 h 4149395"/>
              <a:gd name="connsiteX0" fmla="*/ 2390070 w 3163696"/>
              <a:gd name="connsiteY0" fmla="*/ 562504 h 2847645"/>
              <a:gd name="connsiteX1" fmla="*/ 3035013 w 3163696"/>
              <a:gd name="connsiteY1" fmla="*/ 1096508 h 2847645"/>
              <a:gd name="connsiteX2" fmla="*/ 3144043 w 3163696"/>
              <a:gd name="connsiteY2" fmla="*/ 2220594 h 2847645"/>
              <a:gd name="connsiteX3" fmla="*/ 1290260 w 3163696"/>
              <a:gd name="connsiteY3" fmla="*/ 2847645 h 2847645"/>
              <a:gd name="connsiteX4" fmla="*/ 679525 w 3163696"/>
              <a:gd name="connsiteY4" fmla="*/ 2039594 h 2847645"/>
              <a:gd name="connsiteX5" fmla="*/ 4426 w 3163696"/>
              <a:gd name="connsiteY5" fmla="*/ 988699 h 2847645"/>
              <a:gd name="connsiteX6" fmla="*/ 1689485 w 3163696"/>
              <a:gd name="connsiteY6" fmla="*/ 4418 h 2847645"/>
              <a:gd name="connsiteX7" fmla="*/ 2390070 w 3163696"/>
              <a:gd name="connsiteY7" fmla="*/ 562504 h 2847645"/>
              <a:gd name="connsiteX0" fmla="*/ 2390070 w 3174466"/>
              <a:gd name="connsiteY0" fmla="*/ 562504 h 2847645"/>
              <a:gd name="connsiteX1" fmla="*/ 3144043 w 3174466"/>
              <a:gd name="connsiteY1" fmla="*/ 2220594 h 2847645"/>
              <a:gd name="connsiteX2" fmla="*/ 1290260 w 3174466"/>
              <a:gd name="connsiteY2" fmla="*/ 2847645 h 2847645"/>
              <a:gd name="connsiteX3" fmla="*/ 679525 w 3174466"/>
              <a:gd name="connsiteY3" fmla="*/ 2039594 h 2847645"/>
              <a:gd name="connsiteX4" fmla="*/ 4426 w 3174466"/>
              <a:gd name="connsiteY4" fmla="*/ 988699 h 2847645"/>
              <a:gd name="connsiteX5" fmla="*/ 1689485 w 3174466"/>
              <a:gd name="connsiteY5" fmla="*/ 4418 h 2847645"/>
              <a:gd name="connsiteX6" fmla="*/ 2390070 w 3174466"/>
              <a:gd name="connsiteY6" fmla="*/ 562504 h 2847645"/>
              <a:gd name="connsiteX0" fmla="*/ 1689485 w 3147211"/>
              <a:gd name="connsiteY0" fmla="*/ 36755 h 2879982"/>
              <a:gd name="connsiteX1" fmla="*/ 3144043 w 3147211"/>
              <a:gd name="connsiteY1" fmla="*/ 2252931 h 2879982"/>
              <a:gd name="connsiteX2" fmla="*/ 1290260 w 3147211"/>
              <a:gd name="connsiteY2" fmla="*/ 2879982 h 2879982"/>
              <a:gd name="connsiteX3" fmla="*/ 679525 w 3147211"/>
              <a:gd name="connsiteY3" fmla="*/ 2071931 h 2879982"/>
              <a:gd name="connsiteX4" fmla="*/ 4426 w 3147211"/>
              <a:gd name="connsiteY4" fmla="*/ 1021036 h 2879982"/>
              <a:gd name="connsiteX5" fmla="*/ 1689485 w 3147211"/>
              <a:gd name="connsiteY5" fmla="*/ 36755 h 2879982"/>
              <a:gd name="connsiteX0" fmla="*/ 1688831 w 3146557"/>
              <a:gd name="connsiteY0" fmla="*/ 36136 h 2879363"/>
              <a:gd name="connsiteX1" fmla="*/ 3143389 w 3146557"/>
              <a:gd name="connsiteY1" fmla="*/ 2252312 h 2879363"/>
              <a:gd name="connsiteX2" fmla="*/ 1289606 w 3146557"/>
              <a:gd name="connsiteY2" fmla="*/ 2879363 h 2879363"/>
              <a:gd name="connsiteX3" fmla="*/ 3772 w 3146557"/>
              <a:gd name="connsiteY3" fmla="*/ 1020417 h 2879363"/>
              <a:gd name="connsiteX4" fmla="*/ 1688831 w 3146557"/>
              <a:gd name="connsiteY4" fmla="*/ 36136 h 2879363"/>
              <a:gd name="connsiteX0" fmla="*/ 1688771 w 3146497"/>
              <a:gd name="connsiteY0" fmla="*/ 36136 h 2879363"/>
              <a:gd name="connsiteX1" fmla="*/ 3143329 w 3146497"/>
              <a:gd name="connsiteY1" fmla="*/ 2252312 h 2879363"/>
              <a:gd name="connsiteX2" fmla="*/ 1303834 w 3146497"/>
              <a:gd name="connsiteY2" fmla="*/ 2879363 h 2879363"/>
              <a:gd name="connsiteX3" fmla="*/ 3712 w 3146497"/>
              <a:gd name="connsiteY3" fmla="*/ 1020417 h 2879363"/>
              <a:gd name="connsiteX4" fmla="*/ 1688771 w 3146497"/>
              <a:gd name="connsiteY4" fmla="*/ 36136 h 2879363"/>
              <a:gd name="connsiteX0" fmla="*/ 1687519 w 3145245"/>
              <a:gd name="connsiteY0" fmla="*/ 36136 h 2879363"/>
              <a:gd name="connsiteX1" fmla="*/ 3142077 w 3145245"/>
              <a:gd name="connsiteY1" fmla="*/ 2252312 h 2879363"/>
              <a:gd name="connsiteX2" fmla="*/ 1302582 w 3145245"/>
              <a:gd name="connsiteY2" fmla="*/ 2879363 h 2879363"/>
              <a:gd name="connsiteX3" fmla="*/ 2460 w 3145245"/>
              <a:gd name="connsiteY3" fmla="*/ 1020417 h 2879363"/>
              <a:gd name="connsiteX4" fmla="*/ 1687519 w 3145245"/>
              <a:gd name="connsiteY4" fmla="*/ 36136 h 2879363"/>
              <a:gd name="connsiteX0" fmla="*/ 1687519 w 3145245"/>
              <a:gd name="connsiteY0" fmla="*/ 36136 h 2879363"/>
              <a:gd name="connsiteX1" fmla="*/ 3142077 w 3145245"/>
              <a:gd name="connsiteY1" fmla="*/ 2252312 h 2879363"/>
              <a:gd name="connsiteX2" fmla="*/ 1302582 w 3145245"/>
              <a:gd name="connsiteY2" fmla="*/ 2879363 h 2879363"/>
              <a:gd name="connsiteX3" fmla="*/ 2460 w 3145245"/>
              <a:gd name="connsiteY3" fmla="*/ 1020417 h 2879363"/>
              <a:gd name="connsiteX4" fmla="*/ 1687519 w 3145245"/>
              <a:gd name="connsiteY4" fmla="*/ 36136 h 2879363"/>
              <a:gd name="connsiteX0" fmla="*/ 1687519 w 3145245"/>
              <a:gd name="connsiteY0" fmla="*/ 36136 h 2879363"/>
              <a:gd name="connsiteX1" fmla="*/ 3142077 w 3145245"/>
              <a:gd name="connsiteY1" fmla="*/ 2252312 h 2879363"/>
              <a:gd name="connsiteX2" fmla="*/ 1302582 w 3145245"/>
              <a:gd name="connsiteY2" fmla="*/ 2879363 h 2879363"/>
              <a:gd name="connsiteX3" fmla="*/ 2460 w 3145245"/>
              <a:gd name="connsiteY3" fmla="*/ 1020417 h 2879363"/>
              <a:gd name="connsiteX4" fmla="*/ 1687519 w 3145245"/>
              <a:gd name="connsiteY4" fmla="*/ 36136 h 2879363"/>
              <a:gd name="connsiteX0" fmla="*/ 1687519 w 3142077"/>
              <a:gd name="connsiteY0" fmla="*/ 36136 h 2879363"/>
              <a:gd name="connsiteX1" fmla="*/ 3142077 w 3142077"/>
              <a:gd name="connsiteY1" fmla="*/ 2252312 h 2879363"/>
              <a:gd name="connsiteX2" fmla="*/ 1302582 w 3142077"/>
              <a:gd name="connsiteY2" fmla="*/ 2879363 h 2879363"/>
              <a:gd name="connsiteX3" fmla="*/ 2460 w 3142077"/>
              <a:gd name="connsiteY3" fmla="*/ 1020417 h 2879363"/>
              <a:gd name="connsiteX4" fmla="*/ 1687519 w 3142077"/>
              <a:gd name="connsiteY4" fmla="*/ 36136 h 2879363"/>
              <a:gd name="connsiteX0" fmla="*/ 1687519 w 3142077"/>
              <a:gd name="connsiteY0" fmla="*/ 36136 h 2879363"/>
              <a:gd name="connsiteX1" fmla="*/ 3142077 w 3142077"/>
              <a:gd name="connsiteY1" fmla="*/ 2252312 h 2879363"/>
              <a:gd name="connsiteX2" fmla="*/ 1302582 w 3142077"/>
              <a:gd name="connsiteY2" fmla="*/ 2879363 h 2879363"/>
              <a:gd name="connsiteX3" fmla="*/ 2460 w 3142077"/>
              <a:gd name="connsiteY3" fmla="*/ 1020417 h 2879363"/>
              <a:gd name="connsiteX4" fmla="*/ 1687519 w 3142077"/>
              <a:gd name="connsiteY4" fmla="*/ 36136 h 2879363"/>
              <a:gd name="connsiteX0" fmla="*/ 1687519 w 3142077"/>
              <a:gd name="connsiteY0" fmla="*/ 11963 h 2855190"/>
              <a:gd name="connsiteX1" fmla="*/ 3142077 w 3142077"/>
              <a:gd name="connsiteY1" fmla="*/ 2228139 h 2855190"/>
              <a:gd name="connsiteX2" fmla="*/ 1302582 w 3142077"/>
              <a:gd name="connsiteY2" fmla="*/ 2855190 h 2855190"/>
              <a:gd name="connsiteX3" fmla="*/ 2460 w 3142077"/>
              <a:gd name="connsiteY3" fmla="*/ 996244 h 2855190"/>
              <a:gd name="connsiteX4" fmla="*/ 1687519 w 3142077"/>
              <a:gd name="connsiteY4" fmla="*/ 11963 h 2855190"/>
              <a:gd name="connsiteX0" fmla="*/ 1687519 w 3142077"/>
              <a:gd name="connsiteY0" fmla="*/ 11963 h 2855190"/>
              <a:gd name="connsiteX1" fmla="*/ 3142077 w 3142077"/>
              <a:gd name="connsiteY1" fmla="*/ 2228139 h 2855190"/>
              <a:gd name="connsiteX2" fmla="*/ 1302582 w 3142077"/>
              <a:gd name="connsiteY2" fmla="*/ 2855190 h 2855190"/>
              <a:gd name="connsiteX3" fmla="*/ 2460 w 3142077"/>
              <a:gd name="connsiteY3" fmla="*/ 996244 h 2855190"/>
              <a:gd name="connsiteX4" fmla="*/ 1687519 w 3142077"/>
              <a:gd name="connsiteY4" fmla="*/ 11963 h 2855190"/>
              <a:gd name="connsiteX0" fmla="*/ 1685059 w 3139617"/>
              <a:gd name="connsiteY0" fmla="*/ 11963 h 2855190"/>
              <a:gd name="connsiteX1" fmla="*/ 3139617 w 3139617"/>
              <a:gd name="connsiteY1" fmla="*/ 2228139 h 2855190"/>
              <a:gd name="connsiteX2" fmla="*/ 1300122 w 3139617"/>
              <a:gd name="connsiteY2" fmla="*/ 2855190 h 2855190"/>
              <a:gd name="connsiteX3" fmla="*/ 0 w 3139617"/>
              <a:gd name="connsiteY3" fmla="*/ 996244 h 2855190"/>
              <a:gd name="connsiteX4" fmla="*/ 1685059 w 3139617"/>
              <a:gd name="connsiteY4" fmla="*/ 11963 h 2855190"/>
              <a:gd name="connsiteX0" fmla="*/ 1685059 w 3139617"/>
              <a:gd name="connsiteY0" fmla="*/ 11963 h 2855190"/>
              <a:gd name="connsiteX1" fmla="*/ 3139617 w 3139617"/>
              <a:gd name="connsiteY1" fmla="*/ 2228139 h 2855190"/>
              <a:gd name="connsiteX2" fmla="*/ 1300122 w 3139617"/>
              <a:gd name="connsiteY2" fmla="*/ 2855190 h 2855190"/>
              <a:gd name="connsiteX3" fmla="*/ 0 w 3139617"/>
              <a:gd name="connsiteY3" fmla="*/ 996244 h 2855190"/>
              <a:gd name="connsiteX4" fmla="*/ 1685059 w 3139617"/>
              <a:gd name="connsiteY4" fmla="*/ 11963 h 2855190"/>
              <a:gd name="connsiteX0" fmla="*/ 1685059 w 3139617"/>
              <a:gd name="connsiteY0" fmla="*/ 11963 h 2855190"/>
              <a:gd name="connsiteX1" fmla="*/ 3139617 w 3139617"/>
              <a:gd name="connsiteY1" fmla="*/ 2228139 h 2855190"/>
              <a:gd name="connsiteX2" fmla="*/ 1300122 w 3139617"/>
              <a:gd name="connsiteY2" fmla="*/ 2855190 h 2855190"/>
              <a:gd name="connsiteX3" fmla="*/ 0 w 3139617"/>
              <a:gd name="connsiteY3" fmla="*/ 996244 h 2855190"/>
              <a:gd name="connsiteX4" fmla="*/ 1685059 w 3139617"/>
              <a:gd name="connsiteY4" fmla="*/ 11963 h 2855190"/>
              <a:gd name="connsiteX0" fmla="*/ 1685059 w 3139617"/>
              <a:gd name="connsiteY0" fmla="*/ 0 h 2843227"/>
              <a:gd name="connsiteX1" fmla="*/ 3139617 w 3139617"/>
              <a:gd name="connsiteY1" fmla="*/ 2216176 h 2843227"/>
              <a:gd name="connsiteX2" fmla="*/ 1300122 w 3139617"/>
              <a:gd name="connsiteY2" fmla="*/ 2843227 h 2843227"/>
              <a:gd name="connsiteX3" fmla="*/ 0 w 3139617"/>
              <a:gd name="connsiteY3" fmla="*/ 984281 h 2843227"/>
              <a:gd name="connsiteX4" fmla="*/ 1685059 w 3139617"/>
              <a:gd name="connsiteY4" fmla="*/ 0 h 2843227"/>
              <a:gd name="connsiteX0" fmla="*/ 1685059 w 3178595"/>
              <a:gd name="connsiteY0" fmla="*/ 0 h 2843227"/>
              <a:gd name="connsiteX1" fmla="*/ 2487371 w 3178595"/>
              <a:gd name="connsiteY1" fmla="*/ 1036667 h 2843227"/>
              <a:gd name="connsiteX2" fmla="*/ 3139617 w 3178595"/>
              <a:gd name="connsiteY2" fmla="*/ 2216176 h 2843227"/>
              <a:gd name="connsiteX3" fmla="*/ 1300122 w 3178595"/>
              <a:gd name="connsiteY3" fmla="*/ 2843227 h 2843227"/>
              <a:gd name="connsiteX4" fmla="*/ 0 w 3178595"/>
              <a:gd name="connsiteY4" fmla="*/ 984281 h 2843227"/>
              <a:gd name="connsiteX5" fmla="*/ 1685059 w 3178595"/>
              <a:gd name="connsiteY5" fmla="*/ 0 h 2843227"/>
              <a:gd name="connsiteX0" fmla="*/ 1685059 w 3178595"/>
              <a:gd name="connsiteY0" fmla="*/ 0 h 2843227"/>
              <a:gd name="connsiteX1" fmla="*/ 2487371 w 3178595"/>
              <a:gd name="connsiteY1" fmla="*/ 1036667 h 2843227"/>
              <a:gd name="connsiteX2" fmla="*/ 3139617 w 3178595"/>
              <a:gd name="connsiteY2" fmla="*/ 2216176 h 2843227"/>
              <a:gd name="connsiteX3" fmla="*/ 1300122 w 3178595"/>
              <a:gd name="connsiteY3" fmla="*/ 2843227 h 2843227"/>
              <a:gd name="connsiteX4" fmla="*/ 0 w 3178595"/>
              <a:gd name="connsiteY4" fmla="*/ 984281 h 2843227"/>
              <a:gd name="connsiteX5" fmla="*/ 1685059 w 3178595"/>
              <a:gd name="connsiteY5" fmla="*/ 0 h 2843227"/>
              <a:gd name="connsiteX0" fmla="*/ 1685059 w 3180893"/>
              <a:gd name="connsiteY0" fmla="*/ 0 h 2843227"/>
              <a:gd name="connsiteX1" fmla="*/ 2530233 w 3180893"/>
              <a:gd name="connsiteY1" fmla="*/ 989042 h 2843227"/>
              <a:gd name="connsiteX2" fmla="*/ 3139617 w 3180893"/>
              <a:gd name="connsiteY2" fmla="*/ 2216176 h 2843227"/>
              <a:gd name="connsiteX3" fmla="*/ 1300122 w 3180893"/>
              <a:gd name="connsiteY3" fmla="*/ 2843227 h 2843227"/>
              <a:gd name="connsiteX4" fmla="*/ 0 w 3180893"/>
              <a:gd name="connsiteY4" fmla="*/ 984281 h 2843227"/>
              <a:gd name="connsiteX5" fmla="*/ 1685059 w 3180893"/>
              <a:gd name="connsiteY5" fmla="*/ 0 h 2843227"/>
              <a:gd name="connsiteX0" fmla="*/ 1685059 w 3180893"/>
              <a:gd name="connsiteY0" fmla="*/ 0 h 2843227"/>
              <a:gd name="connsiteX1" fmla="*/ 2530233 w 3180893"/>
              <a:gd name="connsiteY1" fmla="*/ 989042 h 2843227"/>
              <a:gd name="connsiteX2" fmla="*/ 3139617 w 3180893"/>
              <a:gd name="connsiteY2" fmla="*/ 2216176 h 2843227"/>
              <a:gd name="connsiteX3" fmla="*/ 1300122 w 3180893"/>
              <a:gd name="connsiteY3" fmla="*/ 2843227 h 2843227"/>
              <a:gd name="connsiteX4" fmla="*/ 0 w 3180893"/>
              <a:gd name="connsiteY4" fmla="*/ 984281 h 2843227"/>
              <a:gd name="connsiteX5" fmla="*/ 1685059 w 3180893"/>
              <a:gd name="connsiteY5" fmla="*/ 0 h 2843227"/>
              <a:gd name="connsiteX0" fmla="*/ 1685059 w 3170986"/>
              <a:gd name="connsiteY0" fmla="*/ 0 h 2843227"/>
              <a:gd name="connsiteX1" fmla="*/ 2301633 w 3170986"/>
              <a:gd name="connsiteY1" fmla="*/ 693767 h 2843227"/>
              <a:gd name="connsiteX2" fmla="*/ 3139617 w 3170986"/>
              <a:gd name="connsiteY2" fmla="*/ 2216176 h 2843227"/>
              <a:gd name="connsiteX3" fmla="*/ 1300122 w 3170986"/>
              <a:gd name="connsiteY3" fmla="*/ 2843227 h 2843227"/>
              <a:gd name="connsiteX4" fmla="*/ 0 w 3170986"/>
              <a:gd name="connsiteY4" fmla="*/ 984281 h 2843227"/>
              <a:gd name="connsiteX5" fmla="*/ 1685059 w 3170986"/>
              <a:gd name="connsiteY5" fmla="*/ 0 h 2843227"/>
              <a:gd name="connsiteX0" fmla="*/ 1685059 w 3171760"/>
              <a:gd name="connsiteY0" fmla="*/ 0 h 2843227"/>
              <a:gd name="connsiteX1" fmla="*/ 2301633 w 3171760"/>
              <a:gd name="connsiteY1" fmla="*/ 693767 h 2843227"/>
              <a:gd name="connsiteX2" fmla="*/ 3139617 w 3171760"/>
              <a:gd name="connsiteY2" fmla="*/ 2216176 h 2843227"/>
              <a:gd name="connsiteX3" fmla="*/ 1300122 w 3171760"/>
              <a:gd name="connsiteY3" fmla="*/ 2843227 h 2843227"/>
              <a:gd name="connsiteX4" fmla="*/ 0 w 3171760"/>
              <a:gd name="connsiteY4" fmla="*/ 984281 h 2843227"/>
              <a:gd name="connsiteX5" fmla="*/ 1685059 w 3171760"/>
              <a:gd name="connsiteY5" fmla="*/ 0 h 2843227"/>
              <a:gd name="connsiteX0" fmla="*/ 1685059 w 3171760"/>
              <a:gd name="connsiteY0" fmla="*/ 0 h 2843227"/>
              <a:gd name="connsiteX1" fmla="*/ 2301633 w 3171760"/>
              <a:gd name="connsiteY1" fmla="*/ 665192 h 2843227"/>
              <a:gd name="connsiteX2" fmla="*/ 3139617 w 3171760"/>
              <a:gd name="connsiteY2" fmla="*/ 2216176 h 2843227"/>
              <a:gd name="connsiteX3" fmla="*/ 1300122 w 3171760"/>
              <a:gd name="connsiteY3" fmla="*/ 2843227 h 2843227"/>
              <a:gd name="connsiteX4" fmla="*/ 0 w 3171760"/>
              <a:gd name="connsiteY4" fmla="*/ 984281 h 2843227"/>
              <a:gd name="connsiteX5" fmla="*/ 1685059 w 3171760"/>
              <a:gd name="connsiteY5" fmla="*/ 0 h 2843227"/>
              <a:gd name="connsiteX0" fmla="*/ 1685059 w 3172738"/>
              <a:gd name="connsiteY0" fmla="*/ 0 h 2843227"/>
              <a:gd name="connsiteX1" fmla="*/ 2301633 w 3172738"/>
              <a:gd name="connsiteY1" fmla="*/ 665192 h 2843227"/>
              <a:gd name="connsiteX2" fmla="*/ 3139617 w 3172738"/>
              <a:gd name="connsiteY2" fmla="*/ 2216176 h 2843227"/>
              <a:gd name="connsiteX3" fmla="*/ 1300122 w 3172738"/>
              <a:gd name="connsiteY3" fmla="*/ 2843227 h 2843227"/>
              <a:gd name="connsiteX4" fmla="*/ 0 w 3172738"/>
              <a:gd name="connsiteY4" fmla="*/ 984281 h 2843227"/>
              <a:gd name="connsiteX5" fmla="*/ 1685059 w 3172738"/>
              <a:gd name="connsiteY5" fmla="*/ 0 h 2843227"/>
              <a:gd name="connsiteX0" fmla="*/ 1685059 w 3168993"/>
              <a:gd name="connsiteY0" fmla="*/ 0 h 2843227"/>
              <a:gd name="connsiteX1" fmla="*/ 2301633 w 3168993"/>
              <a:gd name="connsiteY1" fmla="*/ 665192 h 2843227"/>
              <a:gd name="connsiteX2" fmla="*/ 3139617 w 3168993"/>
              <a:gd name="connsiteY2" fmla="*/ 2216176 h 2843227"/>
              <a:gd name="connsiteX3" fmla="*/ 1300122 w 3168993"/>
              <a:gd name="connsiteY3" fmla="*/ 2843227 h 2843227"/>
              <a:gd name="connsiteX4" fmla="*/ 0 w 3168993"/>
              <a:gd name="connsiteY4" fmla="*/ 984281 h 2843227"/>
              <a:gd name="connsiteX5" fmla="*/ 1685059 w 3168993"/>
              <a:gd name="connsiteY5" fmla="*/ 0 h 2843227"/>
              <a:gd name="connsiteX0" fmla="*/ 1685059 w 3168339"/>
              <a:gd name="connsiteY0" fmla="*/ 0 h 2843227"/>
              <a:gd name="connsiteX1" fmla="*/ 2301633 w 3168339"/>
              <a:gd name="connsiteY1" fmla="*/ 665192 h 2843227"/>
              <a:gd name="connsiteX2" fmla="*/ 3139617 w 3168339"/>
              <a:gd name="connsiteY2" fmla="*/ 2216176 h 2843227"/>
              <a:gd name="connsiteX3" fmla="*/ 1300122 w 3168339"/>
              <a:gd name="connsiteY3" fmla="*/ 2843227 h 2843227"/>
              <a:gd name="connsiteX4" fmla="*/ 0 w 3168339"/>
              <a:gd name="connsiteY4" fmla="*/ 984281 h 2843227"/>
              <a:gd name="connsiteX5" fmla="*/ 1685059 w 3168339"/>
              <a:gd name="connsiteY5" fmla="*/ 0 h 2843227"/>
              <a:gd name="connsiteX0" fmla="*/ 1685059 w 3219520"/>
              <a:gd name="connsiteY0" fmla="*/ 0 h 2843227"/>
              <a:gd name="connsiteX1" fmla="*/ 2301633 w 3219520"/>
              <a:gd name="connsiteY1" fmla="*/ 665192 h 2843227"/>
              <a:gd name="connsiteX2" fmla="*/ 2830272 w 3219520"/>
              <a:gd name="connsiteY2" fmla="*/ 1384329 h 2843227"/>
              <a:gd name="connsiteX3" fmla="*/ 3139617 w 3219520"/>
              <a:gd name="connsiteY3" fmla="*/ 2216176 h 2843227"/>
              <a:gd name="connsiteX4" fmla="*/ 1300122 w 3219520"/>
              <a:gd name="connsiteY4" fmla="*/ 2843227 h 2843227"/>
              <a:gd name="connsiteX5" fmla="*/ 0 w 3219520"/>
              <a:gd name="connsiteY5" fmla="*/ 984281 h 2843227"/>
              <a:gd name="connsiteX6" fmla="*/ 1685059 w 3219520"/>
              <a:gd name="connsiteY6" fmla="*/ 0 h 2843227"/>
              <a:gd name="connsiteX0" fmla="*/ 1685059 w 3212601"/>
              <a:gd name="connsiteY0" fmla="*/ 0 h 2843227"/>
              <a:gd name="connsiteX1" fmla="*/ 2301633 w 3212601"/>
              <a:gd name="connsiteY1" fmla="*/ 665192 h 2843227"/>
              <a:gd name="connsiteX2" fmla="*/ 2770741 w 3212601"/>
              <a:gd name="connsiteY2" fmla="*/ 1410523 h 2843227"/>
              <a:gd name="connsiteX3" fmla="*/ 3139617 w 3212601"/>
              <a:gd name="connsiteY3" fmla="*/ 2216176 h 2843227"/>
              <a:gd name="connsiteX4" fmla="*/ 1300122 w 3212601"/>
              <a:gd name="connsiteY4" fmla="*/ 2843227 h 2843227"/>
              <a:gd name="connsiteX5" fmla="*/ 0 w 3212601"/>
              <a:gd name="connsiteY5" fmla="*/ 984281 h 2843227"/>
              <a:gd name="connsiteX6" fmla="*/ 1685059 w 3212601"/>
              <a:gd name="connsiteY6" fmla="*/ 0 h 2843227"/>
              <a:gd name="connsiteX0" fmla="*/ 1685059 w 3212601"/>
              <a:gd name="connsiteY0" fmla="*/ 0 h 2843227"/>
              <a:gd name="connsiteX1" fmla="*/ 2301633 w 3212601"/>
              <a:gd name="connsiteY1" fmla="*/ 665192 h 2843227"/>
              <a:gd name="connsiteX2" fmla="*/ 2770741 w 3212601"/>
              <a:gd name="connsiteY2" fmla="*/ 1410523 h 2843227"/>
              <a:gd name="connsiteX3" fmla="*/ 3139617 w 3212601"/>
              <a:gd name="connsiteY3" fmla="*/ 2216176 h 2843227"/>
              <a:gd name="connsiteX4" fmla="*/ 1300122 w 3212601"/>
              <a:gd name="connsiteY4" fmla="*/ 2843227 h 2843227"/>
              <a:gd name="connsiteX5" fmla="*/ 0 w 3212601"/>
              <a:gd name="connsiteY5" fmla="*/ 984281 h 2843227"/>
              <a:gd name="connsiteX6" fmla="*/ 1685059 w 3212601"/>
              <a:gd name="connsiteY6" fmla="*/ 0 h 2843227"/>
              <a:gd name="connsiteX0" fmla="*/ 1685059 w 3139617"/>
              <a:gd name="connsiteY0" fmla="*/ 0 h 2843227"/>
              <a:gd name="connsiteX1" fmla="*/ 2301633 w 3139617"/>
              <a:gd name="connsiteY1" fmla="*/ 665192 h 2843227"/>
              <a:gd name="connsiteX2" fmla="*/ 2770741 w 3139617"/>
              <a:gd name="connsiteY2" fmla="*/ 1410523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301633 w 3139617"/>
              <a:gd name="connsiteY1" fmla="*/ 665192 h 2843227"/>
              <a:gd name="connsiteX2" fmla="*/ 2782647 w 3139617"/>
              <a:gd name="connsiteY2" fmla="*/ 1408141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301633 w 3139617"/>
              <a:gd name="connsiteY1" fmla="*/ 665192 h 2843227"/>
              <a:gd name="connsiteX2" fmla="*/ 2775503 w 3139617"/>
              <a:gd name="connsiteY2" fmla="*/ 1405760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294490 w 3139617"/>
              <a:gd name="connsiteY1" fmla="*/ 665192 h 2843227"/>
              <a:gd name="connsiteX2" fmla="*/ 2775503 w 3139617"/>
              <a:gd name="connsiteY2" fmla="*/ 1405760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301633 w 3139617"/>
              <a:gd name="connsiteY1" fmla="*/ 665192 h 2843227"/>
              <a:gd name="connsiteX2" fmla="*/ 2775503 w 3139617"/>
              <a:gd name="connsiteY2" fmla="*/ 1405760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275440 w 3139617"/>
              <a:gd name="connsiteY1" fmla="*/ 636617 h 2843227"/>
              <a:gd name="connsiteX2" fmla="*/ 2775503 w 3139617"/>
              <a:gd name="connsiteY2" fmla="*/ 1405760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50371"/>
              <a:gd name="connsiteX1" fmla="*/ 2275440 w 3139617"/>
              <a:gd name="connsiteY1" fmla="*/ 643761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275440 w 3139617"/>
              <a:gd name="connsiteY1" fmla="*/ 643761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25421 w 3139617"/>
              <a:gd name="connsiteY1" fmla="*/ 472311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25421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25421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489753 w 3139617"/>
              <a:gd name="connsiteY2" fmla="*/ 946179 h 2850371"/>
              <a:gd name="connsiteX3" fmla="*/ 2775503 w 3139617"/>
              <a:gd name="connsiteY3" fmla="*/ 1412904 h 2850371"/>
              <a:gd name="connsiteX4" fmla="*/ 3139617 w 3139617"/>
              <a:gd name="connsiteY4" fmla="*/ 2223320 h 2850371"/>
              <a:gd name="connsiteX5" fmla="*/ 1300122 w 3139617"/>
              <a:gd name="connsiteY5" fmla="*/ 2850371 h 2850371"/>
              <a:gd name="connsiteX6" fmla="*/ 0 w 3139617"/>
              <a:gd name="connsiteY6" fmla="*/ 991425 h 2850371"/>
              <a:gd name="connsiteX7" fmla="*/ 1685059 w 3139617"/>
              <a:gd name="connsiteY7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492134 w 3139617"/>
              <a:gd name="connsiteY2" fmla="*/ 946179 h 2850371"/>
              <a:gd name="connsiteX3" fmla="*/ 2775503 w 3139617"/>
              <a:gd name="connsiteY3" fmla="*/ 1412904 h 2850371"/>
              <a:gd name="connsiteX4" fmla="*/ 3139617 w 3139617"/>
              <a:gd name="connsiteY4" fmla="*/ 2223320 h 2850371"/>
              <a:gd name="connsiteX5" fmla="*/ 1300122 w 3139617"/>
              <a:gd name="connsiteY5" fmla="*/ 2850371 h 2850371"/>
              <a:gd name="connsiteX6" fmla="*/ 0 w 3139617"/>
              <a:gd name="connsiteY6" fmla="*/ 991425 h 2850371"/>
              <a:gd name="connsiteX7" fmla="*/ 1685059 w 3139617"/>
              <a:gd name="connsiteY7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492134 w 3139617"/>
              <a:gd name="connsiteY2" fmla="*/ 946179 h 2850371"/>
              <a:gd name="connsiteX3" fmla="*/ 2775503 w 3139617"/>
              <a:gd name="connsiteY3" fmla="*/ 1412904 h 2850371"/>
              <a:gd name="connsiteX4" fmla="*/ 3139617 w 3139617"/>
              <a:gd name="connsiteY4" fmla="*/ 2223320 h 2850371"/>
              <a:gd name="connsiteX5" fmla="*/ 1300122 w 3139617"/>
              <a:gd name="connsiteY5" fmla="*/ 2850371 h 2850371"/>
              <a:gd name="connsiteX6" fmla="*/ 0 w 3139617"/>
              <a:gd name="connsiteY6" fmla="*/ 991425 h 2850371"/>
              <a:gd name="connsiteX7" fmla="*/ 1685059 w 3139617"/>
              <a:gd name="connsiteY7" fmla="*/ 0 h 2850371"/>
              <a:gd name="connsiteX0" fmla="*/ 1685059 w 3139617"/>
              <a:gd name="connsiteY0" fmla="*/ 32320 h 2882691"/>
              <a:gd name="connsiteX1" fmla="*/ 1920634 w 3139617"/>
              <a:gd name="connsiteY1" fmla="*/ 264124 h 2882691"/>
              <a:gd name="connsiteX2" fmla="*/ 2132565 w 3139617"/>
              <a:gd name="connsiteY2" fmla="*/ 497487 h 2882691"/>
              <a:gd name="connsiteX3" fmla="*/ 2492134 w 3139617"/>
              <a:gd name="connsiteY3" fmla="*/ 978499 h 2882691"/>
              <a:gd name="connsiteX4" fmla="*/ 2775503 w 3139617"/>
              <a:gd name="connsiteY4" fmla="*/ 1445224 h 2882691"/>
              <a:gd name="connsiteX5" fmla="*/ 3139617 w 3139617"/>
              <a:gd name="connsiteY5" fmla="*/ 2255640 h 2882691"/>
              <a:gd name="connsiteX6" fmla="*/ 1300122 w 3139617"/>
              <a:gd name="connsiteY6" fmla="*/ 2882691 h 2882691"/>
              <a:gd name="connsiteX7" fmla="*/ 0 w 3139617"/>
              <a:gd name="connsiteY7" fmla="*/ 1023745 h 2882691"/>
              <a:gd name="connsiteX8" fmla="*/ 1685059 w 3139617"/>
              <a:gd name="connsiteY8" fmla="*/ 32320 h 2882691"/>
              <a:gd name="connsiteX0" fmla="*/ 1685059 w 3139617"/>
              <a:gd name="connsiteY0" fmla="*/ 32320 h 2882691"/>
              <a:gd name="connsiteX1" fmla="*/ 1920634 w 3139617"/>
              <a:gd name="connsiteY1" fmla="*/ 264124 h 2882691"/>
              <a:gd name="connsiteX2" fmla="*/ 2132565 w 3139617"/>
              <a:gd name="connsiteY2" fmla="*/ 497487 h 2882691"/>
              <a:gd name="connsiteX3" fmla="*/ 2320684 w 3139617"/>
              <a:gd name="connsiteY3" fmla="*/ 740374 h 2882691"/>
              <a:gd name="connsiteX4" fmla="*/ 2492134 w 3139617"/>
              <a:gd name="connsiteY4" fmla="*/ 978499 h 2882691"/>
              <a:gd name="connsiteX5" fmla="*/ 2775503 w 3139617"/>
              <a:gd name="connsiteY5" fmla="*/ 1445224 h 2882691"/>
              <a:gd name="connsiteX6" fmla="*/ 3139617 w 3139617"/>
              <a:gd name="connsiteY6" fmla="*/ 2255640 h 2882691"/>
              <a:gd name="connsiteX7" fmla="*/ 1300122 w 3139617"/>
              <a:gd name="connsiteY7" fmla="*/ 2882691 h 2882691"/>
              <a:gd name="connsiteX8" fmla="*/ 0 w 3139617"/>
              <a:gd name="connsiteY8" fmla="*/ 1023745 h 2882691"/>
              <a:gd name="connsiteX9" fmla="*/ 1685059 w 3139617"/>
              <a:gd name="connsiteY9" fmla="*/ 32320 h 2882691"/>
              <a:gd name="connsiteX0" fmla="*/ 1685059 w 3139617"/>
              <a:gd name="connsiteY0" fmla="*/ 32320 h 2882691"/>
              <a:gd name="connsiteX1" fmla="*/ 1920634 w 3139617"/>
              <a:gd name="connsiteY1" fmla="*/ 264124 h 2882691"/>
              <a:gd name="connsiteX2" fmla="*/ 2132565 w 3139617"/>
              <a:gd name="connsiteY2" fmla="*/ 497487 h 2882691"/>
              <a:gd name="connsiteX3" fmla="*/ 2320684 w 3139617"/>
              <a:gd name="connsiteY3" fmla="*/ 740374 h 2882691"/>
              <a:gd name="connsiteX4" fmla="*/ 2492134 w 3139617"/>
              <a:gd name="connsiteY4" fmla="*/ 978499 h 2882691"/>
              <a:gd name="connsiteX5" fmla="*/ 2639772 w 3139617"/>
              <a:gd name="connsiteY5" fmla="*/ 1204718 h 2882691"/>
              <a:gd name="connsiteX6" fmla="*/ 2775503 w 3139617"/>
              <a:gd name="connsiteY6" fmla="*/ 1445224 h 2882691"/>
              <a:gd name="connsiteX7" fmla="*/ 3139617 w 3139617"/>
              <a:gd name="connsiteY7" fmla="*/ 2255640 h 2882691"/>
              <a:gd name="connsiteX8" fmla="*/ 1300122 w 3139617"/>
              <a:gd name="connsiteY8" fmla="*/ 2882691 h 2882691"/>
              <a:gd name="connsiteX9" fmla="*/ 0 w 3139617"/>
              <a:gd name="connsiteY9" fmla="*/ 1023745 h 2882691"/>
              <a:gd name="connsiteX10" fmla="*/ 1685059 w 3139617"/>
              <a:gd name="connsiteY10" fmla="*/ 32320 h 2882691"/>
              <a:gd name="connsiteX0" fmla="*/ 1685059 w 3221016"/>
              <a:gd name="connsiteY0" fmla="*/ 32320 h 2882691"/>
              <a:gd name="connsiteX1" fmla="*/ 1920634 w 3221016"/>
              <a:gd name="connsiteY1" fmla="*/ 264124 h 2882691"/>
              <a:gd name="connsiteX2" fmla="*/ 2132565 w 3221016"/>
              <a:gd name="connsiteY2" fmla="*/ 497487 h 2882691"/>
              <a:gd name="connsiteX3" fmla="*/ 2320684 w 3221016"/>
              <a:gd name="connsiteY3" fmla="*/ 740374 h 2882691"/>
              <a:gd name="connsiteX4" fmla="*/ 2492134 w 3221016"/>
              <a:gd name="connsiteY4" fmla="*/ 978499 h 2882691"/>
              <a:gd name="connsiteX5" fmla="*/ 2639772 w 3221016"/>
              <a:gd name="connsiteY5" fmla="*/ 1204718 h 2882691"/>
              <a:gd name="connsiteX6" fmla="*/ 2775503 w 3221016"/>
              <a:gd name="connsiteY6" fmla="*/ 1445224 h 2882691"/>
              <a:gd name="connsiteX7" fmla="*/ 2885040 w 3221016"/>
              <a:gd name="connsiteY7" fmla="*/ 1690493 h 2882691"/>
              <a:gd name="connsiteX8" fmla="*/ 3139617 w 3221016"/>
              <a:gd name="connsiteY8" fmla="*/ 2255640 h 2882691"/>
              <a:gd name="connsiteX9" fmla="*/ 1300122 w 3221016"/>
              <a:gd name="connsiteY9" fmla="*/ 2882691 h 2882691"/>
              <a:gd name="connsiteX10" fmla="*/ 0 w 3221016"/>
              <a:gd name="connsiteY10" fmla="*/ 1023745 h 2882691"/>
              <a:gd name="connsiteX11" fmla="*/ 1685059 w 3221016"/>
              <a:gd name="connsiteY11" fmla="*/ 32320 h 2882691"/>
              <a:gd name="connsiteX0" fmla="*/ 1685059 w 3275857"/>
              <a:gd name="connsiteY0" fmla="*/ 32320 h 2882691"/>
              <a:gd name="connsiteX1" fmla="*/ 1920634 w 3275857"/>
              <a:gd name="connsiteY1" fmla="*/ 264124 h 2882691"/>
              <a:gd name="connsiteX2" fmla="*/ 2132565 w 3275857"/>
              <a:gd name="connsiteY2" fmla="*/ 497487 h 2882691"/>
              <a:gd name="connsiteX3" fmla="*/ 2320684 w 3275857"/>
              <a:gd name="connsiteY3" fmla="*/ 740374 h 2882691"/>
              <a:gd name="connsiteX4" fmla="*/ 2492134 w 3275857"/>
              <a:gd name="connsiteY4" fmla="*/ 978499 h 2882691"/>
              <a:gd name="connsiteX5" fmla="*/ 2639772 w 3275857"/>
              <a:gd name="connsiteY5" fmla="*/ 1204718 h 2882691"/>
              <a:gd name="connsiteX6" fmla="*/ 2775503 w 3275857"/>
              <a:gd name="connsiteY6" fmla="*/ 1445224 h 2882691"/>
              <a:gd name="connsiteX7" fmla="*/ 2885040 w 3275857"/>
              <a:gd name="connsiteY7" fmla="*/ 1690493 h 2882691"/>
              <a:gd name="connsiteX8" fmla="*/ 3111258 w 3275857"/>
              <a:gd name="connsiteY8" fmla="*/ 1928618 h 2882691"/>
              <a:gd name="connsiteX9" fmla="*/ 3139617 w 3275857"/>
              <a:gd name="connsiteY9" fmla="*/ 2255640 h 2882691"/>
              <a:gd name="connsiteX10" fmla="*/ 1300122 w 3275857"/>
              <a:gd name="connsiteY10" fmla="*/ 2882691 h 2882691"/>
              <a:gd name="connsiteX11" fmla="*/ 0 w 3275857"/>
              <a:gd name="connsiteY11" fmla="*/ 1023745 h 2882691"/>
              <a:gd name="connsiteX12" fmla="*/ 1685059 w 3275857"/>
              <a:gd name="connsiteY12" fmla="*/ 32320 h 2882691"/>
              <a:gd name="connsiteX0" fmla="*/ 1685059 w 3139617"/>
              <a:gd name="connsiteY0" fmla="*/ 32320 h 2882691"/>
              <a:gd name="connsiteX1" fmla="*/ 1920634 w 3139617"/>
              <a:gd name="connsiteY1" fmla="*/ 264124 h 2882691"/>
              <a:gd name="connsiteX2" fmla="*/ 2132565 w 3139617"/>
              <a:gd name="connsiteY2" fmla="*/ 497487 h 2882691"/>
              <a:gd name="connsiteX3" fmla="*/ 2320684 w 3139617"/>
              <a:gd name="connsiteY3" fmla="*/ 740374 h 2882691"/>
              <a:gd name="connsiteX4" fmla="*/ 2492134 w 3139617"/>
              <a:gd name="connsiteY4" fmla="*/ 978499 h 2882691"/>
              <a:gd name="connsiteX5" fmla="*/ 2639772 w 3139617"/>
              <a:gd name="connsiteY5" fmla="*/ 1204718 h 2882691"/>
              <a:gd name="connsiteX6" fmla="*/ 2775503 w 3139617"/>
              <a:gd name="connsiteY6" fmla="*/ 1445224 h 2882691"/>
              <a:gd name="connsiteX7" fmla="*/ 2885040 w 3139617"/>
              <a:gd name="connsiteY7" fmla="*/ 1690493 h 2882691"/>
              <a:gd name="connsiteX8" fmla="*/ 3111258 w 3139617"/>
              <a:gd name="connsiteY8" fmla="*/ 1928618 h 2882691"/>
              <a:gd name="connsiteX9" fmla="*/ 3139617 w 3139617"/>
              <a:gd name="connsiteY9" fmla="*/ 2255640 h 2882691"/>
              <a:gd name="connsiteX10" fmla="*/ 1300122 w 3139617"/>
              <a:gd name="connsiteY10" fmla="*/ 2882691 h 2882691"/>
              <a:gd name="connsiteX11" fmla="*/ 0 w 3139617"/>
              <a:gd name="connsiteY11" fmla="*/ 1023745 h 2882691"/>
              <a:gd name="connsiteX12" fmla="*/ 1685059 w 3139617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111258 w 3137236"/>
              <a:gd name="connsiteY8" fmla="*/ 1928618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11246 w 3137236"/>
              <a:gd name="connsiteY8" fmla="*/ 1942905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11246 w 3137236"/>
              <a:gd name="connsiteY8" fmla="*/ 1942905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11246 w 3137236"/>
              <a:gd name="connsiteY8" fmla="*/ 1942905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99328 w 3137236"/>
              <a:gd name="connsiteY7" fmla="*/ 1704781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99328 w 3137236"/>
              <a:gd name="connsiteY7" fmla="*/ 1704781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908853 w 3137236"/>
              <a:gd name="connsiteY7" fmla="*/ 1711925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908853 w 3137236"/>
              <a:gd name="connsiteY7" fmla="*/ 1711925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908853 w 3137236"/>
              <a:gd name="connsiteY7" fmla="*/ 1711925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9987 h 2882691"/>
              <a:gd name="connsiteX7" fmla="*/ 2908853 w 3137236"/>
              <a:gd name="connsiteY7" fmla="*/ 1711925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0 h 2850371"/>
              <a:gd name="connsiteX1" fmla="*/ 1920634 w 3137236"/>
              <a:gd name="connsiteY1" fmla="*/ 231804 h 2850371"/>
              <a:gd name="connsiteX2" fmla="*/ 2132565 w 3137236"/>
              <a:gd name="connsiteY2" fmla="*/ 465167 h 2850371"/>
              <a:gd name="connsiteX3" fmla="*/ 2320684 w 3137236"/>
              <a:gd name="connsiteY3" fmla="*/ 708054 h 2850371"/>
              <a:gd name="connsiteX4" fmla="*/ 2492134 w 3137236"/>
              <a:gd name="connsiteY4" fmla="*/ 946179 h 2850371"/>
              <a:gd name="connsiteX5" fmla="*/ 2639772 w 3137236"/>
              <a:gd name="connsiteY5" fmla="*/ 1172398 h 2850371"/>
              <a:gd name="connsiteX6" fmla="*/ 2775503 w 3137236"/>
              <a:gd name="connsiteY6" fmla="*/ 1417667 h 2850371"/>
              <a:gd name="connsiteX7" fmla="*/ 2908853 w 3137236"/>
              <a:gd name="connsiteY7" fmla="*/ 1679605 h 2850371"/>
              <a:gd name="connsiteX8" fmla="*/ 3027915 w 3137236"/>
              <a:gd name="connsiteY8" fmla="*/ 1951067 h 2850371"/>
              <a:gd name="connsiteX9" fmla="*/ 3137236 w 3137236"/>
              <a:gd name="connsiteY9" fmla="*/ 2228082 h 2850371"/>
              <a:gd name="connsiteX10" fmla="*/ 1300122 w 3137236"/>
              <a:gd name="connsiteY10" fmla="*/ 2850371 h 2850371"/>
              <a:gd name="connsiteX11" fmla="*/ 0 w 3137236"/>
              <a:gd name="connsiteY11" fmla="*/ 991425 h 2850371"/>
              <a:gd name="connsiteX12" fmla="*/ 1685059 w 3137236"/>
              <a:gd name="connsiteY12" fmla="*/ 0 h 2850371"/>
              <a:gd name="connsiteX0" fmla="*/ 1685059 w 3137236"/>
              <a:gd name="connsiteY0" fmla="*/ 0 h 2850371"/>
              <a:gd name="connsiteX1" fmla="*/ 1913490 w 3137236"/>
              <a:gd name="connsiteY1" fmla="*/ 222279 h 2850371"/>
              <a:gd name="connsiteX2" fmla="*/ 2132565 w 3137236"/>
              <a:gd name="connsiteY2" fmla="*/ 465167 h 2850371"/>
              <a:gd name="connsiteX3" fmla="*/ 2320684 w 3137236"/>
              <a:gd name="connsiteY3" fmla="*/ 708054 h 2850371"/>
              <a:gd name="connsiteX4" fmla="*/ 2492134 w 3137236"/>
              <a:gd name="connsiteY4" fmla="*/ 946179 h 2850371"/>
              <a:gd name="connsiteX5" fmla="*/ 2639772 w 3137236"/>
              <a:gd name="connsiteY5" fmla="*/ 1172398 h 2850371"/>
              <a:gd name="connsiteX6" fmla="*/ 2775503 w 3137236"/>
              <a:gd name="connsiteY6" fmla="*/ 1417667 h 2850371"/>
              <a:gd name="connsiteX7" fmla="*/ 2908853 w 3137236"/>
              <a:gd name="connsiteY7" fmla="*/ 1679605 h 2850371"/>
              <a:gd name="connsiteX8" fmla="*/ 3027915 w 3137236"/>
              <a:gd name="connsiteY8" fmla="*/ 1951067 h 2850371"/>
              <a:gd name="connsiteX9" fmla="*/ 3137236 w 3137236"/>
              <a:gd name="connsiteY9" fmla="*/ 2228082 h 2850371"/>
              <a:gd name="connsiteX10" fmla="*/ 1300122 w 3137236"/>
              <a:gd name="connsiteY10" fmla="*/ 2850371 h 2850371"/>
              <a:gd name="connsiteX11" fmla="*/ 0 w 3137236"/>
              <a:gd name="connsiteY11" fmla="*/ 991425 h 2850371"/>
              <a:gd name="connsiteX12" fmla="*/ 1685059 w 3137236"/>
              <a:gd name="connsiteY12" fmla="*/ 0 h 2850371"/>
              <a:gd name="connsiteX0" fmla="*/ 1685059 w 3137236"/>
              <a:gd name="connsiteY0" fmla="*/ 0 h 2850371"/>
              <a:gd name="connsiteX1" fmla="*/ 1913490 w 3137236"/>
              <a:gd name="connsiteY1" fmla="*/ 222279 h 2850371"/>
              <a:gd name="connsiteX2" fmla="*/ 2132565 w 3137236"/>
              <a:gd name="connsiteY2" fmla="*/ 465167 h 2850371"/>
              <a:gd name="connsiteX3" fmla="*/ 2320684 w 3137236"/>
              <a:gd name="connsiteY3" fmla="*/ 708054 h 2850371"/>
              <a:gd name="connsiteX4" fmla="*/ 2492134 w 3137236"/>
              <a:gd name="connsiteY4" fmla="*/ 946179 h 2850371"/>
              <a:gd name="connsiteX5" fmla="*/ 2639772 w 3137236"/>
              <a:gd name="connsiteY5" fmla="*/ 1172398 h 2850371"/>
              <a:gd name="connsiteX6" fmla="*/ 2775503 w 3137236"/>
              <a:gd name="connsiteY6" fmla="*/ 1417667 h 2850371"/>
              <a:gd name="connsiteX7" fmla="*/ 2908853 w 3137236"/>
              <a:gd name="connsiteY7" fmla="*/ 1679605 h 2850371"/>
              <a:gd name="connsiteX8" fmla="*/ 3027915 w 3137236"/>
              <a:gd name="connsiteY8" fmla="*/ 1951067 h 2850371"/>
              <a:gd name="connsiteX9" fmla="*/ 3137236 w 3137236"/>
              <a:gd name="connsiteY9" fmla="*/ 2228082 h 2850371"/>
              <a:gd name="connsiteX10" fmla="*/ 1300122 w 3137236"/>
              <a:gd name="connsiteY10" fmla="*/ 2850371 h 2850371"/>
              <a:gd name="connsiteX11" fmla="*/ 0 w 3137236"/>
              <a:gd name="connsiteY11" fmla="*/ 991425 h 2850371"/>
              <a:gd name="connsiteX12" fmla="*/ 1685059 w 3137236"/>
              <a:gd name="connsiteY12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0 w 3120567"/>
              <a:gd name="connsiteY11" fmla="*/ 991425 h 2850371"/>
              <a:gd name="connsiteX12" fmla="*/ 1668390 w 3120567"/>
              <a:gd name="connsiteY12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0 w 3120567"/>
              <a:gd name="connsiteY11" fmla="*/ 991425 h 2850371"/>
              <a:gd name="connsiteX12" fmla="*/ 1668390 w 3120567"/>
              <a:gd name="connsiteY12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0 w 3120567"/>
              <a:gd name="connsiteY11" fmla="*/ 991425 h 2850371"/>
              <a:gd name="connsiteX12" fmla="*/ 1668390 w 3120567"/>
              <a:gd name="connsiteY12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0 w 3120567"/>
              <a:gd name="connsiteY11" fmla="*/ 991425 h 2850371"/>
              <a:gd name="connsiteX12" fmla="*/ 1668390 w 3120567"/>
              <a:gd name="connsiteY12" fmla="*/ 0 h 2850371"/>
              <a:gd name="connsiteX0" fmla="*/ 1682090 w 3134267"/>
              <a:gd name="connsiteY0" fmla="*/ 0 h 2850371"/>
              <a:gd name="connsiteX1" fmla="*/ 1910521 w 3134267"/>
              <a:gd name="connsiteY1" fmla="*/ 222279 h 2850371"/>
              <a:gd name="connsiteX2" fmla="*/ 2129596 w 3134267"/>
              <a:gd name="connsiteY2" fmla="*/ 465167 h 2850371"/>
              <a:gd name="connsiteX3" fmla="*/ 2317715 w 3134267"/>
              <a:gd name="connsiteY3" fmla="*/ 708054 h 2850371"/>
              <a:gd name="connsiteX4" fmla="*/ 2489165 w 3134267"/>
              <a:gd name="connsiteY4" fmla="*/ 946179 h 2850371"/>
              <a:gd name="connsiteX5" fmla="*/ 2636803 w 3134267"/>
              <a:gd name="connsiteY5" fmla="*/ 1172398 h 2850371"/>
              <a:gd name="connsiteX6" fmla="*/ 2772534 w 3134267"/>
              <a:gd name="connsiteY6" fmla="*/ 1417667 h 2850371"/>
              <a:gd name="connsiteX7" fmla="*/ 2905884 w 3134267"/>
              <a:gd name="connsiteY7" fmla="*/ 1679605 h 2850371"/>
              <a:gd name="connsiteX8" fmla="*/ 3024946 w 3134267"/>
              <a:gd name="connsiteY8" fmla="*/ 1951067 h 2850371"/>
              <a:gd name="connsiteX9" fmla="*/ 3134267 w 3134267"/>
              <a:gd name="connsiteY9" fmla="*/ 2228082 h 2850371"/>
              <a:gd name="connsiteX10" fmla="*/ 1297153 w 3134267"/>
              <a:gd name="connsiteY10" fmla="*/ 2850371 h 2850371"/>
              <a:gd name="connsiteX11" fmla="*/ 911189 w 3134267"/>
              <a:gd name="connsiteY11" fmla="*/ 2185223 h 2850371"/>
              <a:gd name="connsiteX12" fmla="*/ 13700 w 3134267"/>
              <a:gd name="connsiteY12" fmla="*/ 991425 h 2850371"/>
              <a:gd name="connsiteX13" fmla="*/ 1682090 w 3134267"/>
              <a:gd name="connsiteY13" fmla="*/ 0 h 2850371"/>
              <a:gd name="connsiteX0" fmla="*/ 1682090 w 3134267"/>
              <a:gd name="connsiteY0" fmla="*/ 0 h 2850371"/>
              <a:gd name="connsiteX1" fmla="*/ 1910521 w 3134267"/>
              <a:gd name="connsiteY1" fmla="*/ 222279 h 2850371"/>
              <a:gd name="connsiteX2" fmla="*/ 2129596 w 3134267"/>
              <a:gd name="connsiteY2" fmla="*/ 465167 h 2850371"/>
              <a:gd name="connsiteX3" fmla="*/ 2317715 w 3134267"/>
              <a:gd name="connsiteY3" fmla="*/ 708054 h 2850371"/>
              <a:gd name="connsiteX4" fmla="*/ 2489165 w 3134267"/>
              <a:gd name="connsiteY4" fmla="*/ 946179 h 2850371"/>
              <a:gd name="connsiteX5" fmla="*/ 2636803 w 3134267"/>
              <a:gd name="connsiteY5" fmla="*/ 1172398 h 2850371"/>
              <a:gd name="connsiteX6" fmla="*/ 2772534 w 3134267"/>
              <a:gd name="connsiteY6" fmla="*/ 1417667 h 2850371"/>
              <a:gd name="connsiteX7" fmla="*/ 2905884 w 3134267"/>
              <a:gd name="connsiteY7" fmla="*/ 1679605 h 2850371"/>
              <a:gd name="connsiteX8" fmla="*/ 3024946 w 3134267"/>
              <a:gd name="connsiteY8" fmla="*/ 1951067 h 2850371"/>
              <a:gd name="connsiteX9" fmla="*/ 3134267 w 3134267"/>
              <a:gd name="connsiteY9" fmla="*/ 2228082 h 2850371"/>
              <a:gd name="connsiteX10" fmla="*/ 1297153 w 3134267"/>
              <a:gd name="connsiteY10" fmla="*/ 2850371 h 2850371"/>
              <a:gd name="connsiteX11" fmla="*/ 911189 w 3134267"/>
              <a:gd name="connsiteY11" fmla="*/ 2185223 h 2850371"/>
              <a:gd name="connsiteX12" fmla="*/ 13700 w 3134267"/>
              <a:gd name="connsiteY12" fmla="*/ 991425 h 2850371"/>
              <a:gd name="connsiteX13" fmla="*/ 1682090 w 3134267"/>
              <a:gd name="connsiteY13" fmla="*/ 0 h 2850371"/>
              <a:gd name="connsiteX0" fmla="*/ 1685861 w 3138038"/>
              <a:gd name="connsiteY0" fmla="*/ 0 h 2850371"/>
              <a:gd name="connsiteX1" fmla="*/ 1914292 w 3138038"/>
              <a:gd name="connsiteY1" fmla="*/ 222279 h 2850371"/>
              <a:gd name="connsiteX2" fmla="*/ 2133367 w 3138038"/>
              <a:gd name="connsiteY2" fmla="*/ 465167 h 2850371"/>
              <a:gd name="connsiteX3" fmla="*/ 2321486 w 3138038"/>
              <a:gd name="connsiteY3" fmla="*/ 708054 h 2850371"/>
              <a:gd name="connsiteX4" fmla="*/ 2492936 w 3138038"/>
              <a:gd name="connsiteY4" fmla="*/ 946179 h 2850371"/>
              <a:gd name="connsiteX5" fmla="*/ 2640574 w 3138038"/>
              <a:gd name="connsiteY5" fmla="*/ 1172398 h 2850371"/>
              <a:gd name="connsiteX6" fmla="*/ 2776305 w 3138038"/>
              <a:gd name="connsiteY6" fmla="*/ 1417667 h 2850371"/>
              <a:gd name="connsiteX7" fmla="*/ 2909655 w 3138038"/>
              <a:gd name="connsiteY7" fmla="*/ 1679605 h 2850371"/>
              <a:gd name="connsiteX8" fmla="*/ 3028717 w 3138038"/>
              <a:gd name="connsiteY8" fmla="*/ 1951067 h 2850371"/>
              <a:gd name="connsiteX9" fmla="*/ 3138038 w 3138038"/>
              <a:gd name="connsiteY9" fmla="*/ 2228082 h 2850371"/>
              <a:gd name="connsiteX10" fmla="*/ 1300924 w 3138038"/>
              <a:gd name="connsiteY10" fmla="*/ 2850371 h 2850371"/>
              <a:gd name="connsiteX11" fmla="*/ 718110 w 3138038"/>
              <a:gd name="connsiteY11" fmla="*/ 1766123 h 2850371"/>
              <a:gd name="connsiteX12" fmla="*/ 17471 w 3138038"/>
              <a:gd name="connsiteY12" fmla="*/ 991425 h 2850371"/>
              <a:gd name="connsiteX13" fmla="*/ 1685861 w 3138038"/>
              <a:gd name="connsiteY13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700639 w 3120567"/>
              <a:gd name="connsiteY11" fmla="*/ 1766123 h 2850371"/>
              <a:gd name="connsiteX12" fmla="*/ 0 w 3120567"/>
              <a:gd name="connsiteY12" fmla="*/ 991425 h 2850371"/>
              <a:gd name="connsiteX13" fmla="*/ 1668390 w 3120567"/>
              <a:gd name="connsiteY13" fmla="*/ 0 h 2850371"/>
              <a:gd name="connsiteX0" fmla="*/ 1668390 w 3120567"/>
              <a:gd name="connsiteY0" fmla="*/ 0 h 2840846"/>
              <a:gd name="connsiteX1" fmla="*/ 1896821 w 3120567"/>
              <a:gd name="connsiteY1" fmla="*/ 222279 h 2840846"/>
              <a:gd name="connsiteX2" fmla="*/ 2115896 w 3120567"/>
              <a:gd name="connsiteY2" fmla="*/ 465167 h 2840846"/>
              <a:gd name="connsiteX3" fmla="*/ 2304015 w 3120567"/>
              <a:gd name="connsiteY3" fmla="*/ 708054 h 2840846"/>
              <a:gd name="connsiteX4" fmla="*/ 2475465 w 3120567"/>
              <a:gd name="connsiteY4" fmla="*/ 946179 h 2840846"/>
              <a:gd name="connsiteX5" fmla="*/ 2623103 w 3120567"/>
              <a:gd name="connsiteY5" fmla="*/ 1172398 h 2840846"/>
              <a:gd name="connsiteX6" fmla="*/ 2758834 w 3120567"/>
              <a:gd name="connsiteY6" fmla="*/ 1417667 h 2840846"/>
              <a:gd name="connsiteX7" fmla="*/ 2892184 w 3120567"/>
              <a:gd name="connsiteY7" fmla="*/ 1679605 h 2840846"/>
              <a:gd name="connsiteX8" fmla="*/ 3011246 w 3120567"/>
              <a:gd name="connsiteY8" fmla="*/ 1951067 h 2840846"/>
              <a:gd name="connsiteX9" fmla="*/ 3120567 w 3120567"/>
              <a:gd name="connsiteY9" fmla="*/ 2228082 h 2840846"/>
              <a:gd name="connsiteX10" fmla="*/ 1270753 w 3120567"/>
              <a:gd name="connsiteY10" fmla="*/ 2840846 h 2840846"/>
              <a:gd name="connsiteX11" fmla="*/ 700639 w 3120567"/>
              <a:gd name="connsiteY11" fmla="*/ 1766123 h 2840846"/>
              <a:gd name="connsiteX12" fmla="*/ 0 w 3120567"/>
              <a:gd name="connsiteY12" fmla="*/ 991425 h 2840846"/>
              <a:gd name="connsiteX13" fmla="*/ 1668390 w 3120567"/>
              <a:gd name="connsiteY13" fmla="*/ 0 h 2840846"/>
              <a:gd name="connsiteX0" fmla="*/ 1668390 w 3120567"/>
              <a:gd name="connsiteY0" fmla="*/ 0 h 2840846"/>
              <a:gd name="connsiteX1" fmla="*/ 1896821 w 3120567"/>
              <a:gd name="connsiteY1" fmla="*/ 222279 h 2840846"/>
              <a:gd name="connsiteX2" fmla="*/ 2115896 w 3120567"/>
              <a:gd name="connsiteY2" fmla="*/ 465167 h 2840846"/>
              <a:gd name="connsiteX3" fmla="*/ 2304015 w 3120567"/>
              <a:gd name="connsiteY3" fmla="*/ 708054 h 2840846"/>
              <a:gd name="connsiteX4" fmla="*/ 2475465 w 3120567"/>
              <a:gd name="connsiteY4" fmla="*/ 946179 h 2840846"/>
              <a:gd name="connsiteX5" fmla="*/ 2623103 w 3120567"/>
              <a:gd name="connsiteY5" fmla="*/ 1172398 h 2840846"/>
              <a:gd name="connsiteX6" fmla="*/ 2758834 w 3120567"/>
              <a:gd name="connsiteY6" fmla="*/ 1417667 h 2840846"/>
              <a:gd name="connsiteX7" fmla="*/ 2892184 w 3120567"/>
              <a:gd name="connsiteY7" fmla="*/ 1679605 h 2840846"/>
              <a:gd name="connsiteX8" fmla="*/ 3011246 w 3120567"/>
              <a:gd name="connsiteY8" fmla="*/ 1951067 h 2840846"/>
              <a:gd name="connsiteX9" fmla="*/ 3120567 w 3120567"/>
              <a:gd name="connsiteY9" fmla="*/ 2228082 h 2840846"/>
              <a:gd name="connsiteX10" fmla="*/ 1270753 w 3120567"/>
              <a:gd name="connsiteY10" fmla="*/ 2840846 h 2840846"/>
              <a:gd name="connsiteX11" fmla="*/ 700639 w 3120567"/>
              <a:gd name="connsiteY11" fmla="*/ 1766123 h 2840846"/>
              <a:gd name="connsiteX12" fmla="*/ 0 w 3120567"/>
              <a:gd name="connsiteY12" fmla="*/ 991425 h 2840846"/>
              <a:gd name="connsiteX13" fmla="*/ 1668390 w 3120567"/>
              <a:gd name="connsiteY13" fmla="*/ 0 h 2840846"/>
              <a:gd name="connsiteX0" fmla="*/ 1668390 w 3120567"/>
              <a:gd name="connsiteY0" fmla="*/ 0 h 2840846"/>
              <a:gd name="connsiteX1" fmla="*/ 1896821 w 3120567"/>
              <a:gd name="connsiteY1" fmla="*/ 222279 h 2840846"/>
              <a:gd name="connsiteX2" fmla="*/ 2115896 w 3120567"/>
              <a:gd name="connsiteY2" fmla="*/ 465167 h 2840846"/>
              <a:gd name="connsiteX3" fmla="*/ 2304015 w 3120567"/>
              <a:gd name="connsiteY3" fmla="*/ 708054 h 2840846"/>
              <a:gd name="connsiteX4" fmla="*/ 2475465 w 3120567"/>
              <a:gd name="connsiteY4" fmla="*/ 946179 h 2840846"/>
              <a:gd name="connsiteX5" fmla="*/ 2623103 w 3120567"/>
              <a:gd name="connsiteY5" fmla="*/ 1172398 h 2840846"/>
              <a:gd name="connsiteX6" fmla="*/ 2758834 w 3120567"/>
              <a:gd name="connsiteY6" fmla="*/ 1417667 h 2840846"/>
              <a:gd name="connsiteX7" fmla="*/ 2892184 w 3120567"/>
              <a:gd name="connsiteY7" fmla="*/ 1679605 h 2840846"/>
              <a:gd name="connsiteX8" fmla="*/ 3011246 w 3120567"/>
              <a:gd name="connsiteY8" fmla="*/ 1951067 h 2840846"/>
              <a:gd name="connsiteX9" fmla="*/ 3120567 w 3120567"/>
              <a:gd name="connsiteY9" fmla="*/ 2228082 h 2840846"/>
              <a:gd name="connsiteX10" fmla="*/ 1270753 w 3120567"/>
              <a:gd name="connsiteY10" fmla="*/ 2840846 h 2840846"/>
              <a:gd name="connsiteX11" fmla="*/ 705401 w 3120567"/>
              <a:gd name="connsiteY11" fmla="*/ 1766123 h 2840846"/>
              <a:gd name="connsiteX12" fmla="*/ 0 w 3120567"/>
              <a:gd name="connsiteY12" fmla="*/ 991425 h 2840846"/>
              <a:gd name="connsiteX13" fmla="*/ 1668390 w 3120567"/>
              <a:gd name="connsiteY13" fmla="*/ 0 h 2840846"/>
              <a:gd name="connsiteX0" fmla="*/ 1668390 w 3120567"/>
              <a:gd name="connsiteY0" fmla="*/ 0 h 2840846"/>
              <a:gd name="connsiteX1" fmla="*/ 1896821 w 3120567"/>
              <a:gd name="connsiteY1" fmla="*/ 222279 h 2840846"/>
              <a:gd name="connsiteX2" fmla="*/ 2115896 w 3120567"/>
              <a:gd name="connsiteY2" fmla="*/ 465167 h 2840846"/>
              <a:gd name="connsiteX3" fmla="*/ 2304015 w 3120567"/>
              <a:gd name="connsiteY3" fmla="*/ 708054 h 2840846"/>
              <a:gd name="connsiteX4" fmla="*/ 2475465 w 3120567"/>
              <a:gd name="connsiteY4" fmla="*/ 946179 h 2840846"/>
              <a:gd name="connsiteX5" fmla="*/ 2623103 w 3120567"/>
              <a:gd name="connsiteY5" fmla="*/ 1172398 h 2840846"/>
              <a:gd name="connsiteX6" fmla="*/ 2758834 w 3120567"/>
              <a:gd name="connsiteY6" fmla="*/ 1417667 h 2840846"/>
              <a:gd name="connsiteX7" fmla="*/ 2892184 w 3120567"/>
              <a:gd name="connsiteY7" fmla="*/ 1679605 h 2840846"/>
              <a:gd name="connsiteX8" fmla="*/ 3011246 w 3120567"/>
              <a:gd name="connsiteY8" fmla="*/ 1951067 h 2840846"/>
              <a:gd name="connsiteX9" fmla="*/ 3120567 w 3120567"/>
              <a:gd name="connsiteY9" fmla="*/ 2228082 h 2840846"/>
              <a:gd name="connsiteX10" fmla="*/ 1270753 w 3120567"/>
              <a:gd name="connsiteY10" fmla="*/ 2840846 h 2840846"/>
              <a:gd name="connsiteX11" fmla="*/ 705401 w 3120567"/>
              <a:gd name="connsiteY11" fmla="*/ 1766123 h 2840846"/>
              <a:gd name="connsiteX12" fmla="*/ 0 w 3120567"/>
              <a:gd name="connsiteY12" fmla="*/ 991425 h 2840846"/>
              <a:gd name="connsiteX13" fmla="*/ 1668390 w 3120567"/>
              <a:gd name="connsiteY13" fmla="*/ 0 h 2840846"/>
              <a:gd name="connsiteX0" fmla="*/ 1668390 w 3120567"/>
              <a:gd name="connsiteY0" fmla="*/ 0 h 2850446"/>
              <a:gd name="connsiteX1" fmla="*/ 1896821 w 3120567"/>
              <a:gd name="connsiteY1" fmla="*/ 222279 h 2850446"/>
              <a:gd name="connsiteX2" fmla="*/ 2115896 w 3120567"/>
              <a:gd name="connsiteY2" fmla="*/ 465167 h 2850446"/>
              <a:gd name="connsiteX3" fmla="*/ 2304015 w 3120567"/>
              <a:gd name="connsiteY3" fmla="*/ 708054 h 2850446"/>
              <a:gd name="connsiteX4" fmla="*/ 2475465 w 3120567"/>
              <a:gd name="connsiteY4" fmla="*/ 946179 h 2850446"/>
              <a:gd name="connsiteX5" fmla="*/ 2623103 w 3120567"/>
              <a:gd name="connsiteY5" fmla="*/ 1172398 h 2850446"/>
              <a:gd name="connsiteX6" fmla="*/ 2758834 w 3120567"/>
              <a:gd name="connsiteY6" fmla="*/ 1417667 h 2850446"/>
              <a:gd name="connsiteX7" fmla="*/ 2892184 w 3120567"/>
              <a:gd name="connsiteY7" fmla="*/ 1679605 h 2850446"/>
              <a:gd name="connsiteX8" fmla="*/ 3011246 w 3120567"/>
              <a:gd name="connsiteY8" fmla="*/ 1951067 h 2850446"/>
              <a:gd name="connsiteX9" fmla="*/ 3120567 w 3120567"/>
              <a:gd name="connsiteY9" fmla="*/ 2228082 h 2850446"/>
              <a:gd name="connsiteX10" fmla="*/ 1275515 w 3120567"/>
              <a:gd name="connsiteY10" fmla="*/ 2850446 h 2850446"/>
              <a:gd name="connsiteX11" fmla="*/ 705401 w 3120567"/>
              <a:gd name="connsiteY11" fmla="*/ 1766123 h 2850446"/>
              <a:gd name="connsiteX12" fmla="*/ 0 w 3120567"/>
              <a:gd name="connsiteY12" fmla="*/ 991425 h 2850446"/>
              <a:gd name="connsiteX13" fmla="*/ 1668390 w 3120567"/>
              <a:gd name="connsiteY13" fmla="*/ 0 h 2850446"/>
              <a:gd name="connsiteX0" fmla="*/ 1668390 w 3115805"/>
              <a:gd name="connsiteY0" fmla="*/ 0 h 2850446"/>
              <a:gd name="connsiteX1" fmla="*/ 1896821 w 3115805"/>
              <a:gd name="connsiteY1" fmla="*/ 222279 h 2850446"/>
              <a:gd name="connsiteX2" fmla="*/ 2115896 w 3115805"/>
              <a:gd name="connsiteY2" fmla="*/ 465167 h 2850446"/>
              <a:gd name="connsiteX3" fmla="*/ 2304015 w 3115805"/>
              <a:gd name="connsiteY3" fmla="*/ 708054 h 2850446"/>
              <a:gd name="connsiteX4" fmla="*/ 2475465 w 3115805"/>
              <a:gd name="connsiteY4" fmla="*/ 946179 h 2850446"/>
              <a:gd name="connsiteX5" fmla="*/ 2623103 w 3115805"/>
              <a:gd name="connsiteY5" fmla="*/ 1172398 h 2850446"/>
              <a:gd name="connsiteX6" fmla="*/ 2758834 w 3115805"/>
              <a:gd name="connsiteY6" fmla="*/ 1417667 h 2850446"/>
              <a:gd name="connsiteX7" fmla="*/ 2892184 w 3115805"/>
              <a:gd name="connsiteY7" fmla="*/ 1679605 h 2850446"/>
              <a:gd name="connsiteX8" fmla="*/ 3011246 w 3115805"/>
              <a:gd name="connsiteY8" fmla="*/ 1951067 h 2850446"/>
              <a:gd name="connsiteX9" fmla="*/ 3115805 w 3115805"/>
              <a:gd name="connsiteY9" fmla="*/ 2235282 h 2850446"/>
              <a:gd name="connsiteX10" fmla="*/ 1275515 w 3115805"/>
              <a:gd name="connsiteY10" fmla="*/ 2850446 h 2850446"/>
              <a:gd name="connsiteX11" fmla="*/ 705401 w 3115805"/>
              <a:gd name="connsiteY11" fmla="*/ 1766123 h 2850446"/>
              <a:gd name="connsiteX12" fmla="*/ 0 w 3115805"/>
              <a:gd name="connsiteY12" fmla="*/ 991425 h 2850446"/>
              <a:gd name="connsiteX13" fmla="*/ 1668390 w 3115805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58834 w 3113423"/>
              <a:gd name="connsiteY6" fmla="*/ 1417667 h 2850446"/>
              <a:gd name="connsiteX7" fmla="*/ 2892184 w 3113423"/>
              <a:gd name="connsiteY7" fmla="*/ 1679605 h 2850446"/>
              <a:gd name="connsiteX8" fmla="*/ 3011246 w 3113423"/>
              <a:gd name="connsiteY8" fmla="*/ 1951067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58834 w 3113423"/>
              <a:gd name="connsiteY6" fmla="*/ 1417667 h 2850446"/>
              <a:gd name="connsiteX7" fmla="*/ 2892184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58834 w 3113423"/>
              <a:gd name="connsiteY6" fmla="*/ 1417667 h 2850446"/>
              <a:gd name="connsiteX7" fmla="*/ 2887421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61215 w 3113423"/>
              <a:gd name="connsiteY6" fmla="*/ 1420067 h 2850446"/>
              <a:gd name="connsiteX7" fmla="*/ 2887421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56452 w 3113423"/>
              <a:gd name="connsiteY6" fmla="*/ 1420067 h 2850446"/>
              <a:gd name="connsiteX7" fmla="*/ 2887421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18340 w 3113423"/>
              <a:gd name="connsiteY5" fmla="*/ 1172398 h 2850446"/>
              <a:gd name="connsiteX6" fmla="*/ 2756452 w 3113423"/>
              <a:gd name="connsiteY6" fmla="*/ 1420067 h 2850446"/>
              <a:gd name="connsiteX7" fmla="*/ 2887421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3628 w 3108661"/>
              <a:gd name="connsiteY0" fmla="*/ 0 h 2850446"/>
              <a:gd name="connsiteX1" fmla="*/ 1892059 w 3108661"/>
              <a:gd name="connsiteY1" fmla="*/ 222279 h 2850446"/>
              <a:gd name="connsiteX2" fmla="*/ 2111134 w 3108661"/>
              <a:gd name="connsiteY2" fmla="*/ 465167 h 2850446"/>
              <a:gd name="connsiteX3" fmla="*/ 2299253 w 3108661"/>
              <a:gd name="connsiteY3" fmla="*/ 708054 h 2850446"/>
              <a:gd name="connsiteX4" fmla="*/ 2470703 w 3108661"/>
              <a:gd name="connsiteY4" fmla="*/ 946179 h 2850446"/>
              <a:gd name="connsiteX5" fmla="*/ 2613578 w 3108661"/>
              <a:gd name="connsiteY5" fmla="*/ 1172398 h 2850446"/>
              <a:gd name="connsiteX6" fmla="*/ 2751690 w 3108661"/>
              <a:gd name="connsiteY6" fmla="*/ 1420067 h 2850446"/>
              <a:gd name="connsiteX7" fmla="*/ 2882659 w 3108661"/>
              <a:gd name="connsiteY7" fmla="*/ 1679605 h 2850446"/>
              <a:gd name="connsiteX8" fmla="*/ 2999340 w 3108661"/>
              <a:gd name="connsiteY8" fmla="*/ 1953468 h 2850446"/>
              <a:gd name="connsiteX9" fmla="*/ 3108661 w 3108661"/>
              <a:gd name="connsiteY9" fmla="*/ 2237682 h 2850446"/>
              <a:gd name="connsiteX10" fmla="*/ 1270753 w 3108661"/>
              <a:gd name="connsiteY10" fmla="*/ 2850446 h 2850446"/>
              <a:gd name="connsiteX11" fmla="*/ 700639 w 3108661"/>
              <a:gd name="connsiteY11" fmla="*/ 1766123 h 2850446"/>
              <a:gd name="connsiteX12" fmla="*/ 0 w 3108661"/>
              <a:gd name="connsiteY12" fmla="*/ 993825 h 2850446"/>
              <a:gd name="connsiteX13" fmla="*/ 1663628 w 3108661"/>
              <a:gd name="connsiteY13" fmla="*/ 0 h 2850446"/>
              <a:gd name="connsiteX0" fmla="*/ 1663628 w 3108661"/>
              <a:gd name="connsiteY0" fmla="*/ 0 h 2850446"/>
              <a:gd name="connsiteX1" fmla="*/ 1892059 w 3108661"/>
              <a:gd name="connsiteY1" fmla="*/ 222279 h 2850446"/>
              <a:gd name="connsiteX2" fmla="*/ 2111134 w 3108661"/>
              <a:gd name="connsiteY2" fmla="*/ 465167 h 2850446"/>
              <a:gd name="connsiteX3" fmla="*/ 2299253 w 3108661"/>
              <a:gd name="connsiteY3" fmla="*/ 708054 h 2850446"/>
              <a:gd name="connsiteX4" fmla="*/ 2470703 w 3108661"/>
              <a:gd name="connsiteY4" fmla="*/ 946179 h 2850446"/>
              <a:gd name="connsiteX5" fmla="*/ 2613578 w 3108661"/>
              <a:gd name="connsiteY5" fmla="*/ 1172398 h 2850446"/>
              <a:gd name="connsiteX6" fmla="*/ 2751690 w 3108661"/>
              <a:gd name="connsiteY6" fmla="*/ 1420067 h 2850446"/>
              <a:gd name="connsiteX7" fmla="*/ 2882659 w 3108661"/>
              <a:gd name="connsiteY7" fmla="*/ 1679605 h 2850446"/>
              <a:gd name="connsiteX8" fmla="*/ 2999340 w 3108661"/>
              <a:gd name="connsiteY8" fmla="*/ 1953468 h 2850446"/>
              <a:gd name="connsiteX9" fmla="*/ 3108661 w 3108661"/>
              <a:gd name="connsiteY9" fmla="*/ 2237682 h 2850446"/>
              <a:gd name="connsiteX10" fmla="*/ 1270753 w 3108661"/>
              <a:gd name="connsiteY10" fmla="*/ 2850446 h 2850446"/>
              <a:gd name="connsiteX11" fmla="*/ 700639 w 3108661"/>
              <a:gd name="connsiteY11" fmla="*/ 1766123 h 2850446"/>
              <a:gd name="connsiteX12" fmla="*/ 0 w 3108661"/>
              <a:gd name="connsiteY12" fmla="*/ 993825 h 2850446"/>
              <a:gd name="connsiteX13" fmla="*/ 1663628 w 3108661"/>
              <a:gd name="connsiteY13" fmla="*/ 0 h 2850446"/>
              <a:gd name="connsiteX0" fmla="*/ 1663628 w 3108661"/>
              <a:gd name="connsiteY0" fmla="*/ 0 h 2850446"/>
              <a:gd name="connsiteX1" fmla="*/ 1892059 w 3108661"/>
              <a:gd name="connsiteY1" fmla="*/ 222279 h 2850446"/>
              <a:gd name="connsiteX2" fmla="*/ 2111134 w 3108661"/>
              <a:gd name="connsiteY2" fmla="*/ 465167 h 2850446"/>
              <a:gd name="connsiteX3" fmla="*/ 2299253 w 3108661"/>
              <a:gd name="connsiteY3" fmla="*/ 708054 h 2850446"/>
              <a:gd name="connsiteX4" fmla="*/ 2470703 w 3108661"/>
              <a:gd name="connsiteY4" fmla="*/ 946179 h 2850446"/>
              <a:gd name="connsiteX5" fmla="*/ 2613578 w 3108661"/>
              <a:gd name="connsiteY5" fmla="*/ 1172398 h 2850446"/>
              <a:gd name="connsiteX6" fmla="*/ 2751690 w 3108661"/>
              <a:gd name="connsiteY6" fmla="*/ 1420067 h 2850446"/>
              <a:gd name="connsiteX7" fmla="*/ 2882659 w 3108661"/>
              <a:gd name="connsiteY7" fmla="*/ 1679605 h 2850446"/>
              <a:gd name="connsiteX8" fmla="*/ 2999340 w 3108661"/>
              <a:gd name="connsiteY8" fmla="*/ 1953468 h 2850446"/>
              <a:gd name="connsiteX9" fmla="*/ 3108661 w 3108661"/>
              <a:gd name="connsiteY9" fmla="*/ 2237682 h 2850446"/>
              <a:gd name="connsiteX10" fmla="*/ 1270753 w 3108661"/>
              <a:gd name="connsiteY10" fmla="*/ 2850446 h 2850446"/>
              <a:gd name="connsiteX11" fmla="*/ 700639 w 3108661"/>
              <a:gd name="connsiteY11" fmla="*/ 1766123 h 2850446"/>
              <a:gd name="connsiteX12" fmla="*/ 0 w 3108661"/>
              <a:gd name="connsiteY12" fmla="*/ 993825 h 2850446"/>
              <a:gd name="connsiteX13" fmla="*/ 1663628 w 3108661"/>
              <a:gd name="connsiteY13" fmla="*/ 0 h 2850446"/>
              <a:gd name="connsiteX0" fmla="*/ 1658866 w 3108661"/>
              <a:gd name="connsiteY0" fmla="*/ 0 h 2855246"/>
              <a:gd name="connsiteX1" fmla="*/ 1892059 w 3108661"/>
              <a:gd name="connsiteY1" fmla="*/ 227079 h 2855246"/>
              <a:gd name="connsiteX2" fmla="*/ 2111134 w 3108661"/>
              <a:gd name="connsiteY2" fmla="*/ 469967 h 2855246"/>
              <a:gd name="connsiteX3" fmla="*/ 2299253 w 3108661"/>
              <a:gd name="connsiteY3" fmla="*/ 712854 h 2855246"/>
              <a:gd name="connsiteX4" fmla="*/ 2470703 w 3108661"/>
              <a:gd name="connsiteY4" fmla="*/ 950979 h 2855246"/>
              <a:gd name="connsiteX5" fmla="*/ 2613578 w 3108661"/>
              <a:gd name="connsiteY5" fmla="*/ 1177198 h 2855246"/>
              <a:gd name="connsiteX6" fmla="*/ 2751690 w 3108661"/>
              <a:gd name="connsiteY6" fmla="*/ 1424867 h 2855246"/>
              <a:gd name="connsiteX7" fmla="*/ 2882659 w 3108661"/>
              <a:gd name="connsiteY7" fmla="*/ 1684405 h 2855246"/>
              <a:gd name="connsiteX8" fmla="*/ 2999340 w 3108661"/>
              <a:gd name="connsiteY8" fmla="*/ 1958268 h 2855246"/>
              <a:gd name="connsiteX9" fmla="*/ 3108661 w 3108661"/>
              <a:gd name="connsiteY9" fmla="*/ 2242482 h 2855246"/>
              <a:gd name="connsiteX10" fmla="*/ 1270753 w 3108661"/>
              <a:gd name="connsiteY10" fmla="*/ 2855246 h 2855246"/>
              <a:gd name="connsiteX11" fmla="*/ 700639 w 3108661"/>
              <a:gd name="connsiteY11" fmla="*/ 1770923 h 2855246"/>
              <a:gd name="connsiteX12" fmla="*/ 0 w 3108661"/>
              <a:gd name="connsiteY12" fmla="*/ 998625 h 2855246"/>
              <a:gd name="connsiteX13" fmla="*/ 1658866 w 3108661"/>
              <a:gd name="connsiteY13" fmla="*/ 0 h 2855246"/>
              <a:gd name="connsiteX0" fmla="*/ 1663629 w 3113424"/>
              <a:gd name="connsiteY0" fmla="*/ 0 h 2855246"/>
              <a:gd name="connsiteX1" fmla="*/ 1896822 w 3113424"/>
              <a:gd name="connsiteY1" fmla="*/ 227079 h 2855246"/>
              <a:gd name="connsiteX2" fmla="*/ 2115897 w 3113424"/>
              <a:gd name="connsiteY2" fmla="*/ 469967 h 2855246"/>
              <a:gd name="connsiteX3" fmla="*/ 2304016 w 3113424"/>
              <a:gd name="connsiteY3" fmla="*/ 712854 h 2855246"/>
              <a:gd name="connsiteX4" fmla="*/ 2475466 w 3113424"/>
              <a:gd name="connsiteY4" fmla="*/ 950979 h 2855246"/>
              <a:gd name="connsiteX5" fmla="*/ 2618341 w 3113424"/>
              <a:gd name="connsiteY5" fmla="*/ 1177198 h 2855246"/>
              <a:gd name="connsiteX6" fmla="*/ 2756453 w 3113424"/>
              <a:gd name="connsiteY6" fmla="*/ 1424867 h 2855246"/>
              <a:gd name="connsiteX7" fmla="*/ 2887422 w 3113424"/>
              <a:gd name="connsiteY7" fmla="*/ 1684405 h 2855246"/>
              <a:gd name="connsiteX8" fmla="*/ 3004103 w 3113424"/>
              <a:gd name="connsiteY8" fmla="*/ 1958268 h 2855246"/>
              <a:gd name="connsiteX9" fmla="*/ 3113424 w 3113424"/>
              <a:gd name="connsiteY9" fmla="*/ 2242482 h 2855246"/>
              <a:gd name="connsiteX10" fmla="*/ 1275516 w 3113424"/>
              <a:gd name="connsiteY10" fmla="*/ 2855246 h 2855246"/>
              <a:gd name="connsiteX11" fmla="*/ 705402 w 3113424"/>
              <a:gd name="connsiteY11" fmla="*/ 1770923 h 2855246"/>
              <a:gd name="connsiteX12" fmla="*/ 0 w 3113424"/>
              <a:gd name="connsiteY12" fmla="*/ 998625 h 2855246"/>
              <a:gd name="connsiteX13" fmla="*/ 1663629 w 3113424"/>
              <a:gd name="connsiteY13" fmla="*/ 0 h 2855246"/>
              <a:gd name="connsiteX0" fmla="*/ 1663629 w 3113424"/>
              <a:gd name="connsiteY0" fmla="*/ 0 h 2855246"/>
              <a:gd name="connsiteX1" fmla="*/ 1896822 w 3113424"/>
              <a:gd name="connsiteY1" fmla="*/ 227079 h 2855246"/>
              <a:gd name="connsiteX2" fmla="*/ 2115897 w 3113424"/>
              <a:gd name="connsiteY2" fmla="*/ 469967 h 2855246"/>
              <a:gd name="connsiteX3" fmla="*/ 2304016 w 3113424"/>
              <a:gd name="connsiteY3" fmla="*/ 712854 h 2855246"/>
              <a:gd name="connsiteX4" fmla="*/ 2475466 w 3113424"/>
              <a:gd name="connsiteY4" fmla="*/ 950979 h 2855246"/>
              <a:gd name="connsiteX5" fmla="*/ 2618341 w 3113424"/>
              <a:gd name="connsiteY5" fmla="*/ 1177198 h 2855246"/>
              <a:gd name="connsiteX6" fmla="*/ 2756453 w 3113424"/>
              <a:gd name="connsiteY6" fmla="*/ 1424867 h 2855246"/>
              <a:gd name="connsiteX7" fmla="*/ 2887422 w 3113424"/>
              <a:gd name="connsiteY7" fmla="*/ 1684405 h 2855246"/>
              <a:gd name="connsiteX8" fmla="*/ 3004103 w 3113424"/>
              <a:gd name="connsiteY8" fmla="*/ 1958268 h 2855246"/>
              <a:gd name="connsiteX9" fmla="*/ 3113424 w 3113424"/>
              <a:gd name="connsiteY9" fmla="*/ 2242482 h 2855246"/>
              <a:gd name="connsiteX10" fmla="*/ 1275516 w 3113424"/>
              <a:gd name="connsiteY10" fmla="*/ 2855246 h 2855246"/>
              <a:gd name="connsiteX11" fmla="*/ 698258 w 3113424"/>
              <a:gd name="connsiteY11" fmla="*/ 1770923 h 2855246"/>
              <a:gd name="connsiteX12" fmla="*/ 0 w 3113424"/>
              <a:gd name="connsiteY12" fmla="*/ 998625 h 2855246"/>
              <a:gd name="connsiteX13" fmla="*/ 1663629 w 3113424"/>
              <a:gd name="connsiteY13" fmla="*/ 0 h 2855246"/>
              <a:gd name="connsiteX0" fmla="*/ 1663629 w 3113424"/>
              <a:gd name="connsiteY0" fmla="*/ 0 h 2860046"/>
              <a:gd name="connsiteX1" fmla="*/ 1896822 w 3113424"/>
              <a:gd name="connsiteY1" fmla="*/ 227079 h 2860046"/>
              <a:gd name="connsiteX2" fmla="*/ 2115897 w 3113424"/>
              <a:gd name="connsiteY2" fmla="*/ 469967 h 2860046"/>
              <a:gd name="connsiteX3" fmla="*/ 2304016 w 3113424"/>
              <a:gd name="connsiteY3" fmla="*/ 712854 h 2860046"/>
              <a:gd name="connsiteX4" fmla="*/ 2475466 w 3113424"/>
              <a:gd name="connsiteY4" fmla="*/ 950979 h 2860046"/>
              <a:gd name="connsiteX5" fmla="*/ 2618341 w 3113424"/>
              <a:gd name="connsiteY5" fmla="*/ 1177198 h 2860046"/>
              <a:gd name="connsiteX6" fmla="*/ 2756453 w 3113424"/>
              <a:gd name="connsiteY6" fmla="*/ 1424867 h 2860046"/>
              <a:gd name="connsiteX7" fmla="*/ 2887422 w 3113424"/>
              <a:gd name="connsiteY7" fmla="*/ 1684405 h 2860046"/>
              <a:gd name="connsiteX8" fmla="*/ 3004103 w 3113424"/>
              <a:gd name="connsiteY8" fmla="*/ 1958268 h 2860046"/>
              <a:gd name="connsiteX9" fmla="*/ 3113424 w 3113424"/>
              <a:gd name="connsiteY9" fmla="*/ 2242482 h 2860046"/>
              <a:gd name="connsiteX10" fmla="*/ 1270753 w 3113424"/>
              <a:gd name="connsiteY10" fmla="*/ 2860046 h 2860046"/>
              <a:gd name="connsiteX11" fmla="*/ 698258 w 3113424"/>
              <a:gd name="connsiteY11" fmla="*/ 1770923 h 2860046"/>
              <a:gd name="connsiteX12" fmla="*/ 0 w 3113424"/>
              <a:gd name="connsiteY12" fmla="*/ 998625 h 2860046"/>
              <a:gd name="connsiteX13" fmla="*/ 1663629 w 3113424"/>
              <a:gd name="connsiteY13" fmla="*/ 0 h 2860046"/>
              <a:gd name="connsiteX0" fmla="*/ 1663629 w 3118186"/>
              <a:gd name="connsiteY0" fmla="*/ 0 h 2860046"/>
              <a:gd name="connsiteX1" fmla="*/ 1896822 w 3118186"/>
              <a:gd name="connsiteY1" fmla="*/ 227079 h 2860046"/>
              <a:gd name="connsiteX2" fmla="*/ 2115897 w 3118186"/>
              <a:gd name="connsiteY2" fmla="*/ 469967 h 2860046"/>
              <a:gd name="connsiteX3" fmla="*/ 2304016 w 3118186"/>
              <a:gd name="connsiteY3" fmla="*/ 712854 h 2860046"/>
              <a:gd name="connsiteX4" fmla="*/ 2475466 w 3118186"/>
              <a:gd name="connsiteY4" fmla="*/ 950979 h 2860046"/>
              <a:gd name="connsiteX5" fmla="*/ 2618341 w 3118186"/>
              <a:gd name="connsiteY5" fmla="*/ 1177198 h 2860046"/>
              <a:gd name="connsiteX6" fmla="*/ 2756453 w 3118186"/>
              <a:gd name="connsiteY6" fmla="*/ 1424867 h 2860046"/>
              <a:gd name="connsiteX7" fmla="*/ 2887422 w 3118186"/>
              <a:gd name="connsiteY7" fmla="*/ 1684405 h 2860046"/>
              <a:gd name="connsiteX8" fmla="*/ 3004103 w 3118186"/>
              <a:gd name="connsiteY8" fmla="*/ 1958268 h 2860046"/>
              <a:gd name="connsiteX9" fmla="*/ 3118186 w 3118186"/>
              <a:gd name="connsiteY9" fmla="*/ 2247283 h 2860046"/>
              <a:gd name="connsiteX10" fmla="*/ 1270753 w 3118186"/>
              <a:gd name="connsiteY10" fmla="*/ 2860046 h 2860046"/>
              <a:gd name="connsiteX11" fmla="*/ 698258 w 3118186"/>
              <a:gd name="connsiteY11" fmla="*/ 1770923 h 2860046"/>
              <a:gd name="connsiteX12" fmla="*/ 0 w 3118186"/>
              <a:gd name="connsiteY12" fmla="*/ 998625 h 2860046"/>
              <a:gd name="connsiteX13" fmla="*/ 1663629 w 3118186"/>
              <a:gd name="connsiteY13" fmla="*/ 0 h 2860046"/>
              <a:gd name="connsiteX0" fmla="*/ 1668391 w 3118186"/>
              <a:gd name="connsiteY0" fmla="*/ 0 h 2852846"/>
              <a:gd name="connsiteX1" fmla="*/ 1896822 w 3118186"/>
              <a:gd name="connsiteY1" fmla="*/ 219879 h 2852846"/>
              <a:gd name="connsiteX2" fmla="*/ 2115897 w 3118186"/>
              <a:gd name="connsiteY2" fmla="*/ 462767 h 2852846"/>
              <a:gd name="connsiteX3" fmla="*/ 2304016 w 3118186"/>
              <a:gd name="connsiteY3" fmla="*/ 705654 h 2852846"/>
              <a:gd name="connsiteX4" fmla="*/ 2475466 w 3118186"/>
              <a:gd name="connsiteY4" fmla="*/ 943779 h 2852846"/>
              <a:gd name="connsiteX5" fmla="*/ 2618341 w 3118186"/>
              <a:gd name="connsiteY5" fmla="*/ 1169998 h 2852846"/>
              <a:gd name="connsiteX6" fmla="*/ 2756453 w 3118186"/>
              <a:gd name="connsiteY6" fmla="*/ 1417667 h 2852846"/>
              <a:gd name="connsiteX7" fmla="*/ 2887422 w 3118186"/>
              <a:gd name="connsiteY7" fmla="*/ 1677205 h 2852846"/>
              <a:gd name="connsiteX8" fmla="*/ 3004103 w 3118186"/>
              <a:gd name="connsiteY8" fmla="*/ 1951068 h 2852846"/>
              <a:gd name="connsiteX9" fmla="*/ 3118186 w 3118186"/>
              <a:gd name="connsiteY9" fmla="*/ 2240083 h 2852846"/>
              <a:gd name="connsiteX10" fmla="*/ 1270753 w 3118186"/>
              <a:gd name="connsiteY10" fmla="*/ 2852846 h 2852846"/>
              <a:gd name="connsiteX11" fmla="*/ 698258 w 3118186"/>
              <a:gd name="connsiteY11" fmla="*/ 1763723 h 2852846"/>
              <a:gd name="connsiteX12" fmla="*/ 0 w 3118186"/>
              <a:gd name="connsiteY12" fmla="*/ 991425 h 2852846"/>
              <a:gd name="connsiteX13" fmla="*/ 1668391 w 3118186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691114 w 3111042"/>
              <a:gd name="connsiteY11" fmla="*/ 1763723 h 2852846"/>
              <a:gd name="connsiteX12" fmla="*/ 0 w 3111042"/>
              <a:gd name="connsiteY12" fmla="*/ 993825 h 2852846"/>
              <a:gd name="connsiteX13" fmla="*/ 1661247 w 3111042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686351 w 3111042"/>
              <a:gd name="connsiteY11" fmla="*/ 1742123 h 2852846"/>
              <a:gd name="connsiteX12" fmla="*/ 0 w 3111042"/>
              <a:gd name="connsiteY12" fmla="*/ 993825 h 2852846"/>
              <a:gd name="connsiteX13" fmla="*/ 1661247 w 3111042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726832 w 3111042"/>
              <a:gd name="connsiteY11" fmla="*/ 1797324 h 2852846"/>
              <a:gd name="connsiteX12" fmla="*/ 0 w 3111042"/>
              <a:gd name="connsiteY12" fmla="*/ 993825 h 2852846"/>
              <a:gd name="connsiteX13" fmla="*/ 1661247 w 3111042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726832 w 3111042"/>
              <a:gd name="connsiteY11" fmla="*/ 1797324 h 2852846"/>
              <a:gd name="connsiteX12" fmla="*/ 0 w 3111042"/>
              <a:gd name="connsiteY12" fmla="*/ 993825 h 2852846"/>
              <a:gd name="connsiteX13" fmla="*/ 1661247 w 3111042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726832 w 3111042"/>
              <a:gd name="connsiteY11" fmla="*/ 1797324 h 2852846"/>
              <a:gd name="connsiteX12" fmla="*/ 0 w 3111042"/>
              <a:gd name="connsiteY12" fmla="*/ 991425 h 2852846"/>
              <a:gd name="connsiteX13" fmla="*/ 1661247 w 3111042"/>
              <a:gd name="connsiteY13" fmla="*/ 0 h 2852846"/>
              <a:gd name="connsiteX0" fmla="*/ 1661247 w 3111042"/>
              <a:gd name="connsiteY0" fmla="*/ 0 h 2840846"/>
              <a:gd name="connsiteX1" fmla="*/ 1889678 w 3111042"/>
              <a:gd name="connsiteY1" fmla="*/ 219879 h 2840846"/>
              <a:gd name="connsiteX2" fmla="*/ 2108753 w 3111042"/>
              <a:gd name="connsiteY2" fmla="*/ 462767 h 2840846"/>
              <a:gd name="connsiteX3" fmla="*/ 2296872 w 3111042"/>
              <a:gd name="connsiteY3" fmla="*/ 705654 h 2840846"/>
              <a:gd name="connsiteX4" fmla="*/ 2468322 w 3111042"/>
              <a:gd name="connsiteY4" fmla="*/ 943779 h 2840846"/>
              <a:gd name="connsiteX5" fmla="*/ 2611197 w 3111042"/>
              <a:gd name="connsiteY5" fmla="*/ 1169998 h 2840846"/>
              <a:gd name="connsiteX6" fmla="*/ 2749309 w 3111042"/>
              <a:gd name="connsiteY6" fmla="*/ 1417667 h 2840846"/>
              <a:gd name="connsiteX7" fmla="*/ 2880278 w 3111042"/>
              <a:gd name="connsiteY7" fmla="*/ 1677205 h 2840846"/>
              <a:gd name="connsiteX8" fmla="*/ 2996959 w 3111042"/>
              <a:gd name="connsiteY8" fmla="*/ 1951068 h 2840846"/>
              <a:gd name="connsiteX9" fmla="*/ 3111042 w 3111042"/>
              <a:gd name="connsiteY9" fmla="*/ 2240083 h 2840846"/>
              <a:gd name="connsiteX10" fmla="*/ 1263609 w 3111042"/>
              <a:gd name="connsiteY10" fmla="*/ 2840846 h 2840846"/>
              <a:gd name="connsiteX11" fmla="*/ 726832 w 3111042"/>
              <a:gd name="connsiteY11" fmla="*/ 1797324 h 2840846"/>
              <a:gd name="connsiteX12" fmla="*/ 0 w 3111042"/>
              <a:gd name="connsiteY12" fmla="*/ 991425 h 2840846"/>
              <a:gd name="connsiteX13" fmla="*/ 1661247 w 3111042"/>
              <a:gd name="connsiteY13" fmla="*/ 0 h 2840846"/>
              <a:gd name="connsiteX0" fmla="*/ 1654104 w 3103899"/>
              <a:gd name="connsiteY0" fmla="*/ 0 h 2840846"/>
              <a:gd name="connsiteX1" fmla="*/ 1882535 w 3103899"/>
              <a:gd name="connsiteY1" fmla="*/ 219879 h 2840846"/>
              <a:gd name="connsiteX2" fmla="*/ 2101610 w 3103899"/>
              <a:gd name="connsiteY2" fmla="*/ 462767 h 2840846"/>
              <a:gd name="connsiteX3" fmla="*/ 2289729 w 3103899"/>
              <a:gd name="connsiteY3" fmla="*/ 705654 h 2840846"/>
              <a:gd name="connsiteX4" fmla="*/ 2461179 w 3103899"/>
              <a:gd name="connsiteY4" fmla="*/ 943779 h 2840846"/>
              <a:gd name="connsiteX5" fmla="*/ 2604054 w 3103899"/>
              <a:gd name="connsiteY5" fmla="*/ 1169998 h 2840846"/>
              <a:gd name="connsiteX6" fmla="*/ 2742166 w 3103899"/>
              <a:gd name="connsiteY6" fmla="*/ 1417667 h 2840846"/>
              <a:gd name="connsiteX7" fmla="*/ 2873135 w 3103899"/>
              <a:gd name="connsiteY7" fmla="*/ 1677205 h 2840846"/>
              <a:gd name="connsiteX8" fmla="*/ 2989816 w 3103899"/>
              <a:gd name="connsiteY8" fmla="*/ 1951068 h 2840846"/>
              <a:gd name="connsiteX9" fmla="*/ 3103899 w 3103899"/>
              <a:gd name="connsiteY9" fmla="*/ 2240083 h 2840846"/>
              <a:gd name="connsiteX10" fmla="*/ 1256466 w 3103899"/>
              <a:gd name="connsiteY10" fmla="*/ 2840846 h 2840846"/>
              <a:gd name="connsiteX11" fmla="*/ 719689 w 3103899"/>
              <a:gd name="connsiteY11" fmla="*/ 1797324 h 2840846"/>
              <a:gd name="connsiteX12" fmla="*/ 0 w 3103899"/>
              <a:gd name="connsiteY12" fmla="*/ 993825 h 2840846"/>
              <a:gd name="connsiteX13" fmla="*/ 1654104 w 3103899"/>
              <a:gd name="connsiteY13" fmla="*/ 0 h 2840846"/>
              <a:gd name="connsiteX0" fmla="*/ 1654104 w 3103899"/>
              <a:gd name="connsiteY0" fmla="*/ 0 h 2840846"/>
              <a:gd name="connsiteX1" fmla="*/ 1882535 w 3103899"/>
              <a:gd name="connsiteY1" fmla="*/ 219879 h 2840846"/>
              <a:gd name="connsiteX2" fmla="*/ 2101610 w 3103899"/>
              <a:gd name="connsiteY2" fmla="*/ 462767 h 2840846"/>
              <a:gd name="connsiteX3" fmla="*/ 2289729 w 3103899"/>
              <a:gd name="connsiteY3" fmla="*/ 705654 h 2840846"/>
              <a:gd name="connsiteX4" fmla="*/ 2461179 w 3103899"/>
              <a:gd name="connsiteY4" fmla="*/ 943779 h 2840846"/>
              <a:gd name="connsiteX5" fmla="*/ 2604054 w 3103899"/>
              <a:gd name="connsiteY5" fmla="*/ 1169998 h 2840846"/>
              <a:gd name="connsiteX6" fmla="*/ 2742166 w 3103899"/>
              <a:gd name="connsiteY6" fmla="*/ 1417667 h 2840846"/>
              <a:gd name="connsiteX7" fmla="*/ 2873135 w 3103899"/>
              <a:gd name="connsiteY7" fmla="*/ 1677205 h 2840846"/>
              <a:gd name="connsiteX8" fmla="*/ 2989816 w 3103899"/>
              <a:gd name="connsiteY8" fmla="*/ 1951068 h 2840846"/>
              <a:gd name="connsiteX9" fmla="*/ 3103899 w 3103899"/>
              <a:gd name="connsiteY9" fmla="*/ 2240083 h 2840846"/>
              <a:gd name="connsiteX10" fmla="*/ 1263610 w 3103899"/>
              <a:gd name="connsiteY10" fmla="*/ 2840846 h 2840846"/>
              <a:gd name="connsiteX11" fmla="*/ 719689 w 3103899"/>
              <a:gd name="connsiteY11" fmla="*/ 1797324 h 2840846"/>
              <a:gd name="connsiteX12" fmla="*/ 0 w 3103899"/>
              <a:gd name="connsiteY12" fmla="*/ 993825 h 2840846"/>
              <a:gd name="connsiteX13" fmla="*/ 1654104 w 3103899"/>
              <a:gd name="connsiteY13" fmla="*/ 0 h 2840846"/>
              <a:gd name="connsiteX0" fmla="*/ 1654104 w 3096755"/>
              <a:gd name="connsiteY0" fmla="*/ 0 h 2840846"/>
              <a:gd name="connsiteX1" fmla="*/ 1882535 w 3096755"/>
              <a:gd name="connsiteY1" fmla="*/ 219879 h 2840846"/>
              <a:gd name="connsiteX2" fmla="*/ 2101610 w 3096755"/>
              <a:gd name="connsiteY2" fmla="*/ 462767 h 2840846"/>
              <a:gd name="connsiteX3" fmla="*/ 2289729 w 3096755"/>
              <a:gd name="connsiteY3" fmla="*/ 705654 h 2840846"/>
              <a:gd name="connsiteX4" fmla="*/ 2461179 w 3096755"/>
              <a:gd name="connsiteY4" fmla="*/ 943779 h 2840846"/>
              <a:gd name="connsiteX5" fmla="*/ 2604054 w 3096755"/>
              <a:gd name="connsiteY5" fmla="*/ 1169998 h 2840846"/>
              <a:gd name="connsiteX6" fmla="*/ 2742166 w 3096755"/>
              <a:gd name="connsiteY6" fmla="*/ 1417667 h 2840846"/>
              <a:gd name="connsiteX7" fmla="*/ 2873135 w 3096755"/>
              <a:gd name="connsiteY7" fmla="*/ 1677205 h 2840846"/>
              <a:gd name="connsiteX8" fmla="*/ 2989816 w 3096755"/>
              <a:gd name="connsiteY8" fmla="*/ 1951068 h 2840846"/>
              <a:gd name="connsiteX9" fmla="*/ 3096755 w 3096755"/>
              <a:gd name="connsiteY9" fmla="*/ 2228082 h 2840846"/>
              <a:gd name="connsiteX10" fmla="*/ 1263610 w 3096755"/>
              <a:gd name="connsiteY10" fmla="*/ 2840846 h 2840846"/>
              <a:gd name="connsiteX11" fmla="*/ 719689 w 3096755"/>
              <a:gd name="connsiteY11" fmla="*/ 1797324 h 2840846"/>
              <a:gd name="connsiteX12" fmla="*/ 0 w 3096755"/>
              <a:gd name="connsiteY12" fmla="*/ 993825 h 2840846"/>
              <a:gd name="connsiteX13" fmla="*/ 1654104 w 3096755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604054 w 3094374"/>
              <a:gd name="connsiteY5" fmla="*/ 1169998 h 2840846"/>
              <a:gd name="connsiteX6" fmla="*/ 2742166 w 3094374"/>
              <a:gd name="connsiteY6" fmla="*/ 1417667 h 2840846"/>
              <a:gd name="connsiteX7" fmla="*/ 2873135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604054 w 3094374"/>
              <a:gd name="connsiteY5" fmla="*/ 1169998 h 2840846"/>
              <a:gd name="connsiteX6" fmla="*/ 2742166 w 3094374"/>
              <a:gd name="connsiteY6" fmla="*/ 1417667 h 2840846"/>
              <a:gd name="connsiteX7" fmla="*/ 2870754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604054 w 3094374"/>
              <a:gd name="connsiteY5" fmla="*/ 1169998 h 2840846"/>
              <a:gd name="connsiteX6" fmla="*/ 2735023 w 3094374"/>
              <a:gd name="connsiteY6" fmla="*/ 1417667 h 2840846"/>
              <a:gd name="connsiteX7" fmla="*/ 2870754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70754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65991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65991 w 3094374"/>
              <a:gd name="connsiteY7" fmla="*/ 1677205 h 2840846"/>
              <a:gd name="connsiteX8" fmla="*/ 2982672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54036 w 3094374"/>
              <a:gd name="connsiteY4" fmla="*/ 941380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65991 w 3094374"/>
              <a:gd name="connsiteY7" fmla="*/ 1677205 h 2840846"/>
              <a:gd name="connsiteX8" fmla="*/ 2982672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094466 w 3094374"/>
              <a:gd name="connsiteY2" fmla="*/ 462767 h 2840846"/>
              <a:gd name="connsiteX3" fmla="*/ 2289729 w 3094374"/>
              <a:gd name="connsiteY3" fmla="*/ 705654 h 2840846"/>
              <a:gd name="connsiteX4" fmla="*/ 2454036 w 3094374"/>
              <a:gd name="connsiteY4" fmla="*/ 941380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65991 w 3094374"/>
              <a:gd name="connsiteY7" fmla="*/ 1677205 h 2840846"/>
              <a:gd name="connsiteX8" fmla="*/ 2982672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36045"/>
              <a:gd name="connsiteX1" fmla="*/ 1882535 w 3094374"/>
              <a:gd name="connsiteY1" fmla="*/ 215078 h 2836045"/>
              <a:gd name="connsiteX2" fmla="*/ 2094466 w 3094374"/>
              <a:gd name="connsiteY2" fmla="*/ 457966 h 2836045"/>
              <a:gd name="connsiteX3" fmla="*/ 2289729 w 3094374"/>
              <a:gd name="connsiteY3" fmla="*/ 700853 h 2836045"/>
              <a:gd name="connsiteX4" fmla="*/ 2454036 w 3094374"/>
              <a:gd name="connsiteY4" fmla="*/ 936579 h 2836045"/>
              <a:gd name="connsiteX5" fmla="*/ 2596911 w 3094374"/>
              <a:gd name="connsiteY5" fmla="*/ 1167596 h 2836045"/>
              <a:gd name="connsiteX6" fmla="*/ 2735023 w 3094374"/>
              <a:gd name="connsiteY6" fmla="*/ 1412866 h 2836045"/>
              <a:gd name="connsiteX7" fmla="*/ 2865991 w 3094374"/>
              <a:gd name="connsiteY7" fmla="*/ 1672404 h 2836045"/>
              <a:gd name="connsiteX8" fmla="*/ 2982672 w 3094374"/>
              <a:gd name="connsiteY8" fmla="*/ 1946267 h 2836045"/>
              <a:gd name="connsiteX9" fmla="*/ 3094374 w 3094374"/>
              <a:gd name="connsiteY9" fmla="*/ 2225681 h 2836045"/>
              <a:gd name="connsiteX10" fmla="*/ 1263610 w 3094374"/>
              <a:gd name="connsiteY10" fmla="*/ 2836045 h 2836045"/>
              <a:gd name="connsiteX11" fmla="*/ 719689 w 3094374"/>
              <a:gd name="connsiteY11" fmla="*/ 1792523 h 2836045"/>
              <a:gd name="connsiteX12" fmla="*/ 0 w 3094374"/>
              <a:gd name="connsiteY12" fmla="*/ 989024 h 2836045"/>
              <a:gd name="connsiteX13" fmla="*/ 1654104 w 3094374"/>
              <a:gd name="connsiteY13" fmla="*/ 0 h 2836045"/>
              <a:gd name="connsiteX0" fmla="*/ 1654104 w 3094374"/>
              <a:gd name="connsiteY0" fmla="*/ 0 h 2836045"/>
              <a:gd name="connsiteX1" fmla="*/ 1884916 w 3094374"/>
              <a:gd name="connsiteY1" fmla="*/ 222278 h 2836045"/>
              <a:gd name="connsiteX2" fmla="*/ 2094466 w 3094374"/>
              <a:gd name="connsiteY2" fmla="*/ 457966 h 2836045"/>
              <a:gd name="connsiteX3" fmla="*/ 2289729 w 3094374"/>
              <a:gd name="connsiteY3" fmla="*/ 700853 h 2836045"/>
              <a:gd name="connsiteX4" fmla="*/ 2454036 w 3094374"/>
              <a:gd name="connsiteY4" fmla="*/ 936579 h 2836045"/>
              <a:gd name="connsiteX5" fmla="*/ 2596911 w 3094374"/>
              <a:gd name="connsiteY5" fmla="*/ 1167596 h 2836045"/>
              <a:gd name="connsiteX6" fmla="*/ 2735023 w 3094374"/>
              <a:gd name="connsiteY6" fmla="*/ 1412866 h 2836045"/>
              <a:gd name="connsiteX7" fmla="*/ 2865991 w 3094374"/>
              <a:gd name="connsiteY7" fmla="*/ 1672404 h 2836045"/>
              <a:gd name="connsiteX8" fmla="*/ 2982672 w 3094374"/>
              <a:gd name="connsiteY8" fmla="*/ 1946267 h 2836045"/>
              <a:gd name="connsiteX9" fmla="*/ 3094374 w 3094374"/>
              <a:gd name="connsiteY9" fmla="*/ 2225681 h 2836045"/>
              <a:gd name="connsiteX10" fmla="*/ 1263610 w 3094374"/>
              <a:gd name="connsiteY10" fmla="*/ 2836045 h 2836045"/>
              <a:gd name="connsiteX11" fmla="*/ 719689 w 3094374"/>
              <a:gd name="connsiteY11" fmla="*/ 1792523 h 2836045"/>
              <a:gd name="connsiteX12" fmla="*/ 0 w 3094374"/>
              <a:gd name="connsiteY12" fmla="*/ 989024 h 2836045"/>
              <a:gd name="connsiteX13" fmla="*/ 1654104 w 3094374"/>
              <a:gd name="connsiteY13" fmla="*/ 0 h 2836045"/>
              <a:gd name="connsiteX0" fmla="*/ 1656485 w 3094374"/>
              <a:gd name="connsiteY0" fmla="*/ 0 h 2831245"/>
              <a:gd name="connsiteX1" fmla="*/ 1884916 w 3094374"/>
              <a:gd name="connsiteY1" fmla="*/ 217478 h 2831245"/>
              <a:gd name="connsiteX2" fmla="*/ 2094466 w 3094374"/>
              <a:gd name="connsiteY2" fmla="*/ 453166 h 2831245"/>
              <a:gd name="connsiteX3" fmla="*/ 2289729 w 3094374"/>
              <a:gd name="connsiteY3" fmla="*/ 696053 h 2831245"/>
              <a:gd name="connsiteX4" fmla="*/ 2454036 w 3094374"/>
              <a:gd name="connsiteY4" fmla="*/ 931779 h 2831245"/>
              <a:gd name="connsiteX5" fmla="*/ 2596911 w 3094374"/>
              <a:gd name="connsiteY5" fmla="*/ 1162796 h 2831245"/>
              <a:gd name="connsiteX6" fmla="*/ 2735023 w 3094374"/>
              <a:gd name="connsiteY6" fmla="*/ 1408066 h 2831245"/>
              <a:gd name="connsiteX7" fmla="*/ 2865991 w 3094374"/>
              <a:gd name="connsiteY7" fmla="*/ 1667604 h 2831245"/>
              <a:gd name="connsiteX8" fmla="*/ 2982672 w 3094374"/>
              <a:gd name="connsiteY8" fmla="*/ 1941467 h 2831245"/>
              <a:gd name="connsiteX9" fmla="*/ 3094374 w 3094374"/>
              <a:gd name="connsiteY9" fmla="*/ 2220881 h 2831245"/>
              <a:gd name="connsiteX10" fmla="*/ 1263610 w 3094374"/>
              <a:gd name="connsiteY10" fmla="*/ 2831245 h 2831245"/>
              <a:gd name="connsiteX11" fmla="*/ 719689 w 3094374"/>
              <a:gd name="connsiteY11" fmla="*/ 1787723 h 2831245"/>
              <a:gd name="connsiteX12" fmla="*/ 0 w 3094374"/>
              <a:gd name="connsiteY12" fmla="*/ 984224 h 2831245"/>
              <a:gd name="connsiteX13" fmla="*/ 1656485 w 3094374"/>
              <a:gd name="connsiteY13" fmla="*/ 0 h 2831245"/>
              <a:gd name="connsiteX0" fmla="*/ 1654103 w 3091992"/>
              <a:gd name="connsiteY0" fmla="*/ 0 h 2831245"/>
              <a:gd name="connsiteX1" fmla="*/ 1882534 w 3091992"/>
              <a:gd name="connsiteY1" fmla="*/ 217478 h 2831245"/>
              <a:gd name="connsiteX2" fmla="*/ 2092084 w 3091992"/>
              <a:gd name="connsiteY2" fmla="*/ 453166 h 2831245"/>
              <a:gd name="connsiteX3" fmla="*/ 2287347 w 3091992"/>
              <a:gd name="connsiteY3" fmla="*/ 696053 h 2831245"/>
              <a:gd name="connsiteX4" fmla="*/ 2451654 w 3091992"/>
              <a:gd name="connsiteY4" fmla="*/ 931779 h 2831245"/>
              <a:gd name="connsiteX5" fmla="*/ 2594529 w 3091992"/>
              <a:gd name="connsiteY5" fmla="*/ 1162796 h 2831245"/>
              <a:gd name="connsiteX6" fmla="*/ 2732641 w 3091992"/>
              <a:gd name="connsiteY6" fmla="*/ 1408066 h 2831245"/>
              <a:gd name="connsiteX7" fmla="*/ 2863609 w 3091992"/>
              <a:gd name="connsiteY7" fmla="*/ 1667604 h 2831245"/>
              <a:gd name="connsiteX8" fmla="*/ 2980290 w 3091992"/>
              <a:gd name="connsiteY8" fmla="*/ 1941467 h 2831245"/>
              <a:gd name="connsiteX9" fmla="*/ 3091992 w 3091992"/>
              <a:gd name="connsiteY9" fmla="*/ 2220881 h 2831245"/>
              <a:gd name="connsiteX10" fmla="*/ 1261228 w 3091992"/>
              <a:gd name="connsiteY10" fmla="*/ 2831245 h 2831245"/>
              <a:gd name="connsiteX11" fmla="*/ 717307 w 3091992"/>
              <a:gd name="connsiteY11" fmla="*/ 1787723 h 2831245"/>
              <a:gd name="connsiteX12" fmla="*/ 0 w 3091992"/>
              <a:gd name="connsiteY12" fmla="*/ 989024 h 2831245"/>
              <a:gd name="connsiteX13" fmla="*/ 1654103 w 3091992"/>
              <a:gd name="connsiteY13" fmla="*/ 0 h 2831245"/>
              <a:gd name="connsiteX0" fmla="*/ 1654103 w 3091992"/>
              <a:gd name="connsiteY0" fmla="*/ 0 h 2831245"/>
              <a:gd name="connsiteX1" fmla="*/ 1875390 w 3091992"/>
              <a:gd name="connsiteY1" fmla="*/ 217478 h 2831245"/>
              <a:gd name="connsiteX2" fmla="*/ 2092084 w 3091992"/>
              <a:gd name="connsiteY2" fmla="*/ 453166 h 2831245"/>
              <a:gd name="connsiteX3" fmla="*/ 2287347 w 3091992"/>
              <a:gd name="connsiteY3" fmla="*/ 696053 h 2831245"/>
              <a:gd name="connsiteX4" fmla="*/ 2451654 w 3091992"/>
              <a:gd name="connsiteY4" fmla="*/ 931779 h 2831245"/>
              <a:gd name="connsiteX5" fmla="*/ 2594529 w 3091992"/>
              <a:gd name="connsiteY5" fmla="*/ 1162796 h 2831245"/>
              <a:gd name="connsiteX6" fmla="*/ 2732641 w 3091992"/>
              <a:gd name="connsiteY6" fmla="*/ 1408066 h 2831245"/>
              <a:gd name="connsiteX7" fmla="*/ 2863609 w 3091992"/>
              <a:gd name="connsiteY7" fmla="*/ 1667604 h 2831245"/>
              <a:gd name="connsiteX8" fmla="*/ 2980290 w 3091992"/>
              <a:gd name="connsiteY8" fmla="*/ 1941467 h 2831245"/>
              <a:gd name="connsiteX9" fmla="*/ 3091992 w 3091992"/>
              <a:gd name="connsiteY9" fmla="*/ 2220881 h 2831245"/>
              <a:gd name="connsiteX10" fmla="*/ 1261228 w 3091992"/>
              <a:gd name="connsiteY10" fmla="*/ 2831245 h 2831245"/>
              <a:gd name="connsiteX11" fmla="*/ 717307 w 3091992"/>
              <a:gd name="connsiteY11" fmla="*/ 1787723 h 2831245"/>
              <a:gd name="connsiteX12" fmla="*/ 0 w 3091992"/>
              <a:gd name="connsiteY12" fmla="*/ 989024 h 2831245"/>
              <a:gd name="connsiteX13" fmla="*/ 1654103 w 3091992"/>
              <a:gd name="connsiteY13" fmla="*/ 0 h 2831245"/>
              <a:gd name="connsiteX0" fmla="*/ 1658865 w 3091992"/>
              <a:gd name="connsiteY0" fmla="*/ 0 h 2826445"/>
              <a:gd name="connsiteX1" fmla="*/ 1875390 w 3091992"/>
              <a:gd name="connsiteY1" fmla="*/ 212678 h 2826445"/>
              <a:gd name="connsiteX2" fmla="*/ 2092084 w 3091992"/>
              <a:gd name="connsiteY2" fmla="*/ 448366 h 2826445"/>
              <a:gd name="connsiteX3" fmla="*/ 2287347 w 3091992"/>
              <a:gd name="connsiteY3" fmla="*/ 691253 h 2826445"/>
              <a:gd name="connsiteX4" fmla="*/ 2451654 w 3091992"/>
              <a:gd name="connsiteY4" fmla="*/ 926979 h 2826445"/>
              <a:gd name="connsiteX5" fmla="*/ 2594529 w 3091992"/>
              <a:gd name="connsiteY5" fmla="*/ 1157996 h 2826445"/>
              <a:gd name="connsiteX6" fmla="*/ 2732641 w 3091992"/>
              <a:gd name="connsiteY6" fmla="*/ 1403266 h 2826445"/>
              <a:gd name="connsiteX7" fmla="*/ 2863609 w 3091992"/>
              <a:gd name="connsiteY7" fmla="*/ 1662804 h 2826445"/>
              <a:gd name="connsiteX8" fmla="*/ 2980290 w 3091992"/>
              <a:gd name="connsiteY8" fmla="*/ 1936667 h 2826445"/>
              <a:gd name="connsiteX9" fmla="*/ 3091992 w 3091992"/>
              <a:gd name="connsiteY9" fmla="*/ 2216081 h 2826445"/>
              <a:gd name="connsiteX10" fmla="*/ 1261228 w 3091992"/>
              <a:gd name="connsiteY10" fmla="*/ 2826445 h 2826445"/>
              <a:gd name="connsiteX11" fmla="*/ 717307 w 3091992"/>
              <a:gd name="connsiteY11" fmla="*/ 1782923 h 2826445"/>
              <a:gd name="connsiteX12" fmla="*/ 0 w 3091992"/>
              <a:gd name="connsiteY12" fmla="*/ 984224 h 2826445"/>
              <a:gd name="connsiteX13" fmla="*/ 1658865 w 3091992"/>
              <a:gd name="connsiteY13" fmla="*/ 0 h 2826445"/>
              <a:gd name="connsiteX0" fmla="*/ 1654102 w 3087229"/>
              <a:gd name="connsiteY0" fmla="*/ 0 h 2826445"/>
              <a:gd name="connsiteX1" fmla="*/ 1870627 w 3087229"/>
              <a:gd name="connsiteY1" fmla="*/ 212678 h 2826445"/>
              <a:gd name="connsiteX2" fmla="*/ 2087321 w 3087229"/>
              <a:gd name="connsiteY2" fmla="*/ 448366 h 2826445"/>
              <a:gd name="connsiteX3" fmla="*/ 2282584 w 3087229"/>
              <a:gd name="connsiteY3" fmla="*/ 691253 h 2826445"/>
              <a:gd name="connsiteX4" fmla="*/ 2446891 w 3087229"/>
              <a:gd name="connsiteY4" fmla="*/ 926979 h 2826445"/>
              <a:gd name="connsiteX5" fmla="*/ 2589766 w 3087229"/>
              <a:gd name="connsiteY5" fmla="*/ 1157996 h 2826445"/>
              <a:gd name="connsiteX6" fmla="*/ 2727878 w 3087229"/>
              <a:gd name="connsiteY6" fmla="*/ 1403266 h 2826445"/>
              <a:gd name="connsiteX7" fmla="*/ 2858846 w 3087229"/>
              <a:gd name="connsiteY7" fmla="*/ 1662804 h 2826445"/>
              <a:gd name="connsiteX8" fmla="*/ 2975527 w 3087229"/>
              <a:gd name="connsiteY8" fmla="*/ 1936667 h 2826445"/>
              <a:gd name="connsiteX9" fmla="*/ 3087229 w 3087229"/>
              <a:gd name="connsiteY9" fmla="*/ 2216081 h 2826445"/>
              <a:gd name="connsiteX10" fmla="*/ 1256465 w 3087229"/>
              <a:gd name="connsiteY10" fmla="*/ 2826445 h 2826445"/>
              <a:gd name="connsiteX11" fmla="*/ 712544 w 3087229"/>
              <a:gd name="connsiteY11" fmla="*/ 1782923 h 2826445"/>
              <a:gd name="connsiteX12" fmla="*/ 0 w 3087229"/>
              <a:gd name="connsiteY12" fmla="*/ 981824 h 2826445"/>
              <a:gd name="connsiteX13" fmla="*/ 1654102 w 3087229"/>
              <a:gd name="connsiteY13" fmla="*/ 0 h 2826445"/>
              <a:gd name="connsiteX0" fmla="*/ 1646958 w 3080085"/>
              <a:gd name="connsiteY0" fmla="*/ 0 h 2826445"/>
              <a:gd name="connsiteX1" fmla="*/ 1863483 w 3080085"/>
              <a:gd name="connsiteY1" fmla="*/ 212678 h 2826445"/>
              <a:gd name="connsiteX2" fmla="*/ 2080177 w 3080085"/>
              <a:gd name="connsiteY2" fmla="*/ 448366 h 2826445"/>
              <a:gd name="connsiteX3" fmla="*/ 2275440 w 3080085"/>
              <a:gd name="connsiteY3" fmla="*/ 691253 h 2826445"/>
              <a:gd name="connsiteX4" fmla="*/ 2439747 w 3080085"/>
              <a:gd name="connsiteY4" fmla="*/ 926979 h 2826445"/>
              <a:gd name="connsiteX5" fmla="*/ 2582622 w 3080085"/>
              <a:gd name="connsiteY5" fmla="*/ 1157996 h 2826445"/>
              <a:gd name="connsiteX6" fmla="*/ 2720734 w 3080085"/>
              <a:gd name="connsiteY6" fmla="*/ 1403266 h 2826445"/>
              <a:gd name="connsiteX7" fmla="*/ 2851702 w 3080085"/>
              <a:gd name="connsiteY7" fmla="*/ 1662804 h 2826445"/>
              <a:gd name="connsiteX8" fmla="*/ 2968383 w 3080085"/>
              <a:gd name="connsiteY8" fmla="*/ 1936667 h 2826445"/>
              <a:gd name="connsiteX9" fmla="*/ 3080085 w 3080085"/>
              <a:gd name="connsiteY9" fmla="*/ 2216081 h 2826445"/>
              <a:gd name="connsiteX10" fmla="*/ 1249321 w 3080085"/>
              <a:gd name="connsiteY10" fmla="*/ 2826445 h 2826445"/>
              <a:gd name="connsiteX11" fmla="*/ 705400 w 3080085"/>
              <a:gd name="connsiteY11" fmla="*/ 1782923 h 2826445"/>
              <a:gd name="connsiteX12" fmla="*/ 0 w 3080085"/>
              <a:gd name="connsiteY12" fmla="*/ 979424 h 2826445"/>
              <a:gd name="connsiteX13" fmla="*/ 1646958 w 3080085"/>
              <a:gd name="connsiteY13" fmla="*/ 0 h 2826445"/>
              <a:gd name="connsiteX0" fmla="*/ 1646958 w 3080085"/>
              <a:gd name="connsiteY0" fmla="*/ 0 h 2824045"/>
              <a:gd name="connsiteX1" fmla="*/ 1863483 w 3080085"/>
              <a:gd name="connsiteY1" fmla="*/ 212678 h 2824045"/>
              <a:gd name="connsiteX2" fmla="*/ 2080177 w 3080085"/>
              <a:gd name="connsiteY2" fmla="*/ 448366 h 2824045"/>
              <a:gd name="connsiteX3" fmla="*/ 2275440 w 3080085"/>
              <a:gd name="connsiteY3" fmla="*/ 691253 h 2824045"/>
              <a:gd name="connsiteX4" fmla="*/ 2439747 w 3080085"/>
              <a:gd name="connsiteY4" fmla="*/ 926979 h 2824045"/>
              <a:gd name="connsiteX5" fmla="*/ 2582622 w 3080085"/>
              <a:gd name="connsiteY5" fmla="*/ 1157996 h 2824045"/>
              <a:gd name="connsiteX6" fmla="*/ 2720734 w 3080085"/>
              <a:gd name="connsiteY6" fmla="*/ 1403266 h 2824045"/>
              <a:gd name="connsiteX7" fmla="*/ 2851702 w 3080085"/>
              <a:gd name="connsiteY7" fmla="*/ 1662804 h 2824045"/>
              <a:gd name="connsiteX8" fmla="*/ 2968383 w 3080085"/>
              <a:gd name="connsiteY8" fmla="*/ 1936667 h 2824045"/>
              <a:gd name="connsiteX9" fmla="*/ 3080085 w 3080085"/>
              <a:gd name="connsiteY9" fmla="*/ 2216081 h 2824045"/>
              <a:gd name="connsiteX10" fmla="*/ 1254084 w 3080085"/>
              <a:gd name="connsiteY10" fmla="*/ 2824045 h 2824045"/>
              <a:gd name="connsiteX11" fmla="*/ 705400 w 3080085"/>
              <a:gd name="connsiteY11" fmla="*/ 1782923 h 2824045"/>
              <a:gd name="connsiteX12" fmla="*/ 0 w 3080085"/>
              <a:gd name="connsiteY12" fmla="*/ 979424 h 2824045"/>
              <a:gd name="connsiteX13" fmla="*/ 1646958 w 3080085"/>
              <a:gd name="connsiteY13" fmla="*/ 0 h 2824045"/>
              <a:gd name="connsiteX0" fmla="*/ 1646958 w 3077703"/>
              <a:gd name="connsiteY0" fmla="*/ 0 h 2824045"/>
              <a:gd name="connsiteX1" fmla="*/ 1863483 w 3077703"/>
              <a:gd name="connsiteY1" fmla="*/ 212678 h 2824045"/>
              <a:gd name="connsiteX2" fmla="*/ 2080177 w 3077703"/>
              <a:gd name="connsiteY2" fmla="*/ 448366 h 2824045"/>
              <a:gd name="connsiteX3" fmla="*/ 2275440 w 3077703"/>
              <a:gd name="connsiteY3" fmla="*/ 691253 h 2824045"/>
              <a:gd name="connsiteX4" fmla="*/ 2439747 w 3077703"/>
              <a:gd name="connsiteY4" fmla="*/ 926979 h 2824045"/>
              <a:gd name="connsiteX5" fmla="*/ 2582622 w 3077703"/>
              <a:gd name="connsiteY5" fmla="*/ 1157996 h 2824045"/>
              <a:gd name="connsiteX6" fmla="*/ 2720734 w 3077703"/>
              <a:gd name="connsiteY6" fmla="*/ 1403266 h 2824045"/>
              <a:gd name="connsiteX7" fmla="*/ 2851702 w 3077703"/>
              <a:gd name="connsiteY7" fmla="*/ 1662804 h 2824045"/>
              <a:gd name="connsiteX8" fmla="*/ 2968383 w 3077703"/>
              <a:gd name="connsiteY8" fmla="*/ 1936667 h 2824045"/>
              <a:gd name="connsiteX9" fmla="*/ 3077703 w 3077703"/>
              <a:gd name="connsiteY9" fmla="*/ 2216082 h 2824045"/>
              <a:gd name="connsiteX10" fmla="*/ 1254084 w 3077703"/>
              <a:gd name="connsiteY10" fmla="*/ 2824045 h 2824045"/>
              <a:gd name="connsiteX11" fmla="*/ 705400 w 3077703"/>
              <a:gd name="connsiteY11" fmla="*/ 1782923 h 2824045"/>
              <a:gd name="connsiteX12" fmla="*/ 0 w 3077703"/>
              <a:gd name="connsiteY12" fmla="*/ 979424 h 2824045"/>
              <a:gd name="connsiteX13" fmla="*/ 1646958 w 3077703"/>
              <a:gd name="connsiteY13" fmla="*/ 0 h 2824045"/>
              <a:gd name="connsiteX0" fmla="*/ 1644576 w 3077703"/>
              <a:gd name="connsiteY0" fmla="*/ 0 h 2821645"/>
              <a:gd name="connsiteX1" fmla="*/ 1863483 w 3077703"/>
              <a:gd name="connsiteY1" fmla="*/ 210278 h 2821645"/>
              <a:gd name="connsiteX2" fmla="*/ 2080177 w 3077703"/>
              <a:gd name="connsiteY2" fmla="*/ 445966 h 2821645"/>
              <a:gd name="connsiteX3" fmla="*/ 2275440 w 3077703"/>
              <a:gd name="connsiteY3" fmla="*/ 688853 h 2821645"/>
              <a:gd name="connsiteX4" fmla="*/ 2439747 w 3077703"/>
              <a:gd name="connsiteY4" fmla="*/ 924579 h 2821645"/>
              <a:gd name="connsiteX5" fmla="*/ 2582622 w 3077703"/>
              <a:gd name="connsiteY5" fmla="*/ 1155596 h 2821645"/>
              <a:gd name="connsiteX6" fmla="*/ 2720734 w 3077703"/>
              <a:gd name="connsiteY6" fmla="*/ 1400866 h 2821645"/>
              <a:gd name="connsiteX7" fmla="*/ 2851702 w 3077703"/>
              <a:gd name="connsiteY7" fmla="*/ 1660404 h 2821645"/>
              <a:gd name="connsiteX8" fmla="*/ 2968383 w 3077703"/>
              <a:gd name="connsiteY8" fmla="*/ 1934267 h 2821645"/>
              <a:gd name="connsiteX9" fmla="*/ 3077703 w 3077703"/>
              <a:gd name="connsiteY9" fmla="*/ 2213682 h 2821645"/>
              <a:gd name="connsiteX10" fmla="*/ 1254084 w 3077703"/>
              <a:gd name="connsiteY10" fmla="*/ 2821645 h 2821645"/>
              <a:gd name="connsiteX11" fmla="*/ 705400 w 3077703"/>
              <a:gd name="connsiteY11" fmla="*/ 1780523 h 2821645"/>
              <a:gd name="connsiteX12" fmla="*/ 0 w 3077703"/>
              <a:gd name="connsiteY12" fmla="*/ 977024 h 2821645"/>
              <a:gd name="connsiteX13" fmla="*/ 1644576 w 3077703"/>
              <a:gd name="connsiteY13" fmla="*/ 0 h 2821645"/>
              <a:gd name="connsiteX0" fmla="*/ 1644576 w 3077703"/>
              <a:gd name="connsiteY0" fmla="*/ 0 h 2821645"/>
              <a:gd name="connsiteX1" fmla="*/ 1863483 w 3077703"/>
              <a:gd name="connsiteY1" fmla="*/ 210278 h 2821645"/>
              <a:gd name="connsiteX2" fmla="*/ 2080177 w 3077703"/>
              <a:gd name="connsiteY2" fmla="*/ 445966 h 2821645"/>
              <a:gd name="connsiteX3" fmla="*/ 2275440 w 3077703"/>
              <a:gd name="connsiteY3" fmla="*/ 688853 h 2821645"/>
              <a:gd name="connsiteX4" fmla="*/ 2439747 w 3077703"/>
              <a:gd name="connsiteY4" fmla="*/ 924579 h 2821645"/>
              <a:gd name="connsiteX5" fmla="*/ 2582622 w 3077703"/>
              <a:gd name="connsiteY5" fmla="*/ 1155596 h 2821645"/>
              <a:gd name="connsiteX6" fmla="*/ 2720734 w 3077703"/>
              <a:gd name="connsiteY6" fmla="*/ 1400866 h 2821645"/>
              <a:gd name="connsiteX7" fmla="*/ 2851702 w 3077703"/>
              <a:gd name="connsiteY7" fmla="*/ 1660404 h 2821645"/>
              <a:gd name="connsiteX8" fmla="*/ 2968383 w 3077703"/>
              <a:gd name="connsiteY8" fmla="*/ 1934267 h 2821645"/>
              <a:gd name="connsiteX9" fmla="*/ 3077703 w 3077703"/>
              <a:gd name="connsiteY9" fmla="*/ 2213682 h 2821645"/>
              <a:gd name="connsiteX10" fmla="*/ 1254084 w 3077703"/>
              <a:gd name="connsiteY10" fmla="*/ 2821645 h 2821645"/>
              <a:gd name="connsiteX11" fmla="*/ 705400 w 3077703"/>
              <a:gd name="connsiteY11" fmla="*/ 1780523 h 2821645"/>
              <a:gd name="connsiteX12" fmla="*/ 0 w 3077703"/>
              <a:gd name="connsiteY12" fmla="*/ 977024 h 2821645"/>
              <a:gd name="connsiteX13" fmla="*/ 1644576 w 3077703"/>
              <a:gd name="connsiteY13" fmla="*/ 0 h 2821645"/>
              <a:gd name="connsiteX0" fmla="*/ 1644576 w 3077703"/>
              <a:gd name="connsiteY0" fmla="*/ 0 h 2821645"/>
              <a:gd name="connsiteX1" fmla="*/ 1863483 w 3077703"/>
              <a:gd name="connsiteY1" fmla="*/ 210278 h 2821645"/>
              <a:gd name="connsiteX2" fmla="*/ 2080177 w 3077703"/>
              <a:gd name="connsiteY2" fmla="*/ 445966 h 2821645"/>
              <a:gd name="connsiteX3" fmla="*/ 2273058 w 3077703"/>
              <a:gd name="connsiteY3" fmla="*/ 691253 h 2821645"/>
              <a:gd name="connsiteX4" fmla="*/ 2439747 w 3077703"/>
              <a:gd name="connsiteY4" fmla="*/ 924579 h 2821645"/>
              <a:gd name="connsiteX5" fmla="*/ 2582622 w 3077703"/>
              <a:gd name="connsiteY5" fmla="*/ 1155596 h 2821645"/>
              <a:gd name="connsiteX6" fmla="*/ 2720734 w 3077703"/>
              <a:gd name="connsiteY6" fmla="*/ 1400866 h 2821645"/>
              <a:gd name="connsiteX7" fmla="*/ 2851702 w 3077703"/>
              <a:gd name="connsiteY7" fmla="*/ 1660404 h 2821645"/>
              <a:gd name="connsiteX8" fmla="*/ 2968383 w 3077703"/>
              <a:gd name="connsiteY8" fmla="*/ 1934267 h 2821645"/>
              <a:gd name="connsiteX9" fmla="*/ 3077703 w 3077703"/>
              <a:gd name="connsiteY9" fmla="*/ 2213682 h 2821645"/>
              <a:gd name="connsiteX10" fmla="*/ 1254084 w 3077703"/>
              <a:gd name="connsiteY10" fmla="*/ 2821645 h 2821645"/>
              <a:gd name="connsiteX11" fmla="*/ 705400 w 3077703"/>
              <a:gd name="connsiteY11" fmla="*/ 1780523 h 2821645"/>
              <a:gd name="connsiteX12" fmla="*/ 0 w 3077703"/>
              <a:gd name="connsiteY12" fmla="*/ 977024 h 2821645"/>
              <a:gd name="connsiteX13" fmla="*/ 1644576 w 3077703"/>
              <a:gd name="connsiteY13" fmla="*/ 0 h 2821645"/>
              <a:gd name="connsiteX0" fmla="*/ 1644576 w 3077703"/>
              <a:gd name="connsiteY0" fmla="*/ 0 h 2821645"/>
              <a:gd name="connsiteX1" fmla="*/ 1863483 w 3077703"/>
              <a:gd name="connsiteY1" fmla="*/ 210278 h 2821645"/>
              <a:gd name="connsiteX2" fmla="*/ 2080177 w 3077703"/>
              <a:gd name="connsiteY2" fmla="*/ 445966 h 2821645"/>
              <a:gd name="connsiteX3" fmla="*/ 2273058 w 3077703"/>
              <a:gd name="connsiteY3" fmla="*/ 691253 h 2821645"/>
              <a:gd name="connsiteX4" fmla="*/ 2439747 w 3077703"/>
              <a:gd name="connsiteY4" fmla="*/ 924579 h 2821645"/>
              <a:gd name="connsiteX5" fmla="*/ 2582622 w 3077703"/>
              <a:gd name="connsiteY5" fmla="*/ 1155596 h 2821645"/>
              <a:gd name="connsiteX6" fmla="*/ 2718353 w 3077703"/>
              <a:gd name="connsiteY6" fmla="*/ 1405667 h 2821645"/>
              <a:gd name="connsiteX7" fmla="*/ 2851702 w 3077703"/>
              <a:gd name="connsiteY7" fmla="*/ 1660404 h 2821645"/>
              <a:gd name="connsiteX8" fmla="*/ 2968383 w 3077703"/>
              <a:gd name="connsiteY8" fmla="*/ 1934267 h 2821645"/>
              <a:gd name="connsiteX9" fmla="*/ 3077703 w 3077703"/>
              <a:gd name="connsiteY9" fmla="*/ 2213682 h 2821645"/>
              <a:gd name="connsiteX10" fmla="*/ 1254084 w 3077703"/>
              <a:gd name="connsiteY10" fmla="*/ 2821645 h 2821645"/>
              <a:gd name="connsiteX11" fmla="*/ 705400 w 3077703"/>
              <a:gd name="connsiteY11" fmla="*/ 1780523 h 2821645"/>
              <a:gd name="connsiteX12" fmla="*/ 0 w 3077703"/>
              <a:gd name="connsiteY12" fmla="*/ 977024 h 2821645"/>
              <a:gd name="connsiteX13" fmla="*/ 1644576 w 3077703"/>
              <a:gd name="connsiteY13" fmla="*/ 0 h 2821645"/>
              <a:gd name="connsiteX0" fmla="*/ 3600376 w 3615248"/>
              <a:gd name="connsiteY0" fmla="*/ 0 h 4242475"/>
              <a:gd name="connsiteX1" fmla="*/ 1863483 w 3615248"/>
              <a:gd name="connsiteY1" fmla="*/ 1631108 h 4242475"/>
              <a:gd name="connsiteX2" fmla="*/ 2080177 w 3615248"/>
              <a:gd name="connsiteY2" fmla="*/ 1866796 h 4242475"/>
              <a:gd name="connsiteX3" fmla="*/ 2273058 w 3615248"/>
              <a:gd name="connsiteY3" fmla="*/ 2112083 h 4242475"/>
              <a:gd name="connsiteX4" fmla="*/ 2439747 w 3615248"/>
              <a:gd name="connsiteY4" fmla="*/ 2345409 h 4242475"/>
              <a:gd name="connsiteX5" fmla="*/ 2582622 w 3615248"/>
              <a:gd name="connsiteY5" fmla="*/ 2576426 h 4242475"/>
              <a:gd name="connsiteX6" fmla="*/ 2718353 w 3615248"/>
              <a:gd name="connsiteY6" fmla="*/ 2826497 h 4242475"/>
              <a:gd name="connsiteX7" fmla="*/ 2851702 w 3615248"/>
              <a:gd name="connsiteY7" fmla="*/ 3081234 h 4242475"/>
              <a:gd name="connsiteX8" fmla="*/ 2968383 w 3615248"/>
              <a:gd name="connsiteY8" fmla="*/ 3355097 h 4242475"/>
              <a:gd name="connsiteX9" fmla="*/ 3077703 w 3615248"/>
              <a:gd name="connsiteY9" fmla="*/ 3634512 h 4242475"/>
              <a:gd name="connsiteX10" fmla="*/ 1254084 w 3615248"/>
              <a:gd name="connsiteY10" fmla="*/ 4242475 h 4242475"/>
              <a:gd name="connsiteX11" fmla="*/ 705400 w 3615248"/>
              <a:gd name="connsiteY11" fmla="*/ 3201353 h 4242475"/>
              <a:gd name="connsiteX12" fmla="*/ 0 w 3615248"/>
              <a:gd name="connsiteY12" fmla="*/ 2397854 h 4242475"/>
              <a:gd name="connsiteX13" fmla="*/ 3600376 w 3615248"/>
              <a:gd name="connsiteY13" fmla="*/ 0 h 4242475"/>
              <a:gd name="connsiteX0" fmla="*/ 2981149 w 2996021"/>
              <a:gd name="connsiteY0" fmla="*/ 0 h 4242475"/>
              <a:gd name="connsiteX1" fmla="*/ 1244256 w 2996021"/>
              <a:gd name="connsiteY1" fmla="*/ 1631108 h 4242475"/>
              <a:gd name="connsiteX2" fmla="*/ 1460950 w 2996021"/>
              <a:gd name="connsiteY2" fmla="*/ 1866796 h 4242475"/>
              <a:gd name="connsiteX3" fmla="*/ 1653831 w 2996021"/>
              <a:gd name="connsiteY3" fmla="*/ 2112083 h 4242475"/>
              <a:gd name="connsiteX4" fmla="*/ 1820520 w 2996021"/>
              <a:gd name="connsiteY4" fmla="*/ 2345409 h 4242475"/>
              <a:gd name="connsiteX5" fmla="*/ 1963395 w 2996021"/>
              <a:gd name="connsiteY5" fmla="*/ 2576426 h 4242475"/>
              <a:gd name="connsiteX6" fmla="*/ 2099126 w 2996021"/>
              <a:gd name="connsiteY6" fmla="*/ 2826497 h 4242475"/>
              <a:gd name="connsiteX7" fmla="*/ 2232475 w 2996021"/>
              <a:gd name="connsiteY7" fmla="*/ 3081234 h 4242475"/>
              <a:gd name="connsiteX8" fmla="*/ 2349156 w 2996021"/>
              <a:gd name="connsiteY8" fmla="*/ 3355097 h 4242475"/>
              <a:gd name="connsiteX9" fmla="*/ 2458476 w 2996021"/>
              <a:gd name="connsiteY9" fmla="*/ 3634512 h 4242475"/>
              <a:gd name="connsiteX10" fmla="*/ 634857 w 2996021"/>
              <a:gd name="connsiteY10" fmla="*/ 4242475 h 4242475"/>
              <a:gd name="connsiteX11" fmla="*/ 86173 w 2996021"/>
              <a:gd name="connsiteY11" fmla="*/ 3201353 h 4242475"/>
              <a:gd name="connsiteX12" fmla="*/ 28473 w 2996021"/>
              <a:gd name="connsiteY12" fmla="*/ 1757841 h 4242475"/>
              <a:gd name="connsiteX13" fmla="*/ 2981149 w 2996021"/>
              <a:gd name="connsiteY13" fmla="*/ 0 h 4242475"/>
              <a:gd name="connsiteX0" fmla="*/ 2981149 w 2996021"/>
              <a:gd name="connsiteY0" fmla="*/ 0 h 5455941"/>
              <a:gd name="connsiteX1" fmla="*/ 1244256 w 2996021"/>
              <a:gd name="connsiteY1" fmla="*/ 1631108 h 5455941"/>
              <a:gd name="connsiteX2" fmla="*/ 1460950 w 2996021"/>
              <a:gd name="connsiteY2" fmla="*/ 1866796 h 5455941"/>
              <a:gd name="connsiteX3" fmla="*/ 1653831 w 2996021"/>
              <a:gd name="connsiteY3" fmla="*/ 2112083 h 5455941"/>
              <a:gd name="connsiteX4" fmla="*/ 1820520 w 2996021"/>
              <a:gd name="connsiteY4" fmla="*/ 2345409 h 5455941"/>
              <a:gd name="connsiteX5" fmla="*/ 1963395 w 2996021"/>
              <a:gd name="connsiteY5" fmla="*/ 2576426 h 5455941"/>
              <a:gd name="connsiteX6" fmla="*/ 2099126 w 2996021"/>
              <a:gd name="connsiteY6" fmla="*/ 2826497 h 5455941"/>
              <a:gd name="connsiteX7" fmla="*/ 2232475 w 2996021"/>
              <a:gd name="connsiteY7" fmla="*/ 3081234 h 5455941"/>
              <a:gd name="connsiteX8" fmla="*/ 2349156 w 2996021"/>
              <a:gd name="connsiteY8" fmla="*/ 3355097 h 5455941"/>
              <a:gd name="connsiteX9" fmla="*/ 2458476 w 2996021"/>
              <a:gd name="connsiteY9" fmla="*/ 3634512 h 5455941"/>
              <a:gd name="connsiteX10" fmla="*/ 589137 w 2996021"/>
              <a:gd name="connsiteY10" fmla="*/ 5455941 h 5455941"/>
              <a:gd name="connsiteX11" fmla="*/ 86173 w 2996021"/>
              <a:gd name="connsiteY11" fmla="*/ 3201353 h 5455941"/>
              <a:gd name="connsiteX12" fmla="*/ 28473 w 2996021"/>
              <a:gd name="connsiteY12" fmla="*/ 1757841 h 5455941"/>
              <a:gd name="connsiteX13" fmla="*/ 2981149 w 2996021"/>
              <a:gd name="connsiteY13" fmla="*/ 0 h 5455941"/>
              <a:gd name="connsiteX0" fmla="*/ 2981149 w 2996021"/>
              <a:gd name="connsiteY0" fmla="*/ 0 h 5455941"/>
              <a:gd name="connsiteX1" fmla="*/ 1244256 w 2996021"/>
              <a:gd name="connsiteY1" fmla="*/ 1631108 h 5455941"/>
              <a:gd name="connsiteX2" fmla="*/ 1460950 w 2996021"/>
              <a:gd name="connsiteY2" fmla="*/ 1866796 h 5455941"/>
              <a:gd name="connsiteX3" fmla="*/ 1653831 w 2996021"/>
              <a:gd name="connsiteY3" fmla="*/ 2112083 h 5455941"/>
              <a:gd name="connsiteX4" fmla="*/ 1820520 w 2996021"/>
              <a:gd name="connsiteY4" fmla="*/ 2345409 h 5455941"/>
              <a:gd name="connsiteX5" fmla="*/ 1963395 w 2996021"/>
              <a:gd name="connsiteY5" fmla="*/ 2576426 h 5455941"/>
              <a:gd name="connsiteX6" fmla="*/ 2099126 w 2996021"/>
              <a:gd name="connsiteY6" fmla="*/ 2826497 h 5455941"/>
              <a:gd name="connsiteX7" fmla="*/ 2232475 w 2996021"/>
              <a:gd name="connsiteY7" fmla="*/ 3081234 h 5455941"/>
              <a:gd name="connsiteX8" fmla="*/ 2349156 w 2996021"/>
              <a:gd name="connsiteY8" fmla="*/ 3355097 h 5455941"/>
              <a:gd name="connsiteX9" fmla="*/ 2046996 w 2996021"/>
              <a:gd name="connsiteY9" fmla="*/ 4832617 h 5455941"/>
              <a:gd name="connsiteX10" fmla="*/ 589137 w 2996021"/>
              <a:gd name="connsiteY10" fmla="*/ 5455941 h 5455941"/>
              <a:gd name="connsiteX11" fmla="*/ 86173 w 2996021"/>
              <a:gd name="connsiteY11" fmla="*/ 3201353 h 5455941"/>
              <a:gd name="connsiteX12" fmla="*/ 28473 w 2996021"/>
              <a:gd name="connsiteY12" fmla="*/ 1757841 h 5455941"/>
              <a:gd name="connsiteX13" fmla="*/ 2981149 w 2996021"/>
              <a:gd name="connsiteY13" fmla="*/ 0 h 5455941"/>
              <a:gd name="connsiteX0" fmla="*/ 2981149 w 3043475"/>
              <a:gd name="connsiteY0" fmla="*/ 0 h 5455941"/>
              <a:gd name="connsiteX1" fmla="*/ 2638716 w 3043475"/>
              <a:gd name="connsiteY1" fmla="*/ 1070456 h 5455941"/>
              <a:gd name="connsiteX2" fmla="*/ 1460950 w 3043475"/>
              <a:gd name="connsiteY2" fmla="*/ 1866796 h 5455941"/>
              <a:gd name="connsiteX3" fmla="*/ 1653831 w 3043475"/>
              <a:gd name="connsiteY3" fmla="*/ 2112083 h 5455941"/>
              <a:gd name="connsiteX4" fmla="*/ 1820520 w 3043475"/>
              <a:gd name="connsiteY4" fmla="*/ 2345409 h 5455941"/>
              <a:gd name="connsiteX5" fmla="*/ 1963395 w 3043475"/>
              <a:gd name="connsiteY5" fmla="*/ 2576426 h 5455941"/>
              <a:gd name="connsiteX6" fmla="*/ 2099126 w 3043475"/>
              <a:gd name="connsiteY6" fmla="*/ 2826497 h 5455941"/>
              <a:gd name="connsiteX7" fmla="*/ 2232475 w 3043475"/>
              <a:gd name="connsiteY7" fmla="*/ 3081234 h 5455941"/>
              <a:gd name="connsiteX8" fmla="*/ 2349156 w 3043475"/>
              <a:gd name="connsiteY8" fmla="*/ 3355097 h 5455941"/>
              <a:gd name="connsiteX9" fmla="*/ 2046996 w 3043475"/>
              <a:gd name="connsiteY9" fmla="*/ 4832617 h 5455941"/>
              <a:gd name="connsiteX10" fmla="*/ 589137 w 3043475"/>
              <a:gd name="connsiteY10" fmla="*/ 5455941 h 5455941"/>
              <a:gd name="connsiteX11" fmla="*/ 86173 w 3043475"/>
              <a:gd name="connsiteY11" fmla="*/ 3201353 h 5455941"/>
              <a:gd name="connsiteX12" fmla="*/ 28473 w 3043475"/>
              <a:gd name="connsiteY12" fmla="*/ 1757841 h 5455941"/>
              <a:gd name="connsiteX13" fmla="*/ 2981149 w 3043475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1653831 w 3026988"/>
              <a:gd name="connsiteY3" fmla="*/ 2112083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2826497 h 5455941"/>
              <a:gd name="connsiteX7" fmla="*/ 2232475 w 3026988"/>
              <a:gd name="connsiteY7" fmla="*/ 3081234 h 5455941"/>
              <a:gd name="connsiteX8" fmla="*/ 2349156 w 3026988"/>
              <a:gd name="connsiteY8" fmla="*/ 3355097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2826497 h 5455941"/>
              <a:gd name="connsiteX7" fmla="*/ 2232475 w 3026988"/>
              <a:gd name="connsiteY7" fmla="*/ 3081234 h 5455941"/>
              <a:gd name="connsiteX8" fmla="*/ 2349156 w 3026988"/>
              <a:gd name="connsiteY8" fmla="*/ 3355097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2826497 h 5455941"/>
              <a:gd name="connsiteX7" fmla="*/ 2232475 w 3026988"/>
              <a:gd name="connsiteY7" fmla="*/ 3081234 h 5455941"/>
              <a:gd name="connsiteX8" fmla="*/ 2074836 w 3026988"/>
              <a:gd name="connsiteY8" fmla="*/ 4123113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2826497 h 5455941"/>
              <a:gd name="connsiteX7" fmla="*/ 2133415 w 3026988"/>
              <a:gd name="connsiteY7" fmla="*/ 3519003 h 5455941"/>
              <a:gd name="connsiteX8" fmla="*/ 2074836 w 3026988"/>
              <a:gd name="connsiteY8" fmla="*/ 4123113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175326 w 3026988"/>
              <a:gd name="connsiteY6" fmla="*/ 3110663 h 5455941"/>
              <a:gd name="connsiteX7" fmla="*/ 2133415 w 3026988"/>
              <a:gd name="connsiteY7" fmla="*/ 3519003 h 5455941"/>
              <a:gd name="connsiteX8" fmla="*/ 2074836 w 3026988"/>
              <a:gd name="connsiteY8" fmla="*/ 4123113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175326 w 3026988"/>
              <a:gd name="connsiteY6" fmla="*/ 3110663 h 5455941"/>
              <a:gd name="connsiteX7" fmla="*/ 2133415 w 3026988"/>
              <a:gd name="connsiteY7" fmla="*/ 351900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175326 w 3026988"/>
              <a:gd name="connsiteY6" fmla="*/ 3110663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2169135 w 3026988"/>
              <a:gd name="connsiteY5" fmla="*/ 3067957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2254860 w 3026988"/>
              <a:gd name="connsiteY4" fmla="*/ 2644935 h 5455941"/>
              <a:gd name="connsiteX5" fmla="*/ 2169135 w 3026988"/>
              <a:gd name="connsiteY5" fmla="*/ 3067957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2254860 w 3026988"/>
              <a:gd name="connsiteY4" fmla="*/ 2644935 h 5455941"/>
              <a:gd name="connsiteX5" fmla="*/ 2169135 w 3026988"/>
              <a:gd name="connsiteY5" fmla="*/ 3067957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1056884 w 3026988"/>
              <a:gd name="connsiteY13" fmla="*/ 1123223 h 5455941"/>
              <a:gd name="connsiteX14" fmla="*/ 2981149 w 3026988"/>
              <a:gd name="connsiteY14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2254860 w 3026988"/>
              <a:gd name="connsiteY4" fmla="*/ 2644935 h 5455941"/>
              <a:gd name="connsiteX5" fmla="*/ 2169135 w 3026988"/>
              <a:gd name="connsiteY5" fmla="*/ 3067957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1094984 w 3026988"/>
              <a:gd name="connsiteY13" fmla="*/ 938899 h 5455941"/>
              <a:gd name="connsiteX14" fmla="*/ 2981149 w 3026988"/>
              <a:gd name="connsiteY14" fmla="*/ 0 h 5455941"/>
              <a:gd name="connsiteX0" fmla="*/ 3024282 w 3070121"/>
              <a:gd name="connsiteY0" fmla="*/ 0 h 5455941"/>
              <a:gd name="connsiteX1" fmla="*/ 2681849 w 3070121"/>
              <a:gd name="connsiteY1" fmla="*/ 1070456 h 5455941"/>
              <a:gd name="connsiteX2" fmla="*/ 2548023 w 3070121"/>
              <a:gd name="connsiteY2" fmla="*/ 1597991 h 5455941"/>
              <a:gd name="connsiteX3" fmla="*/ 2405624 w 3070121"/>
              <a:gd name="connsiteY3" fmla="*/ 2150484 h 5455941"/>
              <a:gd name="connsiteX4" fmla="*/ 2297993 w 3070121"/>
              <a:gd name="connsiteY4" fmla="*/ 2644935 h 5455941"/>
              <a:gd name="connsiteX5" fmla="*/ 2212268 w 3070121"/>
              <a:gd name="connsiteY5" fmla="*/ 3067957 h 5455941"/>
              <a:gd name="connsiteX6" fmla="*/ 2142259 w 3070121"/>
              <a:gd name="connsiteY6" fmla="*/ 3602194 h 5455941"/>
              <a:gd name="connsiteX7" fmla="*/ 2100348 w 3070121"/>
              <a:gd name="connsiteY7" fmla="*/ 4010533 h 5455941"/>
              <a:gd name="connsiteX8" fmla="*/ 2072249 w 3070121"/>
              <a:gd name="connsiteY8" fmla="*/ 4461040 h 5455941"/>
              <a:gd name="connsiteX9" fmla="*/ 2090129 w 3070121"/>
              <a:gd name="connsiteY9" fmla="*/ 4832617 h 5455941"/>
              <a:gd name="connsiteX10" fmla="*/ 632270 w 3070121"/>
              <a:gd name="connsiteY10" fmla="*/ 5455941 h 5455941"/>
              <a:gd name="connsiteX11" fmla="*/ 129306 w 3070121"/>
              <a:gd name="connsiteY11" fmla="*/ 3201353 h 5455941"/>
              <a:gd name="connsiteX12" fmla="*/ 71606 w 3070121"/>
              <a:gd name="connsiteY12" fmla="*/ 1757841 h 5455941"/>
              <a:gd name="connsiteX13" fmla="*/ 1138117 w 3070121"/>
              <a:gd name="connsiteY13" fmla="*/ 938899 h 5455941"/>
              <a:gd name="connsiteX14" fmla="*/ 3024282 w 3070121"/>
              <a:gd name="connsiteY14" fmla="*/ 0 h 5455941"/>
              <a:gd name="connsiteX0" fmla="*/ 3015423 w 3061262"/>
              <a:gd name="connsiteY0" fmla="*/ 0 h 5455941"/>
              <a:gd name="connsiteX1" fmla="*/ 2672990 w 3061262"/>
              <a:gd name="connsiteY1" fmla="*/ 1070456 h 5455941"/>
              <a:gd name="connsiteX2" fmla="*/ 2539164 w 3061262"/>
              <a:gd name="connsiteY2" fmla="*/ 1597991 h 5455941"/>
              <a:gd name="connsiteX3" fmla="*/ 2396765 w 3061262"/>
              <a:gd name="connsiteY3" fmla="*/ 2150484 h 5455941"/>
              <a:gd name="connsiteX4" fmla="*/ 2289134 w 3061262"/>
              <a:gd name="connsiteY4" fmla="*/ 2644935 h 5455941"/>
              <a:gd name="connsiteX5" fmla="*/ 2203409 w 3061262"/>
              <a:gd name="connsiteY5" fmla="*/ 3067957 h 5455941"/>
              <a:gd name="connsiteX6" fmla="*/ 2133400 w 3061262"/>
              <a:gd name="connsiteY6" fmla="*/ 3602194 h 5455941"/>
              <a:gd name="connsiteX7" fmla="*/ 2091489 w 3061262"/>
              <a:gd name="connsiteY7" fmla="*/ 4010533 h 5455941"/>
              <a:gd name="connsiteX8" fmla="*/ 2063390 w 3061262"/>
              <a:gd name="connsiteY8" fmla="*/ 4461040 h 5455941"/>
              <a:gd name="connsiteX9" fmla="*/ 2081270 w 3061262"/>
              <a:gd name="connsiteY9" fmla="*/ 4832617 h 5455941"/>
              <a:gd name="connsiteX10" fmla="*/ 623411 w 3061262"/>
              <a:gd name="connsiteY10" fmla="*/ 5455941 h 5455941"/>
              <a:gd name="connsiteX11" fmla="*/ 120447 w 3061262"/>
              <a:gd name="connsiteY11" fmla="*/ 3201353 h 5455941"/>
              <a:gd name="connsiteX12" fmla="*/ 93227 w 3061262"/>
              <a:gd name="connsiteY12" fmla="*/ 1788562 h 5455941"/>
              <a:gd name="connsiteX13" fmla="*/ 1129258 w 3061262"/>
              <a:gd name="connsiteY13" fmla="*/ 938899 h 5455941"/>
              <a:gd name="connsiteX14" fmla="*/ 3015423 w 3061262"/>
              <a:gd name="connsiteY14" fmla="*/ 0 h 5455941"/>
              <a:gd name="connsiteX0" fmla="*/ 3015423 w 3061262"/>
              <a:gd name="connsiteY0" fmla="*/ 0 h 5455941"/>
              <a:gd name="connsiteX1" fmla="*/ 2672990 w 3061262"/>
              <a:gd name="connsiteY1" fmla="*/ 1070456 h 5455941"/>
              <a:gd name="connsiteX2" fmla="*/ 2539164 w 3061262"/>
              <a:gd name="connsiteY2" fmla="*/ 1597991 h 5455941"/>
              <a:gd name="connsiteX3" fmla="*/ 2396765 w 3061262"/>
              <a:gd name="connsiteY3" fmla="*/ 2150484 h 5455941"/>
              <a:gd name="connsiteX4" fmla="*/ 2289134 w 3061262"/>
              <a:gd name="connsiteY4" fmla="*/ 2644935 h 5455941"/>
              <a:gd name="connsiteX5" fmla="*/ 2203409 w 3061262"/>
              <a:gd name="connsiteY5" fmla="*/ 3067957 h 5455941"/>
              <a:gd name="connsiteX6" fmla="*/ 2133400 w 3061262"/>
              <a:gd name="connsiteY6" fmla="*/ 3602194 h 5455941"/>
              <a:gd name="connsiteX7" fmla="*/ 2091489 w 3061262"/>
              <a:gd name="connsiteY7" fmla="*/ 4010533 h 5455941"/>
              <a:gd name="connsiteX8" fmla="*/ 2063390 w 3061262"/>
              <a:gd name="connsiteY8" fmla="*/ 4461040 h 5455941"/>
              <a:gd name="connsiteX9" fmla="*/ 2081270 w 3061262"/>
              <a:gd name="connsiteY9" fmla="*/ 4832617 h 5455941"/>
              <a:gd name="connsiteX10" fmla="*/ 623411 w 3061262"/>
              <a:gd name="connsiteY10" fmla="*/ 5455941 h 5455941"/>
              <a:gd name="connsiteX11" fmla="*/ 120447 w 3061262"/>
              <a:gd name="connsiteY11" fmla="*/ 3201353 h 5455941"/>
              <a:gd name="connsiteX12" fmla="*/ 93227 w 3061262"/>
              <a:gd name="connsiteY12" fmla="*/ 1788562 h 5455941"/>
              <a:gd name="connsiteX13" fmla="*/ 1129258 w 3061262"/>
              <a:gd name="connsiteY13" fmla="*/ 938899 h 5455941"/>
              <a:gd name="connsiteX14" fmla="*/ 3015423 w 3061262"/>
              <a:gd name="connsiteY14" fmla="*/ 0 h 5455941"/>
              <a:gd name="connsiteX0" fmla="*/ 3015423 w 3061262"/>
              <a:gd name="connsiteY0" fmla="*/ 0 h 5440581"/>
              <a:gd name="connsiteX1" fmla="*/ 2672990 w 3061262"/>
              <a:gd name="connsiteY1" fmla="*/ 1055096 h 5440581"/>
              <a:gd name="connsiteX2" fmla="*/ 2539164 w 3061262"/>
              <a:gd name="connsiteY2" fmla="*/ 1582631 h 5440581"/>
              <a:gd name="connsiteX3" fmla="*/ 2396765 w 3061262"/>
              <a:gd name="connsiteY3" fmla="*/ 2135124 h 5440581"/>
              <a:gd name="connsiteX4" fmla="*/ 2289134 w 3061262"/>
              <a:gd name="connsiteY4" fmla="*/ 2629575 h 5440581"/>
              <a:gd name="connsiteX5" fmla="*/ 2203409 w 3061262"/>
              <a:gd name="connsiteY5" fmla="*/ 3052597 h 5440581"/>
              <a:gd name="connsiteX6" fmla="*/ 2133400 w 3061262"/>
              <a:gd name="connsiteY6" fmla="*/ 3586834 h 5440581"/>
              <a:gd name="connsiteX7" fmla="*/ 2091489 w 3061262"/>
              <a:gd name="connsiteY7" fmla="*/ 3995173 h 5440581"/>
              <a:gd name="connsiteX8" fmla="*/ 2063390 w 3061262"/>
              <a:gd name="connsiteY8" fmla="*/ 4445680 h 5440581"/>
              <a:gd name="connsiteX9" fmla="*/ 2081270 w 3061262"/>
              <a:gd name="connsiteY9" fmla="*/ 4817257 h 5440581"/>
              <a:gd name="connsiteX10" fmla="*/ 623411 w 3061262"/>
              <a:gd name="connsiteY10" fmla="*/ 5440581 h 5440581"/>
              <a:gd name="connsiteX11" fmla="*/ 120447 w 3061262"/>
              <a:gd name="connsiteY11" fmla="*/ 3185993 h 5440581"/>
              <a:gd name="connsiteX12" fmla="*/ 93227 w 3061262"/>
              <a:gd name="connsiteY12" fmla="*/ 1773202 h 5440581"/>
              <a:gd name="connsiteX13" fmla="*/ 1129258 w 3061262"/>
              <a:gd name="connsiteY13" fmla="*/ 923539 h 5440581"/>
              <a:gd name="connsiteX14" fmla="*/ 3015423 w 3061262"/>
              <a:gd name="connsiteY14" fmla="*/ 0 h 5440581"/>
              <a:gd name="connsiteX0" fmla="*/ 3137343 w 3176408"/>
              <a:gd name="connsiteY0" fmla="*/ 0 h 5586504"/>
              <a:gd name="connsiteX1" fmla="*/ 2672990 w 3176408"/>
              <a:gd name="connsiteY1" fmla="*/ 1201019 h 5586504"/>
              <a:gd name="connsiteX2" fmla="*/ 2539164 w 3176408"/>
              <a:gd name="connsiteY2" fmla="*/ 1728554 h 5586504"/>
              <a:gd name="connsiteX3" fmla="*/ 2396765 w 3176408"/>
              <a:gd name="connsiteY3" fmla="*/ 2281047 h 5586504"/>
              <a:gd name="connsiteX4" fmla="*/ 2289134 w 3176408"/>
              <a:gd name="connsiteY4" fmla="*/ 2775498 h 5586504"/>
              <a:gd name="connsiteX5" fmla="*/ 2203409 w 3176408"/>
              <a:gd name="connsiteY5" fmla="*/ 3198520 h 5586504"/>
              <a:gd name="connsiteX6" fmla="*/ 2133400 w 3176408"/>
              <a:gd name="connsiteY6" fmla="*/ 3732757 h 5586504"/>
              <a:gd name="connsiteX7" fmla="*/ 2091489 w 3176408"/>
              <a:gd name="connsiteY7" fmla="*/ 4141096 h 5586504"/>
              <a:gd name="connsiteX8" fmla="*/ 2063390 w 3176408"/>
              <a:gd name="connsiteY8" fmla="*/ 4591603 h 5586504"/>
              <a:gd name="connsiteX9" fmla="*/ 2081270 w 3176408"/>
              <a:gd name="connsiteY9" fmla="*/ 4963180 h 5586504"/>
              <a:gd name="connsiteX10" fmla="*/ 623411 w 3176408"/>
              <a:gd name="connsiteY10" fmla="*/ 5586504 h 5586504"/>
              <a:gd name="connsiteX11" fmla="*/ 120447 w 3176408"/>
              <a:gd name="connsiteY11" fmla="*/ 3331916 h 5586504"/>
              <a:gd name="connsiteX12" fmla="*/ 93227 w 3176408"/>
              <a:gd name="connsiteY12" fmla="*/ 1919125 h 5586504"/>
              <a:gd name="connsiteX13" fmla="*/ 1129258 w 3176408"/>
              <a:gd name="connsiteY13" fmla="*/ 1069462 h 5586504"/>
              <a:gd name="connsiteX14" fmla="*/ 3137343 w 3176408"/>
              <a:gd name="connsiteY14" fmla="*/ 0 h 5586504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65522 h 5432901"/>
              <a:gd name="connsiteX13" fmla="*/ 1129258 w 3039942"/>
              <a:gd name="connsiteY13" fmla="*/ 915859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65522 h 5432901"/>
              <a:gd name="connsiteX13" fmla="*/ 1129258 w 3039942"/>
              <a:gd name="connsiteY13" fmla="*/ 915859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6552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6552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2992563"/>
              <a:gd name="connsiteY0" fmla="*/ 0 h 5432901"/>
              <a:gd name="connsiteX1" fmla="*/ 2672990 w 2992563"/>
              <a:gd name="connsiteY1" fmla="*/ 1047416 h 5432901"/>
              <a:gd name="connsiteX2" fmla="*/ 2539164 w 2992563"/>
              <a:gd name="connsiteY2" fmla="*/ 1574951 h 5432901"/>
              <a:gd name="connsiteX3" fmla="*/ 2396765 w 2992563"/>
              <a:gd name="connsiteY3" fmla="*/ 2127444 h 5432901"/>
              <a:gd name="connsiteX4" fmla="*/ 2289134 w 2992563"/>
              <a:gd name="connsiteY4" fmla="*/ 2621895 h 5432901"/>
              <a:gd name="connsiteX5" fmla="*/ 2203409 w 2992563"/>
              <a:gd name="connsiteY5" fmla="*/ 3044917 h 5432901"/>
              <a:gd name="connsiteX6" fmla="*/ 2133400 w 2992563"/>
              <a:gd name="connsiteY6" fmla="*/ 3579154 h 5432901"/>
              <a:gd name="connsiteX7" fmla="*/ 2091489 w 2992563"/>
              <a:gd name="connsiteY7" fmla="*/ 3987493 h 5432901"/>
              <a:gd name="connsiteX8" fmla="*/ 2063390 w 2992563"/>
              <a:gd name="connsiteY8" fmla="*/ 4438000 h 5432901"/>
              <a:gd name="connsiteX9" fmla="*/ 2081270 w 2992563"/>
              <a:gd name="connsiteY9" fmla="*/ 4809577 h 5432901"/>
              <a:gd name="connsiteX10" fmla="*/ 623411 w 2992563"/>
              <a:gd name="connsiteY10" fmla="*/ 5432901 h 5432901"/>
              <a:gd name="connsiteX11" fmla="*/ 120447 w 2992563"/>
              <a:gd name="connsiteY11" fmla="*/ 3178313 h 5432901"/>
              <a:gd name="connsiteX12" fmla="*/ 93227 w 2992563"/>
              <a:gd name="connsiteY12" fmla="*/ 1742482 h 5432901"/>
              <a:gd name="connsiteX13" fmla="*/ 1715998 w 2992563"/>
              <a:gd name="connsiteY13" fmla="*/ 570252 h 5432901"/>
              <a:gd name="connsiteX14" fmla="*/ 2992563 w 2992563"/>
              <a:gd name="connsiteY14" fmla="*/ 0 h 5432901"/>
              <a:gd name="connsiteX0" fmla="*/ 3000183 w 3000183"/>
              <a:gd name="connsiteY0" fmla="*/ 0 h 5432901"/>
              <a:gd name="connsiteX1" fmla="*/ 2672990 w 3000183"/>
              <a:gd name="connsiteY1" fmla="*/ 1047416 h 5432901"/>
              <a:gd name="connsiteX2" fmla="*/ 2539164 w 3000183"/>
              <a:gd name="connsiteY2" fmla="*/ 1574951 h 5432901"/>
              <a:gd name="connsiteX3" fmla="*/ 2396765 w 3000183"/>
              <a:gd name="connsiteY3" fmla="*/ 2127444 h 5432901"/>
              <a:gd name="connsiteX4" fmla="*/ 2289134 w 3000183"/>
              <a:gd name="connsiteY4" fmla="*/ 2621895 h 5432901"/>
              <a:gd name="connsiteX5" fmla="*/ 2203409 w 3000183"/>
              <a:gd name="connsiteY5" fmla="*/ 3044917 h 5432901"/>
              <a:gd name="connsiteX6" fmla="*/ 2133400 w 3000183"/>
              <a:gd name="connsiteY6" fmla="*/ 3579154 h 5432901"/>
              <a:gd name="connsiteX7" fmla="*/ 2091489 w 3000183"/>
              <a:gd name="connsiteY7" fmla="*/ 3987493 h 5432901"/>
              <a:gd name="connsiteX8" fmla="*/ 2063390 w 3000183"/>
              <a:gd name="connsiteY8" fmla="*/ 4438000 h 5432901"/>
              <a:gd name="connsiteX9" fmla="*/ 2081270 w 3000183"/>
              <a:gd name="connsiteY9" fmla="*/ 4809577 h 5432901"/>
              <a:gd name="connsiteX10" fmla="*/ 623411 w 3000183"/>
              <a:gd name="connsiteY10" fmla="*/ 5432901 h 5432901"/>
              <a:gd name="connsiteX11" fmla="*/ 120447 w 3000183"/>
              <a:gd name="connsiteY11" fmla="*/ 3178313 h 5432901"/>
              <a:gd name="connsiteX12" fmla="*/ 93227 w 3000183"/>
              <a:gd name="connsiteY12" fmla="*/ 1742482 h 5432901"/>
              <a:gd name="connsiteX13" fmla="*/ 1715998 w 3000183"/>
              <a:gd name="connsiteY13" fmla="*/ 570252 h 5432901"/>
              <a:gd name="connsiteX14" fmla="*/ 3000183 w 3000183"/>
              <a:gd name="connsiteY14" fmla="*/ 0 h 5432901"/>
              <a:gd name="connsiteX0" fmla="*/ 2973365 w 2973365"/>
              <a:gd name="connsiteY0" fmla="*/ 0 h 5432901"/>
              <a:gd name="connsiteX1" fmla="*/ 2646172 w 2973365"/>
              <a:gd name="connsiteY1" fmla="*/ 1047416 h 5432901"/>
              <a:gd name="connsiteX2" fmla="*/ 2512346 w 2973365"/>
              <a:gd name="connsiteY2" fmla="*/ 1574951 h 5432901"/>
              <a:gd name="connsiteX3" fmla="*/ 2369947 w 2973365"/>
              <a:gd name="connsiteY3" fmla="*/ 2127444 h 5432901"/>
              <a:gd name="connsiteX4" fmla="*/ 2262316 w 2973365"/>
              <a:gd name="connsiteY4" fmla="*/ 2621895 h 5432901"/>
              <a:gd name="connsiteX5" fmla="*/ 2176591 w 2973365"/>
              <a:gd name="connsiteY5" fmla="*/ 3044917 h 5432901"/>
              <a:gd name="connsiteX6" fmla="*/ 2106582 w 2973365"/>
              <a:gd name="connsiteY6" fmla="*/ 3579154 h 5432901"/>
              <a:gd name="connsiteX7" fmla="*/ 2064671 w 2973365"/>
              <a:gd name="connsiteY7" fmla="*/ 3987493 h 5432901"/>
              <a:gd name="connsiteX8" fmla="*/ 2036572 w 2973365"/>
              <a:gd name="connsiteY8" fmla="*/ 4438000 h 5432901"/>
              <a:gd name="connsiteX9" fmla="*/ 2054452 w 2973365"/>
              <a:gd name="connsiteY9" fmla="*/ 4809577 h 5432901"/>
              <a:gd name="connsiteX10" fmla="*/ 596593 w 2973365"/>
              <a:gd name="connsiteY10" fmla="*/ 5432901 h 5432901"/>
              <a:gd name="connsiteX11" fmla="*/ 131729 w 2973365"/>
              <a:gd name="connsiteY11" fmla="*/ 3431759 h 5432901"/>
              <a:gd name="connsiteX12" fmla="*/ 66409 w 2973365"/>
              <a:gd name="connsiteY12" fmla="*/ 1742482 h 5432901"/>
              <a:gd name="connsiteX13" fmla="*/ 1689180 w 2973365"/>
              <a:gd name="connsiteY13" fmla="*/ 570252 h 5432901"/>
              <a:gd name="connsiteX14" fmla="*/ 2973365 w 2973365"/>
              <a:gd name="connsiteY14" fmla="*/ 0 h 5432901"/>
              <a:gd name="connsiteX0" fmla="*/ 2973365 w 2973365"/>
              <a:gd name="connsiteY0" fmla="*/ 0 h 5432901"/>
              <a:gd name="connsiteX1" fmla="*/ 2646172 w 2973365"/>
              <a:gd name="connsiteY1" fmla="*/ 1047416 h 5432901"/>
              <a:gd name="connsiteX2" fmla="*/ 2512346 w 2973365"/>
              <a:gd name="connsiteY2" fmla="*/ 1574951 h 5432901"/>
              <a:gd name="connsiteX3" fmla="*/ 2369947 w 2973365"/>
              <a:gd name="connsiteY3" fmla="*/ 2127444 h 5432901"/>
              <a:gd name="connsiteX4" fmla="*/ 2262316 w 2973365"/>
              <a:gd name="connsiteY4" fmla="*/ 2621895 h 5432901"/>
              <a:gd name="connsiteX5" fmla="*/ 2176591 w 2973365"/>
              <a:gd name="connsiteY5" fmla="*/ 3044917 h 5432901"/>
              <a:gd name="connsiteX6" fmla="*/ 2106582 w 2973365"/>
              <a:gd name="connsiteY6" fmla="*/ 3579154 h 5432901"/>
              <a:gd name="connsiteX7" fmla="*/ 2064671 w 2973365"/>
              <a:gd name="connsiteY7" fmla="*/ 3987493 h 5432901"/>
              <a:gd name="connsiteX8" fmla="*/ 2036572 w 2973365"/>
              <a:gd name="connsiteY8" fmla="*/ 4438000 h 5432901"/>
              <a:gd name="connsiteX9" fmla="*/ 2054452 w 2973365"/>
              <a:gd name="connsiteY9" fmla="*/ 4809577 h 5432901"/>
              <a:gd name="connsiteX10" fmla="*/ 596593 w 2973365"/>
              <a:gd name="connsiteY10" fmla="*/ 5432901 h 5432901"/>
              <a:gd name="connsiteX11" fmla="*/ 131729 w 2973365"/>
              <a:gd name="connsiteY11" fmla="*/ 3431759 h 5432901"/>
              <a:gd name="connsiteX12" fmla="*/ 66409 w 2973365"/>
              <a:gd name="connsiteY12" fmla="*/ 1742482 h 5432901"/>
              <a:gd name="connsiteX13" fmla="*/ 1689180 w 2973365"/>
              <a:gd name="connsiteY13" fmla="*/ 570252 h 5432901"/>
              <a:gd name="connsiteX14" fmla="*/ 2973365 w 2973365"/>
              <a:gd name="connsiteY14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88043 w 2906956"/>
              <a:gd name="connsiteY9" fmla="*/ 4809577 h 5432901"/>
              <a:gd name="connsiteX10" fmla="*/ 530184 w 2906956"/>
              <a:gd name="connsiteY10" fmla="*/ 5432901 h 5432901"/>
              <a:gd name="connsiteX11" fmla="*/ 65320 w 2906956"/>
              <a:gd name="connsiteY11" fmla="*/ 3431759 h 5432901"/>
              <a:gd name="connsiteX12" fmla="*/ 0 w 2906956"/>
              <a:gd name="connsiteY12" fmla="*/ 1742482 h 5432901"/>
              <a:gd name="connsiteX13" fmla="*/ 1622771 w 2906956"/>
              <a:gd name="connsiteY13" fmla="*/ 570252 h 5432901"/>
              <a:gd name="connsiteX14" fmla="*/ 2906956 w 2906956"/>
              <a:gd name="connsiteY14" fmla="*/ 0 h 5432901"/>
              <a:gd name="connsiteX0" fmla="*/ 2906956 w 2906956"/>
              <a:gd name="connsiteY0" fmla="*/ 0 h 5512754"/>
              <a:gd name="connsiteX1" fmla="*/ 2579763 w 2906956"/>
              <a:gd name="connsiteY1" fmla="*/ 1047416 h 5512754"/>
              <a:gd name="connsiteX2" fmla="*/ 2445937 w 2906956"/>
              <a:gd name="connsiteY2" fmla="*/ 1574951 h 5512754"/>
              <a:gd name="connsiteX3" fmla="*/ 2303538 w 2906956"/>
              <a:gd name="connsiteY3" fmla="*/ 2127444 h 5512754"/>
              <a:gd name="connsiteX4" fmla="*/ 2195907 w 2906956"/>
              <a:gd name="connsiteY4" fmla="*/ 2621895 h 5512754"/>
              <a:gd name="connsiteX5" fmla="*/ 2110182 w 2906956"/>
              <a:gd name="connsiteY5" fmla="*/ 3044917 h 5512754"/>
              <a:gd name="connsiteX6" fmla="*/ 2040173 w 2906956"/>
              <a:gd name="connsiteY6" fmla="*/ 3579154 h 5512754"/>
              <a:gd name="connsiteX7" fmla="*/ 1998262 w 2906956"/>
              <a:gd name="connsiteY7" fmla="*/ 3987493 h 5512754"/>
              <a:gd name="connsiteX8" fmla="*/ 1970163 w 2906956"/>
              <a:gd name="connsiteY8" fmla="*/ 4438000 h 5512754"/>
              <a:gd name="connsiteX9" fmla="*/ 1988043 w 2906956"/>
              <a:gd name="connsiteY9" fmla="*/ 4809577 h 5512754"/>
              <a:gd name="connsiteX10" fmla="*/ 1348451 w 2906956"/>
              <a:gd name="connsiteY10" fmla="*/ 5086187 h 5512754"/>
              <a:gd name="connsiteX11" fmla="*/ 530184 w 2906956"/>
              <a:gd name="connsiteY11" fmla="*/ 5432901 h 5512754"/>
              <a:gd name="connsiteX12" fmla="*/ 65320 w 2906956"/>
              <a:gd name="connsiteY12" fmla="*/ 3431759 h 5512754"/>
              <a:gd name="connsiteX13" fmla="*/ 0 w 2906956"/>
              <a:gd name="connsiteY13" fmla="*/ 1742482 h 5512754"/>
              <a:gd name="connsiteX14" fmla="*/ 1622771 w 2906956"/>
              <a:gd name="connsiteY14" fmla="*/ 570252 h 5512754"/>
              <a:gd name="connsiteX15" fmla="*/ 2906956 w 2906956"/>
              <a:gd name="connsiteY15" fmla="*/ 0 h 5512754"/>
              <a:gd name="connsiteX0" fmla="*/ 2906956 w 2906956"/>
              <a:gd name="connsiteY0" fmla="*/ 0 h 5512754"/>
              <a:gd name="connsiteX1" fmla="*/ 2579763 w 2906956"/>
              <a:gd name="connsiteY1" fmla="*/ 1047416 h 5512754"/>
              <a:gd name="connsiteX2" fmla="*/ 2445937 w 2906956"/>
              <a:gd name="connsiteY2" fmla="*/ 1574951 h 5512754"/>
              <a:gd name="connsiteX3" fmla="*/ 2303538 w 2906956"/>
              <a:gd name="connsiteY3" fmla="*/ 2127444 h 5512754"/>
              <a:gd name="connsiteX4" fmla="*/ 2195907 w 2906956"/>
              <a:gd name="connsiteY4" fmla="*/ 2621895 h 5512754"/>
              <a:gd name="connsiteX5" fmla="*/ 2110182 w 2906956"/>
              <a:gd name="connsiteY5" fmla="*/ 3044917 h 5512754"/>
              <a:gd name="connsiteX6" fmla="*/ 2040173 w 2906956"/>
              <a:gd name="connsiteY6" fmla="*/ 3579154 h 5512754"/>
              <a:gd name="connsiteX7" fmla="*/ 1998262 w 2906956"/>
              <a:gd name="connsiteY7" fmla="*/ 3987493 h 5512754"/>
              <a:gd name="connsiteX8" fmla="*/ 1970163 w 2906956"/>
              <a:gd name="connsiteY8" fmla="*/ 4438000 h 5512754"/>
              <a:gd name="connsiteX9" fmla="*/ 1988043 w 2906956"/>
              <a:gd name="connsiteY9" fmla="*/ 4809577 h 5512754"/>
              <a:gd name="connsiteX10" fmla="*/ 1348451 w 2906956"/>
              <a:gd name="connsiteY10" fmla="*/ 5086187 h 5512754"/>
              <a:gd name="connsiteX11" fmla="*/ 530184 w 2906956"/>
              <a:gd name="connsiteY11" fmla="*/ 5432901 h 5512754"/>
              <a:gd name="connsiteX12" fmla="*/ 65320 w 2906956"/>
              <a:gd name="connsiteY12" fmla="*/ 3431759 h 5512754"/>
              <a:gd name="connsiteX13" fmla="*/ 0 w 2906956"/>
              <a:gd name="connsiteY13" fmla="*/ 1742482 h 5512754"/>
              <a:gd name="connsiteX14" fmla="*/ 1622771 w 2906956"/>
              <a:gd name="connsiteY14" fmla="*/ 570252 h 5512754"/>
              <a:gd name="connsiteX15" fmla="*/ 2906956 w 2906956"/>
              <a:gd name="connsiteY15" fmla="*/ 0 h 5512754"/>
              <a:gd name="connsiteX0" fmla="*/ 2906956 w 2906956"/>
              <a:gd name="connsiteY0" fmla="*/ 0 h 5505122"/>
              <a:gd name="connsiteX1" fmla="*/ 2579763 w 2906956"/>
              <a:gd name="connsiteY1" fmla="*/ 1047416 h 5505122"/>
              <a:gd name="connsiteX2" fmla="*/ 2445937 w 2906956"/>
              <a:gd name="connsiteY2" fmla="*/ 1574951 h 5505122"/>
              <a:gd name="connsiteX3" fmla="*/ 2303538 w 2906956"/>
              <a:gd name="connsiteY3" fmla="*/ 2127444 h 5505122"/>
              <a:gd name="connsiteX4" fmla="*/ 2195907 w 2906956"/>
              <a:gd name="connsiteY4" fmla="*/ 2621895 h 5505122"/>
              <a:gd name="connsiteX5" fmla="*/ 2110182 w 2906956"/>
              <a:gd name="connsiteY5" fmla="*/ 3044917 h 5505122"/>
              <a:gd name="connsiteX6" fmla="*/ 2040173 w 2906956"/>
              <a:gd name="connsiteY6" fmla="*/ 3579154 h 5505122"/>
              <a:gd name="connsiteX7" fmla="*/ 1998262 w 2906956"/>
              <a:gd name="connsiteY7" fmla="*/ 3987493 h 5505122"/>
              <a:gd name="connsiteX8" fmla="*/ 1970163 w 2906956"/>
              <a:gd name="connsiteY8" fmla="*/ 4438000 h 5505122"/>
              <a:gd name="connsiteX9" fmla="*/ 1988043 w 2906956"/>
              <a:gd name="connsiteY9" fmla="*/ 4809577 h 5505122"/>
              <a:gd name="connsiteX10" fmla="*/ 1295111 w 2906956"/>
              <a:gd name="connsiteY10" fmla="*/ 5009386 h 5505122"/>
              <a:gd name="connsiteX11" fmla="*/ 530184 w 2906956"/>
              <a:gd name="connsiteY11" fmla="*/ 5432901 h 5505122"/>
              <a:gd name="connsiteX12" fmla="*/ 65320 w 2906956"/>
              <a:gd name="connsiteY12" fmla="*/ 3431759 h 5505122"/>
              <a:gd name="connsiteX13" fmla="*/ 0 w 2906956"/>
              <a:gd name="connsiteY13" fmla="*/ 1742482 h 5505122"/>
              <a:gd name="connsiteX14" fmla="*/ 1622771 w 2906956"/>
              <a:gd name="connsiteY14" fmla="*/ 570252 h 5505122"/>
              <a:gd name="connsiteX15" fmla="*/ 2906956 w 2906956"/>
              <a:gd name="connsiteY15" fmla="*/ 0 h 5505122"/>
              <a:gd name="connsiteX0" fmla="*/ 2906956 w 2906956"/>
              <a:gd name="connsiteY0" fmla="*/ 0 h 5513636"/>
              <a:gd name="connsiteX1" fmla="*/ 2579763 w 2906956"/>
              <a:gd name="connsiteY1" fmla="*/ 1047416 h 5513636"/>
              <a:gd name="connsiteX2" fmla="*/ 2445937 w 2906956"/>
              <a:gd name="connsiteY2" fmla="*/ 1574951 h 5513636"/>
              <a:gd name="connsiteX3" fmla="*/ 2303538 w 2906956"/>
              <a:gd name="connsiteY3" fmla="*/ 2127444 h 5513636"/>
              <a:gd name="connsiteX4" fmla="*/ 2195907 w 2906956"/>
              <a:gd name="connsiteY4" fmla="*/ 2621895 h 5513636"/>
              <a:gd name="connsiteX5" fmla="*/ 2110182 w 2906956"/>
              <a:gd name="connsiteY5" fmla="*/ 3044917 h 5513636"/>
              <a:gd name="connsiteX6" fmla="*/ 2040173 w 2906956"/>
              <a:gd name="connsiteY6" fmla="*/ 3579154 h 5513636"/>
              <a:gd name="connsiteX7" fmla="*/ 1998262 w 2906956"/>
              <a:gd name="connsiteY7" fmla="*/ 3987493 h 5513636"/>
              <a:gd name="connsiteX8" fmla="*/ 1970163 w 2906956"/>
              <a:gd name="connsiteY8" fmla="*/ 4438000 h 5513636"/>
              <a:gd name="connsiteX9" fmla="*/ 1988043 w 2906956"/>
              <a:gd name="connsiteY9" fmla="*/ 4809577 h 5513636"/>
              <a:gd name="connsiteX10" fmla="*/ 1295111 w 2906956"/>
              <a:gd name="connsiteY10" fmla="*/ 5009386 h 5513636"/>
              <a:gd name="connsiteX11" fmla="*/ 530184 w 2906956"/>
              <a:gd name="connsiteY11" fmla="*/ 5432901 h 5513636"/>
              <a:gd name="connsiteX12" fmla="*/ 65320 w 2906956"/>
              <a:gd name="connsiteY12" fmla="*/ 3431759 h 5513636"/>
              <a:gd name="connsiteX13" fmla="*/ 0 w 2906956"/>
              <a:gd name="connsiteY13" fmla="*/ 1742482 h 5513636"/>
              <a:gd name="connsiteX14" fmla="*/ 1622771 w 2906956"/>
              <a:gd name="connsiteY14" fmla="*/ 570252 h 5513636"/>
              <a:gd name="connsiteX15" fmla="*/ 2906956 w 2906956"/>
              <a:gd name="connsiteY15" fmla="*/ 0 h 5513636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88043 w 2906956"/>
              <a:gd name="connsiteY9" fmla="*/ 480957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88043 w 2906956"/>
              <a:gd name="connsiteY9" fmla="*/ 480957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57563 w 2906956"/>
              <a:gd name="connsiteY9" fmla="*/ 481725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57563 w 2906956"/>
              <a:gd name="connsiteY9" fmla="*/ 481725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57563 w 2906956"/>
              <a:gd name="connsiteY9" fmla="*/ 481725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17541"/>
              <a:gd name="connsiteX1" fmla="*/ 2579763 w 2906956"/>
              <a:gd name="connsiteY1" fmla="*/ 1032056 h 5417541"/>
              <a:gd name="connsiteX2" fmla="*/ 2445937 w 2906956"/>
              <a:gd name="connsiteY2" fmla="*/ 1559591 h 5417541"/>
              <a:gd name="connsiteX3" fmla="*/ 2303538 w 2906956"/>
              <a:gd name="connsiteY3" fmla="*/ 2112084 h 5417541"/>
              <a:gd name="connsiteX4" fmla="*/ 2195907 w 2906956"/>
              <a:gd name="connsiteY4" fmla="*/ 2606535 h 5417541"/>
              <a:gd name="connsiteX5" fmla="*/ 2110182 w 2906956"/>
              <a:gd name="connsiteY5" fmla="*/ 3029557 h 5417541"/>
              <a:gd name="connsiteX6" fmla="*/ 2040173 w 2906956"/>
              <a:gd name="connsiteY6" fmla="*/ 3563794 h 5417541"/>
              <a:gd name="connsiteX7" fmla="*/ 1998262 w 2906956"/>
              <a:gd name="connsiteY7" fmla="*/ 3972133 h 5417541"/>
              <a:gd name="connsiteX8" fmla="*/ 1970163 w 2906956"/>
              <a:gd name="connsiteY8" fmla="*/ 4422640 h 5417541"/>
              <a:gd name="connsiteX9" fmla="*/ 1957563 w 2906956"/>
              <a:gd name="connsiteY9" fmla="*/ 4801897 h 5417541"/>
              <a:gd name="connsiteX10" fmla="*/ 1295111 w 2906956"/>
              <a:gd name="connsiteY10" fmla="*/ 4994026 h 5417541"/>
              <a:gd name="connsiteX11" fmla="*/ 530184 w 2906956"/>
              <a:gd name="connsiteY11" fmla="*/ 5417541 h 5417541"/>
              <a:gd name="connsiteX12" fmla="*/ 65320 w 2906956"/>
              <a:gd name="connsiteY12" fmla="*/ 3416399 h 5417541"/>
              <a:gd name="connsiteX13" fmla="*/ 0 w 2906956"/>
              <a:gd name="connsiteY13" fmla="*/ 1727122 h 5417541"/>
              <a:gd name="connsiteX14" fmla="*/ 1622771 w 2906956"/>
              <a:gd name="connsiteY14" fmla="*/ 554892 h 5417541"/>
              <a:gd name="connsiteX15" fmla="*/ 2906956 w 2906956"/>
              <a:gd name="connsiteY15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1622771 w 2914576"/>
              <a:gd name="connsiteY14" fmla="*/ 554892 h 5417541"/>
              <a:gd name="connsiteX15" fmla="*/ 2914576 w 2914576"/>
              <a:gd name="connsiteY15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1622771 w 2914576"/>
              <a:gd name="connsiteY14" fmla="*/ 554892 h 5417541"/>
              <a:gd name="connsiteX15" fmla="*/ 2914576 w 2914576"/>
              <a:gd name="connsiteY15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1622771 w 2914576"/>
              <a:gd name="connsiteY14" fmla="*/ 554892 h 5417541"/>
              <a:gd name="connsiteX15" fmla="*/ 2914576 w 2914576"/>
              <a:gd name="connsiteY15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15051 w 2914576"/>
              <a:gd name="connsiteY14" fmla="*/ 1061783 h 5417541"/>
              <a:gd name="connsiteX15" fmla="*/ 2914576 w 2914576"/>
              <a:gd name="connsiteY15" fmla="*/ 0 h 5417541"/>
              <a:gd name="connsiteX0" fmla="*/ 2914576 w 2914576"/>
              <a:gd name="connsiteY0" fmla="*/ 15548 h 5433089"/>
              <a:gd name="connsiteX1" fmla="*/ 2579763 w 2914576"/>
              <a:gd name="connsiteY1" fmla="*/ 1047604 h 5433089"/>
              <a:gd name="connsiteX2" fmla="*/ 2445937 w 2914576"/>
              <a:gd name="connsiteY2" fmla="*/ 1575139 h 5433089"/>
              <a:gd name="connsiteX3" fmla="*/ 2303538 w 2914576"/>
              <a:gd name="connsiteY3" fmla="*/ 2127632 h 5433089"/>
              <a:gd name="connsiteX4" fmla="*/ 2195907 w 2914576"/>
              <a:gd name="connsiteY4" fmla="*/ 2622083 h 5433089"/>
              <a:gd name="connsiteX5" fmla="*/ 2110182 w 2914576"/>
              <a:gd name="connsiteY5" fmla="*/ 3045105 h 5433089"/>
              <a:gd name="connsiteX6" fmla="*/ 2040173 w 2914576"/>
              <a:gd name="connsiteY6" fmla="*/ 3579342 h 5433089"/>
              <a:gd name="connsiteX7" fmla="*/ 1998262 w 2914576"/>
              <a:gd name="connsiteY7" fmla="*/ 3987681 h 5433089"/>
              <a:gd name="connsiteX8" fmla="*/ 1970163 w 2914576"/>
              <a:gd name="connsiteY8" fmla="*/ 4438188 h 5433089"/>
              <a:gd name="connsiteX9" fmla="*/ 1957563 w 2914576"/>
              <a:gd name="connsiteY9" fmla="*/ 4817445 h 5433089"/>
              <a:gd name="connsiteX10" fmla="*/ 1295111 w 2914576"/>
              <a:gd name="connsiteY10" fmla="*/ 5009574 h 5433089"/>
              <a:gd name="connsiteX11" fmla="*/ 530184 w 2914576"/>
              <a:gd name="connsiteY11" fmla="*/ 5433089 h 5433089"/>
              <a:gd name="connsiteX12" fmla="*/ 65320 w 2914576"/>
              <a:gd name="connsiteY12" fmla="*/ 3431947 h 5433089"/>
              <a:gd name="connsiteX13" fmla="*/ 0 w 2914576"/>
              <a:gd name="connsiteY13" fmla="*/ 1742670 h 5433089"/>
              <a:gd name="connsiteX14" fmla="*/ 815051 w 2914576"/>
              <a:gd name="connsiteY14" fmla="*/ 1077331 h 5433089"/>
              <a:gd name="connsiteX15" fmla="*/ 1942811 w 2914576"/>
              <a:gd name="connsiteY15" fmla="*/ 470597 h 5433089"/>
              <a:gd name="connsiteX16" fmla="*/ 2914576 w 2914576"/>
              <a:gd name="connsiteY16" fmla="*/ 15548 h 5433089"/>
              <a:gd name="connsiteX0" fmla="*/ 2914576 w 2914576"/>
              <a:gd name="connsiteY0" fmla="*/ 16980 h 5434521"/>
              <a:gd name="connsiteX1" fmla="*/ 2579763 w 2914576"/>
              <a:gd name="connsiteY1" fmla="*/ 1049036 h 5434521"/>
              <a:gd name="connsiteX2" fmla="*/ 2445937 w 2914576"/>
              <a:gd name="connsiteY2" fmla="*/ 1576571 h 5434521"/>
              <a:gd name="connsiteX3" fmla="*/ 2303538 w 2914576"/>
              <a:gd name="connsiteY3" fmla="*/ 2129064 h 5434521"/>
              <a:gd name="connsiteX4" fmla="*/ 2195907 w 2914576"/>
              <a:gd name="connsiteY4" fmla="*/ 2623515 h 5434521"/>
              <a:gd name="connsiteX5" fmla="*/ 2110182 w 2914576"/>
              <a:gd name="connsiteY5" fmla="*/ 3046537 h 5434521"/>
              <a:gd name="connsiteX6" fmla="*/ 2040173 w 2914576"/>
              <a:gd name="connsiteY6" fmla="*/ 3580774 h 5434521"/>
              <a:gd name="connsiteX7" fmla="*/ 1998262 w 2914576"/>
              <a:gd name="connsiteY7" fmla="*/ 3989113 h 5434521"/>
              <a:gd name="connsiteX8" fmla="*/ 1970163 w 2914576"/>
              <a:gd name="connsiteY8" fmla="*/ 4439620 h 5434521"/>
              <a:gd name="connsiteX9" fmla="*/ 1957563 w 2914576"/>
              <a:gd name="connsiteY9" fmla="*/ 4818877 h 5434521"/>
              <a:gd name="connsiteX10" fmla="*/ 1295111 w 2914576"/>
              <a:gd name="connsiteY10" fmla="*/ 5011006 h 5434521"/>
              <a:gd name="connsiteX11" fmla="*/ 530184 w 2914576"/>
              <a:gd name="connsiteY11" fmla="*/ 5434521 h 5434521"/>
              <a:gd name="connsiteX12" fmla="*/ 65320 w 2914576"/>
              <a:gd name="connsiteY12" fmla="*/ 3433379 h 5434521"/>
              <a:gd name="connsiteX13" fmla="*/ 0 w 2914576"/>
              <a:gd name="connsiteY13" fmla="*/ 1744102 h 5434521"/>
              <a:gd name="connsiteX14" fmla="*/ 815051 w 2914576"/>
              <a:gd name="connsiteY14" fmla="*/ 1078763 h 5434521"/>
              <a:gd name="connsiteX15" fmla="*/ 1897091 w 2914576"/>
              <a:gd name="connsiteY15" fmla="*/ 433628 h 5434521"/>
              <a:gd name="connsiteX16" fmla="*/ 2914576 w 2914576"/>
              <a:gd name="connsiteY16" fmla="*/ 16980 h 543452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15051 w 2914576"/>
              <a:gd name="connsiteY14" fmla="*/ 1061783 h 5417541"/>
              <a:gd name="connsiteX15" fmla="*/ 1897091 w 2914576"/>
              <a:gd name="connsiteY15" fmla="*/ 416648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15051 w 2914576"/>
              <a:gd name="connsiteY14" fmla="*/ 1061783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409411 w 2914576"/>
              <a:gd name="connsiteY10" fmla="*/ 496330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516539"/>
              <a:gd name="connsiteX1" fmla="*/ 2579763 w 2914576"/>
              <a:gd name="connsiteY1" fmla="*/ 1032056 h 5516539"/>
              <a:gd name="connsiteX2" fmla="*/ 2445937 w 2914576"/>
              <a:gd name="connsiteY2" fmla="*/ 1559591 h 5516539"/>
              <a:gd name="connsiteX3" fmla="*/ 2303538 w 2914576"/>
              <a:gd name="connsiteY3" fmla="*/ 2112084 h 5516539"/>
              <a:gd name="connsiteX4" fmla="*/ 2195907 w 2914576"/>
              <a:gd name="connsiteY4" fmla="*/ 2606535 h 5516539"/>
              <a:gd name="connsiteX5" fmla="*/ 2110182 w 2914576"/>
              <a:gd name="connsiteY5" fmla="*/ 3029557 h 5516539"/>
              <a:gd name="connsiteX6" fmla="*/ 2040173 w 2914576"/>
              <a:gd name="connsiteY6" fmla="*/ 3563794 h 5516539"/>
              <a:gd name="connsiteX7" fmla="*/ 1998262 w 2914576"/>
              <a:gd name="connsiteY7" fmla="*/ 3972133 h 5516539"/>
              <a:gd name="connsiteX8" fmla="*/ 1970163 w 2914576"/>
              <a:gd name="connsiteY8" fmla="*/ 4422640 h 5516539"/>
              <a:gd name="connsiteX9" fmla="*/ 1957563 w 2914576"/>
              <a:gd name="connsiteY9" fmla="*/ 4801897 h 5516539"/>
              <a:gd name="connsiteX10" fmla="*/ 1409411 w 2914576"/>
              <a:gd name="connsiteY10" fmla="*/ 4963306 h 5516539"/>
              <a:gd name="connsiteX11" fmla="*/ 990311 w 2914576"/>
              <a:gd name="connsiteY11" fmla="*/ 5186030 h 5516539"/>
              <a:gd name="connsiteX12" fmla="*/ 530184 w 2914576"/>
              <a:gd name="connsiteY12" fmla="*/ 5417541 h 5516539"/>
              <a:gd name="connsiteX13" fmla="*/ 65320 w 2914576"/>
              <a:gd name="connsiteY13" fmla="*/ 3416399 h 5516539"/>
              <a:gd name="connsiteX14" fmla="*/ 0 w 2914576"/>
              <a:gd name="connsiteY14" fmla="*/ 1727122 h 5516539"/>
              <a:gd name="connsiteX15" fmla="*/ 822671 w 2914576"/>
              <a:gd name="connsiteY15" fmla="*/ 1031062 h 5516539"/>
              <a:gd name="connsiteX16" fmla="*/ 1813271 w 2914576"/>
              <a:gd name="connsiteY16" fmla="*/ 447369 h 5516539"/>
              <a:gd name="connsiteX17" fmla="*/ 2914576 w 2914576"/>
              <a:gd name="connsiteY17" fmla="*/ 0 h 5516539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409411 w 2914576"/>
              <a:gd name="connsiteY10" fmla="*/ 4963306 h 5417541"/>
              <a:gd name="connsiteX11" fmla="*/ 990311 w 2914576"/>
              <a:gd name="connsiteY11" fmla="*/ 5186030 h 5417541"/>
              <a:gd name="connsiteX12" fmla="*/ 530184 w 2914576"/>
              <a:gd name="connsiteY12" fmla="*/ 5417541 h 5417541"/>
              <a:gd name="connsiteX13" fmla="*/ 65320 w 2914576"/>
              <a:gd name="connsiteY13" fmla="*/ 3416399 h 5417541"/>
              <a:gd name="connsiteX14" fmla="*/ 0 w 2914576"/>
              <a:gd name="connsiteY14" fmla="*/ 1727122 h 5417541"/>
              <a:gd name="connsiteX15" fmla="*/ 822671 w 2914576"/>
              <a:gd name="connsiteY15" fmla="*/ 1031062 h 5417541"/>
              <a:gd name="connsiteX16" fmla="*/ 1813271 w 2914576"/>
              <a:gd name="connsiteY16" fmla="*/ 447369 h 5417541"/>
              <a:gd name="connsiteX17" fmla="*/ 2914576 w 2914576"/>
              <a:gd name="connsiteY17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409411 w 2914576"/>
              <a:gd name="connsiteY10" fmla="*/ 4963306 h 5417541"/>
              <a:gd name="connsiteX11" fmla="*/ 1005551 w 2914576"/>
              <a:gd name="connsiteY11" fmla="*/ 5139949 h 5417541"/>
              <a:gd name="connsiteX12" fmla="*/ 530184 w 2914576"/>
              <a:gd name="connsiteY12" fmla="*/ 5417541 h 5417541"/>
              <a:gd name="connsiteX13" fmla="*/ 65320 w 2914576"/>
              <a:gd name="connsiteY13" fmla="*/ 3416399 h 5417541"/>
              <a:gd name="connsiteX14" fmla="*/ 0 w 2914576"/>
              <a:gd name="connsiteY14" fmla="*/ 1727122 h 5417541"/>
              <a:gd name="connsiteX15" fmla="*/ 822671 w 2914576"/>
              <a:gd name="connsiteY15" fmla="*/ 1031062 h 5417541"/>
              <a:gd name="connsiteX16" fmla="*/ 1813271 w 2914576"/>
              <a:gd name="connsiteY16" fmla="*/ 447369 h 5417541"/>
              <a:gd name="connsiteX17" fmla="*/ 2914576 w 2914576"/>
              <a:gd name="connsiteY17" fmla="*/ 0 h 5417541"/>
              <a:gd name="connsiteX0" fmla="*/ 2914576 w 2914576"/>
              <a:gd name="connsiteY0" fmla="*/ 0 h 5448037"/>
              <a:gd name="connsiteX1" fmla="*/ 2579763 w 2914576"/>
              <a:gd name="connsiteY1" fmla="*/ 1032056 h 5448037"/>
              <a:gd name="connsiteX2" fmla="*/ 2445937 w 2914576"/>
              <a:gd name="connsiteY2" fmla="*/ 1559591 h 5448037"/>
              <a:gd name="connsiteX3" fmla="*/ 2303538 w 2914576"/>
              <a:gd name="connsiteY3" fmla="*/ 2112084 h 5448037"/>
              <a:gd name="connsiteX4" fmla="*/ 2195907 w 2914576"/>
              <a:gd name="connsiteY4" fmla="*/ 2606535 h 5448037"/>
              <a:gd name="connsiteX5" fmla="*/ 2110182 w 2914576"/>
              <a:gd name="connsiteY5" fmla="*/ 3029557 h 5448037"/>
              <a:gd name="connsiteX6" fmla="*/ 2040173 w 2914576"/>
              <a:gd name="connsiteY6" fmla="*/ 3563794 h 5448037"/>
              <a:gd name="connsiteX7" fmla="*/ 1998262 w 2914576"/>
              <a:gd name="connsiteY7" fmla="*/ 3972133 h 5448037"/>
              <a:gd name="connsiteX8" fmla="*/ 1970163 w 2914576"/>
              <a:gd name="connsiteY8" fmla="*/ 4422640 h 5448037"/>
              <a:gd name="connsiteX9" fmla="*/ 1957563 w 2914576"/>
              <a:gd name="connsiteY9" fmla="*/ 4801897 h 5448037"/>
              <a:gd name="connsiteX10" fmla="*/ 1409411 w 2914576"/>
              <a:gd name="connsiteY10" fmla="*/ 4963306 h 5448037"/>
              <a:gd name="connsiteX11" fmla="*/ 1005551 w 2914576"/>
              <a:gd name="connsiteY11" fmla="*/ 5139949 h 5448037"/>
              <a:gd name="connsiteX12" fmla="*/ 530184 w 2914576"/>
              <a:gd name="connsiteY12" fmla="*/ 5417541 h 5448037"/>
              <a:gd name="connsiteX13" fmla="*/ 243551 w 2914576"/>
              <a:gd name="connsiteY13" fmla="*/ 4348892 h 5448037"/>
              <a:gd name="connsiteX14" fmla="*/ 65320 w 2914576"/>
              <a:gd name="connsiteY14" fmla="*/ 3416399 h 5448037"/>
              <a:gd name="connsiteX15" fmla="*/ 0 w 2914576"/>
              <a:gd name="connsiteY15" fmla="*/ 1727122 h 5448037"/>
              <a:gd name="connsiteX16" fmla="*/ 822671 w 2914576"/>
              <a:gd name="connsiteY16" fmla="*/ 1031062 h 5448037"/>
              <a:gd name="connsiteX17" fmla="*/ 1813271 w 2914576"/>
              <a:gd name="connsiteY17" fmla="*/ 447369 h 5448037"/>
              <a:gd name="connsiteX18" fmla="*/ 2914576 w 2914576"/>
              <a:gd name="connsiteY18" fmla="*/ 0 h 5448037"/>
              <a:gd name="connsiteX0" fmla="*/ 2914576 w 2914576"/>
              <a:gd name="connsiteY0" fmla="*/ 0 h 5448037"/>
              <a:gd name="connsiteX1" fmla="*/ 2579763 w 2914576"/>
              <a:gd name="connsiteY1" fmla="*/ 1032056 h 5448037"/>
              <a:gd name="connsiteX2" fmla="*/ 2445937 w 2914576"/>
              <a:gd name="connsiteY2" fmla="*/ 1559591 h 5448037"/>
              <a:gd name="connsiteX3" fmla="*/ 2303538 w 2914576"/>
              <a:gd name="connsiteY3" fmla="*/ 2112084 h 5448037"/>
              <a:gd name="connsiteX4" fmla="*/ 2195907 w 2914576"/>
              <a:gd name="connsiteY4" fmla="*/ 2606535 h 5448037"/>
              <a:gd name="connsiteX5" fmla="*/ 2110182 w 2914576"/>
              <a:gd name="connsiteY5" fmla="*/ 3029557 h 5448037"/>
              <a:gd name="connsiteX6" fmla="*/ 2040173 w 2914576"/>
              <a:gd name="connsiteY6" fmla="*/ 3563794 h 5448037"/>
              <a:gd name="connsiteX7" fmla="*/ 1998262 w 2914576"/>
              <a:gd name="connsiteY7" fmla="*/ 3972133 h 5448037"/>
              <a:gd name="connsiteX8" fmla="*/ 1970163 w 2914576"/>
              <a:gd name="connsiteY8" fmla="*/ 4422640 h 5448037"/>
              <a:gd name="connsiteX9" fmla="*/ 1957563 w 2914576"/>
              <a:gd name="connsiteY9" fmla="*/ 4801897 h 5448037"/>
              <a:gd name="connsiteX10" fmla="*/ 1409411 w 2914576"/>
              <a:gd name="connsiteY10" fmla="*/ 4963306 h 5448037"/>
              <a:gd name="connsiteX11" fmla="*/ 1005551 w 2914576"/>
              <a:gd name="connsiteY11" fmla="*/ 5139949 h 5448037"/>
              <a:gd name="connsiteX12" fmla="*/ 530184 w 2914576"/>
              <a:gd name="connsiteY12" fmla="*/ 5417541 h 5448037"/>
              <a:gd name="connsiteX13" fmla="*/ 220691 w 2914576"/>
              <a:gd name="connsiteY13" fmla="*/ 4348892 h 5448037"/>
              <a:gd name="connsiteX14" fmla="*/ 65320 w 2914576"/>
              <a:gd name="connsiteY14" fmla="*/ 3416399 h 5448037"/>
              <a:gd name="connsiteX15" fmla="*/ 0 w 2914576"/>
              <a:gd name="connsiteY15" fmla="*/ 1727122 h 5448037"/>
              <a:gd name="connsiteX16" fmla="*/ 822671 w 2914576"/>
              <a:gd name="connsiteY16" fmla="*/ 1031062 h 5448037"/>
              <a:gd name="connsiteX17" fmla="*/ 1813271 w 2914576"/>
              <a:gd name="connsiteY17" fmla="*/ 447369 h 5448037"/>
              <a:gd name="connsiteX18" fmla="*/ 2914576 w 2914576"/>
              <a:gd name="connsiteY18" fmla="*/ 0 h 5448037"/>
              <a:gd name="connsiteX0" fmla="*/ 2914576 w 2914576"/>
              <a:gd name="connsiteY0" fmla="*/ 0 h 5448037"/>
              <a:gd name="connsiteX1" fmla="*/ 2579763 w 2914576"/>
              <a:gd name="connsiteY1" fmla="*/ 1032056 h 5448037"/>
              <a:gd name="connsiteX2" fmla="*/ 2445937 w 2914576"/>
              <a:gd name="connsiteY2" fmla="*/ 1559591 h 5448037"/>
              <a:gd name="connsiteX3" fmla="*/ 2303538 w 2914576"/>
              <a:gd name="connsiteY3" fmla="*/ 2112084 h 5448037"/>
              <a:gd name="connsiteX4" fmla="*/ 2195907 w 2914576"/>
              <a:gd name="connsiteY4" fmla="*/ 2606535 h 5448037"/>
              <a:gd name="connsiteX5" fmla="*/ 2110182 w 2914576"/>
              <a:gd name="connsiteY5" fmla="*/ 3029557 h 5448037"/>
              <a:gd name="connsiteX6" fmla="*/ 2040173 w 2914576"/>
              <a:gd name="connsiteY6" fmla="*/ 3563794 h 5448037"/>
              <a:gd name="connsiteX7" fmla="*/ 1998262 w 2914576"/>
              <a:gd name="connsiteY7" fmla="*/ 3972133 h 5448037"/>
              <a:gd name="connsiteX8" fmla="*/ 1970163 w 2914576"/>
              <a:gd name="connsiteY8" fmla="*/ 4422640 h 5448037"/>
              <a:gd name="connsiteX9" fmla="*/ 1957563 w 2914576"/>
              <a:gd name="connsiteY9" fmla="*/ 4801897 h 5448037"/>
              <a:gd name="connsiteX10" fmla="*/ 1409411 w 2914576"/>
              <a:gd name="connsiteY10" fmla="*/ 4963306 h 5448037"/>
              <a:gd name="connsiteX11" fmla="*/ 1005551 w 2914576"/>
              <a:gd name="connsiteY11" fmla="*/ 5139949 h 5448037"/>
              <a:gd name="connsiteX12" fmla="*/ 530184 w 2914576"/>
              <a:gd name="connsiteY12" fmla="*/ 5417541 h 5448037"/>
              <a:gd name="connsiteX13" fmla="*/ 220691 w 2914576"/>
              <a:gd name="connsiteY13" fmla="*/ 4348892 h 5448037"/>
              <a:gd name="connsiteX14" fmla="*/ 65320 w 2914576"/>
              <a:gd name="connsiteY14" fmla="*/ 3416399 h 5448037"/>
              <a:gd name="connsiteX15" fmla="*/ 0 w 2914576"/>
              <a:gd name="connsiteY15" fmla="*/ 1727122 h 5448037"/>
              <a:gd name="connsiteX16" fmla="*/ 822671 w 2914576"/>
              <a:gd name="connsiteY16" fmla="*/ 1031062 h 5448037"/>
              <a:gd name="connsiteX17" fmla="*/ 1813271 w 2914576"/>
              <a:gd name="connsiteY17" fmla="*/ 447369 h 5448037"/>
              <a:gd name="connsiteX18" fmla="*/ 2914576 w 2914576"/>
              <a:gd name="connsiteY18" fmla="*/ 0 h 5448037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409411 w 2914576"/>
              <a:gd name="connsiteY10" fmla="*/ 4963306 h 5417541"/>
              <a:gd name="connsiteX11" fmla="*/ 1005551 w 2914576"/>
              <a:gd name="connsiteY11" fmla="*/ 5139949 h 5417541"/>
              <a:gd name="connsiteX12" fmla="*/ 530184 w 2914576"/>
              <a:gd name="connsiteY12" fmla="*/ 5417541 h 5417541"/>
              <a:gd name="connsiteX13" fmla="*/ 220691 w 2914576"/>
              <a:gd name="connsiteY13" fmla="*/ 4348892 h 5417541"/>
              <a:gd name="connsiteX14" fmla="*/ 65320 w 2914576"/>
              <a:gd name="connsiteY14" fmla="*/ 3416399 h 5417541"/>
              <a:gd name="connsiteX15" fmla="*/ 0 w 2914576"/>
              <a:gd name="connsiteY15" fmla="*/ 1727122 h 5417541"/>
              <a:gd name="connsiteX16" fmla="*/ 822671 w 2914576"/>
              <a:gd name="connsiteY16" fmla="*/ 1031062 h 5417541"/>
              <a:gd name="connsiteX17" fmla="*/ 1813271 w 2914576"/>
              <a:gd name="connsiteY17" fmla="*/ 447369 h 5417541"/>
              <a:gd name="connsiteX18" fmla="*/ 2914576 w 2914576"/>
              <a:gd name="connsiteY18" fmla="*/ 0 h 5417541"/>
              <a:gd name="connsiteX0" fmla="*/ 2975491 w 2975491"/>
              <a:gd name="connsiteY0" fmla="*/ 0 h 5417541"/>
              <a:gd name="connsiteX1" fmla="*/ 2640678 w 2975491"/>
              <a:gd name="connsiteY1" fmla="*/ 1032056 h 5417541"/>
              <a:gd name="connsiteX2" fmla="*/ 2506852 w 2975491"/>
              <a:gd name="connsiteY2" fmla="*/ 1559591 h 5417541"/>
              <a:gd name="connsiteX3" fmla="*/ 2364453 w 2975491"/>
              <a:gd name="connsiteY3" fmla="*/ 2112084 h 5417541"/>
              <a:gd name="connsiteX4" fmla="*/ 2256822 w 2975491"/>
              <a:gd name="connsiteY4" fmla="*/ 2606535 h 5417541"/>
              <a:gd name="connsiteX5" fmla="*/ 2171097 w 2975491"/>
              <a:gd name="connsiteY5" fmla="*/ 3029557 h 5417541"/>
              <a:gd name="connsiteX6" fmla="*/ 2101088 w 2975491"/>
              <a:gd name="connsiteY6" fmla="*/ 3563794 h 5417541"/>
              <a:gd name="connsiteX7" fmla="*/ 2059177 w 2975491"/>
              <a:gd name="connsiteY7" fmla="*/ 3972133 h 5417541"/>
              <a:gd name="connsiteX8" fmla="*/ 2031078 w 2975491"/>
              <a:gd name="connsiteY8" fmla="*/ 4422640 h 5417541"/>
              <a:gd name="connsiteX9" fmla="*/ 2018478 w 2975491"/>
              <a:gd name="connsiteY9" fmla="*/ 4801897 h 5417541"/>
              <a:gd name="connsiteX10" fmla="*/ 1470326 w 2975491"/>
              <a:gd name="connsiteY10" fmla="*/ 4963306 h 5417541"/>
              <a:gd name="connsiteX11" fmla="*/ 1066466 w 2975491"/>
              <a:gd name="connsiteY11" fmla="*/ 5139949 h 5417541"/>
              <a:gd name="connsiteX12" fmla="*/ 591099 w 2975491"/>
              <a:gd name="connsiteY12" fmla="*/ 5417541 h 5417541"/>
              <a:gd name="connsiteX13" fmla="*/ 281606 w 2975491"/>
              <a:gd name="connsiteY13" fmla="*/ 4348892 h 5417541"/>
              <a:gd name="connsiteX14" fmla="*/ 126235 w 2975491"/>
              <a:gd name="connsiteY14" fmla="*/ 3416399 h 5417541"/>
              <a:gd name="connsiteX15" fmla="*/ 68246 w 2975491"/>
              <a:gd name="connsiteY15" fmla="*/ 2689977 h 5417541"/>
              <a:gd name="connsiteX16" fmla="*/ 60915 w 2975491"/>
              <a:gd name="connsiteY16" fmla="*/ 1727122 h 5417541"/>
              <a:gd name="connsiteX17" fmla="*/ 883586 w 2975491"/>
              <a:gd name="connsiteY17" fmla="*/ 1031062 h 5417541"/>
              <a:gd name="connsiteX18" fmla="*/ 1874186 w 2975491"/>
              <a:gd name="connsiteY18" fmla="*/ 447369 h 5417541"/>
              <a:gd name="connsiteX19" fmla="*/ 2975491 w 2975491"/>
              <a:gd name="connsiteY19" fmla="*/ 0 h 5417541"/>
              <a:gd name="connsiteX0" fmla="*/ 2917929 w 2917929"/>
              <a:gd name="connsiteY0" fmla="*/ 0 h 5417541"/>
              <a:gd name="connsiteX1" fmla="*/ 2583116 w 2917929"/>
              <a:gd name="connsiteY1" fmla="*/ 1032056 h 5417541"/>
              <a:gd name="connsiteX2" fmla="*/ 2449290 w 2917929"/>
              <a:gd name="connsiteY2" fmla="*/ 1559591 h 5417541"/>
              <a:gd name="connsiteX3" fmla="*/ 2306891 w 2917929"/>
              <a:gd name="connsiteY3" fmla="*/ 2112084 h 5417541"/>
              <a:gd name="connsiteX4" fmla="*/ 2199260 w 2917929"/>
              <a:gd name="connsiteY4" fmla="*/ 2606535 h 5417541"/>
              <a:gd name="connsiteX5" fmla="*/ 2113535 w 2917929"/>
              <a:gd name="connsiteY5" fmla="*/ 3029557 h 5417541"/>
              <a:gd name="connsiteX6" fmla="*/ 2043526 w 2917929"/>
              <a:gd name="connsiteY6" fmla="*/ 3563794 h 5417541"/>
              <a:gd name="connsiteX7" fmla="*/ 2001615 w 2917929"/>
              <a:gd name="connsiteY7" fmla="*/ 3972133 h 5417541"/>
              <a:gd name="connsiteX8" fmla="*/ 1973516 w 2917929"/>
              <a:gd name="connsiteY8" fmla="*/ 4422640 h 5417541"/>
              <a:gd name="connsiteX9" fmla="*/ 1960916 w 2917929"/>
              <a:gd name="connsiteY9" fmla="*/ 4801897 h 5417541"/>
              <a:gd name="connsiteX10" fmla="*/ 1412764 w 2917929"/>
              <a:gd name="connsiteY10" fmla="*/ 4963306 h 5417541"/>
              <a:gd name="connsiteX11" fmla="*/ 1008904 w 2917929"/>
              <a:gd name="connsiteY11" fmla="*/ 5139949 h 5417541"/>
              <a:gd name="connsiteX12" fmla="*/ 533537 w 2917929"/>
              <a:gd name="connsiteY12" fmla="*/ 5417541 h 5417541"/>
              <a:gd name="connsiteX13" fmla="*/ 224044 w 2917929"/>
              <a:gd name="connsiteY13" fmla="*/ 4348892 h 5417541"/>
              <a:gd name="connsiteX14" fmla="*/ 68673 w 2917929"/>
              <a:gd name="connsiteY14" fmla="*/ 3416399 h 5417541"/>
              <a:gd name="connsiteX15" fmla="*/ 10684 w 2917929"/>
              <a:gd name="connsiteY15" fmla="*/ 2689977 h 5417541"/>
              <a:gd name="connsiteX16" fmla="*/ 3353 w 2917929"/>
              <a:gd name="connsiteY16" fmla="*/ 1727122 h 5417541"/>
              <a:gd name="connsiteX17" fmla="*/ 826024 w 2917929"/>
              <a:gd name="connsiteY17" fmla="*/ 1031062 h 5417541"/>
              <a:gd name="connsiteX18" fmla="*/ 1816624 w 2917929"/>
              <a:gd name="connsiteY18" fmla="*/ 447369 h 5417541"/>
              <a:gd name="connsiteX19" fmla="*/ 2917929 w 2917929"/>
              <a:gd name="connsiteY19" fmla="*/ 0 h 5417541"/>
              <a:gd name="connsiteX0" fmla="*/ 2917929 w 2917929"/>
              <a:gd name="connsiteY0" fmla="*/ 0 h 5417541"/>
              <a:gd name="connsiteX1" fmla="*/ 2583116 w 2917929"/>
              <a:gd name="connsiteY1" fmla="*/ 1032056 h 5417541"/>
              <a:gd name="connsiteX2" fmla="*/ 2449290 w 2917929"/>
              <a:gd name="connsiteY2" fmla="*/ 1559591 h 5417541"/>
              <a:gd name="connsiteX3" fmla="*/ 2306891 w 2917929"/>
              <a:gd name="connsiteY3" fmla="*/ 2112084 h 5417541"/>
              <a:gd name="connsiteX4" fmla="*/ 2199260 w 2917929"/>
              <a:gd name="connsiteY4" fmla="*/ 2606535 h 5417541"/>
              <a:gd name="connsiteX5" fmla="*/ 2113535 w 2917929"/>
              <a:gd name="connsiteY5" fmla="*/ 3029557 h 5417541"/>
              <a:gd name="connsiteX6" fmla="*/ 2043526 w 2917929"/>
              <a:gd name="connsiteY6" fmla="*/ 3563794 h 5417541"/>
              <a:gd name="connsiteX7" fmla="*/ 2001615 w 2917929"/>
              <a:gd name="connsiteY7" fmla="*/ 3972133 h 5417541"/>
              <a:gd name="connsiteX8" fmla="*/ 1973516 w 2917929"/>
              <a:gd name="connsiteY8" fmla="*/ 4422640 h 5417541"/>
              <a:gd name="connsiteX9" fmla="*/ 1960916 w 2917929"/>
              <a:gd name="connsiteY9" fmla="*/ 4801897 h 5417541"/>
              <a:gd name="connsiteX10" fmla="*/ 1412764 w 2917929"/>
              <a:gd name="connsiteY10" fmla="*/ 4963306 h 5417541"/>
              <a:gd name="connsiteX11" fmla="*/ 1008904 w 2917929"/>
              <a:gd name="connsiteY11" fmla="*/ 5139949 h 5417541"/>
              <a:gd name="connsiteX12" fmla="*/ 533537 w 2917929"/>
              <a:gd name="connsiteY12" fmla="*/ 5417541 h 5417541"/>
              <a:gd name="connsiteX13" fmla="*/ 224044 w 2917929"/>
              <a:gd name="connsiteY13" fmla="*/ 4348892 h 5417541"/>
              <a:gd name="connsiteX14" fmla="*/ 68673 w 2917929"/>
              <a:gd name="connsiteY14" fmla="*/ 3416399 h 5417541"/>
              <a:gd name="connsiteX15" fmla="*/ 10684 w 2917929"/>
              <a:gd name="connsiteY15" fmla="*/ 2689977 h 5417541"/>
              <a:gd name="connsiteX16" fmla="*/ 3353 w 2917929"/>
              <a:gd name="connsiteY16" fmla="*/ 1727122 h 5417541"/>
              <a:gd name="connsiteX17" fmla="*/ 826024 w 2917929"/>
              <a:gd name="connsiteY17" fmla="*/ 1031062 h 5417541"/>
              <a:gd name="connsiteX18" fmla="*/ 1816624 w 2917929"/>
              <a:gd name="connsiteY18" fmla="*/ 447369 h 5417541"/>
              <a:gd name="connsiteX19" fmla="*/ 2917929 w 2917929"/>
              <a:gd name="connsiteY19" fmla="*/ 0 h 5417541"/>
              <a:gd name="connsiteX0" fmla="*/ 2917929 w 2961096"/>
              <a:gd name="connsiteY0" fmla="*/ 0 h 5417541"/>
              <a:gd name="connsiteX1" fmla="*/ 2723405 w 2961096"/>
              <a:gd name="connsiteY1" fmla="*/ 554891 h 5417541"/>
              <a:gd name="connsiteX2" fmla="*/ 2583116 w 2961096"/>
              <a:gd name="connsiteY2" fmla="*/ 1032056 h 5417541"/>
              <a:gd name="connsiteX3" fmla="*/ 2449290 w 2961096"/>
              <a:gd name="connsiteY3" fmla="*/ 1559591 h 5417541"/>
              <a:gd name="connsiteX4" fmla="*/ 2306891 w 2961096"/>
              <a:gd name="connsiteY4" fmla="*/ 2112084 h 5417541"/>
              <a:gd name="connsiteX5" fmla="*/ 2199260 w 2961096"/>
              <a:gd name="connsiteY5" fmla="*/ 2606535 h 5417541"/>
              <a:gd name="connsiteX6" fmla="*/ 2113535 w 2961096"/>
              <a:gd name="connsiteY6" fmla="*/ 3029557 h 5417541"/>
              <a:gd name="connsiteX7" fmla="*/ 2043526 w 2961096"/>
              <a:gd name="connsiteY7" fmla="*/ 3563794 h 5417541"/>
              <a:gd name="connsiteX8" fmla="*/ 2001615 w 2961096"/>
              <a:gd name="connsiteY8" fmla="*/ 3972133 h 5417541"/>
              <a:gd name="connsiteX9" fmla="*/ 1973516 w 2961096"/>
              <a:gd name="connsiteY9" fmla="*/ 4422640 h 5417541"/>
              <a:gd name="connsiteX10" fmla="*/ 1960916 w 2961096"/>
              <a:gd name="connsiteY10" fmla="*/ 4801897 h 5417541"/>
              <a:gd name="connsiteX11" fmla="*/ 1412764 w 2961096"/>
              <a:gd name="connsiteY11" fmla="*/ 4963306 h 5417541"/>
              <a:gd name="connsiteX12" fmla="*/ 1008904 w 2961096"/>
              <a:gd name="connsiteY12" fmla="*/ 5139949 h 5417541"/>
              <a:gd name="connsiteX13" fmla="*/ 533537 w 2961096"/>
              <a:gd name="connsiteY13" fmla="*/ 5417541 h 5417541"/>
              <a:gd name="connsiteX14" fmla="*/ 224044 w 2961096"/>
              <a:gd name="connsiteY14" fmla="*/ 4348892 h 5417541"/>
              <a:gd name="connsiteX15" fmla="*/ 68673 w 2961096"/>
              <a:gd name="connsiteY15" fmla="*/ 3416399 h 5417541"/>
              <a:gd name="connsiteX16" fmla="*/ 10684 w 2961096"/>
              <a:gd name="connsiteY16" fmla="*/ 2689977 h 5417541"/>
              <a:gd name="connsiteX17" fmla="*/ 3353 w 2961096"/>
              <a:gd name="connsiteY17" fmla="*/ 1727122 h 5417541"/>
              <a:gd name="connsiteX18" fmla="*/ 826024 w 2961096"/>
              <a:gd name="connsiteY18" fmla="*/ 1031062 h 5417541"/>
              <a:gd name="connsiteX19" fmla="*/ 1816624 w 2961096"/>
              <a:gd name="connsiteY19" fmla="*/ 447369 h 5417541"/>
              <a:gd name="connsiteX20" fmla="*/ 2917929 w 2961096"/>
              <a:gd name="connsiteY20" fmla="*/ 0 h 5417541"/>
              <a:gd name="connsiteX0" fmla="*/ 2917929 w 2917929"/>
              <a:gd name="connsiteY0" fmla="*/ 0 h 5417541"/>
              <a:gd name="connsiteX1" fmla="*/ 2723405 w 2917929"/>
              <a:gd name="connsiteY1" fmla="*/ 554891 h 5417541"/>
              <a:gd name="connsiteX2" fmla="*/ 2583116 w 2917929"/>
              <a:gd name="connsiteY2" fmla="*/ 1032056 h 5417541"/>
              <a:gd name="connsiteX3" fmla="*/ 2449290 w 2917929"/>
              <a:gd name="connsiteY3" fmla="*/ 1559591 h 5417541"/>
              <a:gd name="connsiteX4" fmla="*/ 2306891 w 2917929"/>
              <a:gd name="connsiteY4" fmla="*/ 2112084 h 5417541"/>
              <a:gd name="connsiteX5" fmla="*/ 2199260 w 2917929"/>
              <a:gd name="connsiteY5" fmla="*/ 2606535 h 5417541"/>
              <a:gd name="connsiteX6" fmla="*/ 2113535 w 2917929"/>
              <a:gd name="connsiteY6" fmla="*/ 3029557 h 5417541"/>
              <a:gd name="connsiteX7" fmla="*/ 2043526 w 2917929"/>
              <a:gd name="connsiteY7" fmla="*/ 3563794 h 5417541"/>
              <a:gd name="connsiteX8" fmla="*/ 2001615 w 2917929"/>
              <a:gd name="connsiteY8" fmla="*/ 3972133 h 5417541"/>
              <a:gd name="connsiteX9" fmla="*/ 1973516 w 2917929"/>
              <a:gd name="connsiteY9" fmla="*/ 4422640 h 5417541"/>
              <a:gd name="connsiteX10" fmla="*/ 1960916 w 2917929"/>
              <a:gd name="connsiteY10" fmla="*/ 4801897 h 5417541"/>
              <a:gd name="connsiteX11" fmla="*/ 1412764 w 2917929"/>
              <a:gd name="connsiteY11" fmla="*/ 4963306 h 5417541"/>
              <a:gd name="connsiteX12" fmla="*/ 1008904 w 2917929"/>
              <a:gd name="connsiteY12" fmla="*/ 5139949 h 5417541"/>
              <a:gd name="connsiteX13" fmla="*/ 533537 w 2917929"/>
              <a:gd name="connsiteY13" fmla="*/ 5417541 h 5417541"/>
              <a:gd name="connsiteX14" fmla="*/ 224044 w 2917929"/>
              <a:gd name="connsiteY14" fmla="*/ 4348892 h 5417541"/>
              <a:gd name="connsiteX15" fmla="*/ 68673 w 2917929"/>
              <a:gd name="connsiteY15" fmla="*/ 3416399 h 5417541"/>
              <a:gd name="connsiteX16" fmla="*/ 10684 w 2917929"/>
              <a:gd name="connsiteY16" fmla="*/ 2689977 h 5417541"/>
              <a:gd name="connsiteX17" fmla="*/ 3353 w 2917929"/>
              <a:gd name="connsiteY17" fmla="*/ 1727122 h 5417541"/>
              <a:gd name="connsiteX18" fmla="*/ 826024 w 2917929"/>
              <a:gd name="connsiteY18" fmla="*/ 1031062 h 5417541"/>
              <a:gd name="connsiteX19" fmla="*/ 1816624 w 2917929"/>
              <a:gd name="connsiteY19" fmla="*/ 447369 h 5417541"/>
              <a:gd name="connsiteX20" fmla="*/ 2917929 w 2917929"/>
              <a:gd name="connsiteY20" fmla="*/ 0 h 5417541"/>
              <a:gd name="connsiteX0" fmla="*/ 2917929 w 2917929"/>
              <a:gd name="connsiteY0" fmla="*/ 0 h 5417541"/>
              <a:gd name="connsiteX1" fmla="*/ 2723405 w 2917929"/>
              <a:gd name="connsiteY1" fmla="*/ 554891 h 5417541"/>
              <a:gd name="connsiteX2" fmla="*/ 2583116 w 2917929"/>
              <a:gd name="connsiteY2" fmla="*/ 1032056 h 5417541"/>
              <a:gd name="connsiteX3" fmla="*/ 2449290 w 2917929"/>
              <a:gd name="connsiteY3" fmla="*/ 1559591 h 5417541"/>
              <a:gd name="connsiteX4" fmla="*/ 2306891 w 2917929"/>
              <a:gd name="connsiteY4" fmla="*/ 2112084 h 5417541"/>
              <a:gd name="connsiteX5" fmla="*/ 2199260 w 2917929"/>
              <a:gd name="connsiteY5" fmla="*/ 2606535 h 5417541"/>
              <a:gd name="connsiteX6" fmla="*/ 2113535 w 2917929"/>
              <a:gd name="connsiteY6" fmla="*/ 3029557 h 5417541"/>
              <a:gd name="connsiteX7" fmla="*/ 2043526 w 2917929"/>
              <a:gd name="connsiteY7" fmla="*/ 3563794 h 5417541"/>
              <a:gd name="connsiteX8" fmla="*/ 2001615 w 2917929"/>
              <a:gd name="connsiteY8" fmla="*/ 3972133 h 5417541"/>
              <a:gd name="connsiteX9" fmla="*/ 1973516 w 2917929"/>
              <a:gd name="connsiteY9" fmla="*/ 4422640 h 5417541"/>
              <a:gd name="connsiteX10" fmla="*/ 1960916 w 2917929"/>
              <a:gd name="connsiteY10" fmla="*/ 4801897 h 5417541"/>
              <a:gd name="connsiteX11" fmla="*/ 1412764 w 2917929"/>
              <a:gd name="connsiteY11" fmla="*/ 4963306 h 5417541"/>
              <a:gd name="connsiteX12" fmla="*/ 1008904 w 2917929"/>
              <a:gd name="connsiteY12" fmla="*/ 5139949 h 5417541"/>
              <a:gd name="connsiteX13" fmla="*/ 533537 w 2917929"/>
              <a:gd name="connsiteY13" fmla="*/ 5417541 h 5417541"/>
              <a:gd name="connsiteX14" fmla="*/ 224044 w 2917929"/>
              <a:gd name="connsiteY14" fmla="*/ 4348892 h 5417541"/>
              <a:gd name="connsiteX15" fmla="*/ 68673 w 2917929"/>
              <a:gd name="connsiteY15" fmla="*/ 3416399 h 5417541"/>
              <a:gd name="connsiteX16" fmla="*/ 10684 w 2917929"/>
              <a:gd name="connsiteY16" fmla="*/ 2689977 h 5417541"/>
              <a:gd name="connsiteX17" fmla="*/ 3353 w 2917929"/>
              <a:gd name="connsiteY17" fmla="*/ 1727122 h 5417541"/>
              <a:gd name="connsiteX18" fmla="*/ 826024 w 2917929"/>
              <a:gd name="connsiteY18" fmla="*/ 1031062 h 5417541"/>
              <a:gd name="connsiteX19" fmla="*/ 1816624 w 2917929"/>
              <a:gd name="connsiteY19" fmla="*/ 447369 h 5417541"/>
              <a:gd name="connsiteX20" fmla="*/ 2917929 w 2917929"/>
              <a:gd name="connsiteY20" fmla="*/ 0 h 5417541"/>
              <a:gd name="connsiteX0" fmla="*/ 2917929 w 2917929"/>
              <a:gd name="connsiteY0" fmla="*/ 0 h 5425221"/>
              <a:gd name="connsiteX1" fmla="*/ 2723405 w 2917929"/>
              <a:gd name="connsiteY1" fmla="*/ 562571 h 5425221"/>
              <a:gd name="connsiteX2" fmla="*/ 2583116 w 2917929"/>
              <a:gd name="connsiteY2" fmla="*/ 1039736 h 5425221"/>
              <a:gd name="connsiteX3" fmla="*/ 2449290 w 2917929"/>
              <a:gd name="connsiteY3" fmla="*/ 1567271 h 5425221"/>
              <a:gd name="connsiteX4" fmla="*/ 2306891 w 2917929"/>
              <a:gd name="connsiteY4" fmla="*/ 2119764 h 5425221"/>
              <a:gd name="connsiteX5" fmla="*/ 2199260 w 2917929"/>
              <a:gd name="connsiteY5" fmla="*/ 2614215 h 5425221"/>
              <a:gd name="connsiteX6" fmla="*/ 2113535 w 2917929"/>
              <a:gd name="connsiteY6" fmla="*/ 3037237 h 5425221"/>
              <a:gd name="connsiteX7" fmla="*/ 2043526 w 2917929"/>
              <a:gd name="connsiteY7" fmla="*/ 3571474 h 5425221"/>
              <a:gd name="connsiteX8" fmla="*/ 2001615 w 2917929"/>
              <a:gd name="connsiteY8" fmla="*/ 3979813 h 5425221"/>
              <a:gd name="connsiteX9" fmla="*/ 1973516 w 2917929"/>
              <a:gd name="connsiteY9" fmla="*/ 4430320 h 5425221"/>
              <a:gd name="connsiteX10" fmla="*/ 1960916 w 2917929"/>
              <a:gd name="connsiteY10" fmla="*/ 4809577 h 5425221"/>
              <a:gd name="connsiteX11" fmla="*/ 1412764 w 2917929"/>
              <a:gd name="connsiteY11" fmla="*/ 4970986 h 5425221"/>
              <a:gd name="connsiteX12" fmla="*/ 1008904 w 2917929"/>
              <a:gd name="connsiteY12" fmla="*/ 5147629 h 5425221"/>
              <a:gd name="connsiteX13" fmla="*/ 533537 w 2917929"/>
              <a:gd name="connsiteY13" fmla="*/ 5425221 h 5425221"/>
              <a:gd name="connsiteX14" fmla="*/ 224044 w 2917929"/>
              <a:gd name="connsiteY14" fmla="*/ 4356572 h 5425221"/>
              <a:gd name="connsiteX15" fmla="*/ 68673 w 2917929"/>
              <a:gd name="connsiteY15" fmla="*/ 3424079 h 5425221"/>
              <a:gd name="connsiteX16" fmla="*/ 10684 w 2917929"/>
              <a:gd name="connsiteY16" fmla="*/ 2697657 h 5425221"/>
              <a:gd name="connsiteX17" fmla="*/ 3353 w 2917929"/>
              <a:gd name="connsiteY17" fmla="*/ 1734802 h 5425221"/>
              <a:gd name="connsiteX18" fmla="*/ 826024 w 2917929"/>
              <a:gd name="connsiteY18" fmla="*/ 1038742 h 5425221"/>
              <a:gd name="connsiteX19" fmla="*/ 1816624 w 2917929"/>
              <a:gd name="connsiteY19" fmla="*/ 455049 h 5425221"/>
              <a:gd name="connsiteX20" fmla="*/ 2917929 w 2917929"/>
              <a:gd name="connsiteY20" fmla="*/ 0 h 542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17929" h="5425221">
                <a:moveTo>
                  <a:pt x="2917929" y="0"/>
                </a:moveTo>
                <a:cubicBezTo>
                  <a:pt x="2855699" y="194564"/>
                  <a:pt x="2779207" y="390562"/>
                  <a:pt x="2723405" y="562571"/>
                </a:cubicBezTo>
                <a:cubicBezTo>
                  <a:pt x="2667603" y="734580"/>
                  <a:pt x="2628802" y="872286"/>
                  <a:pt x="2583116" y="1039736"/>
                </a:cubicBezTo>
                <a:cubicBezTo>
                  <a:pt x="2537430" y="1207186"/>
                  <a:pt x="2495327" y="1387266"/>
                  <a:pt x="2449290" y="1567271"/>
                </a:cubicBezTo>
                <a:cubicBezTo>
                  <a:pt x="2403253" y="1747276"/>
                  <a:pt x="2348563" y="1945273"/>
                  <a:pt x="2306891" y="2119764"/>
                </a:cubicBezTo>
                <a:cubicBezTo>
                  <a:pt x="2265219" y="2294255"/>
                  <a:pt x="2231486" y="2461303"/>
                  <a:pt x="2199260" y="2614215"/>
                </a:cubicBezTo>
                <a:cubicBezTo>
                  <a:pt x="2167034" y="2767127"/>
                  <a:pt x="2139491" y="2877694"/>
                  <a:pt x="2113535" y="3037237"/>
                </a:cubicBezTo>
                <a:cubicBezTo>
                  <a:pt x="2087579" y="3196780"/>
                  <a:pt x="2062179" y="3414378"/>
                  <a:pt x="2043526" y="3571474"/>
                </a:cubicBezTo>
                <a:cubicBezTo>
                  <a:pt x="2024873" y="3728570"/>
                  <a:pt x="2013283" y="3836672"/>
                  <a:pt x="2001615" y="3979813"/>
                </a:cubicBezTo>
                <a:cubicBezTo>
                  <a:pt x="1989947" y="4122954"/>
                  <a:pt x="1980299" y="4292026"/>
                  <a:pt x="1973516" y="4430320"/>
                </a:cubicBezTo>
                <a:cubicBezTo>
                  <a:pt x="1966733" y="4568614"/>
                  <a:pt x="1965474" y="4663145"/>
                  <a:pt x="1960916" y="4809577"/>
                </a:cubicBezTo>
                <a:cubicBezTo>
                  <a:pt x="1811578" y="4856167"/>
                  <a:pt x="1571433" y="4914644"/>
                  <a:pt x="1412764" y="4970986"/>
                </a:cubicBezTo>
                <a:cubicBezTo>
                  <a:pt x="1254095" y="5027328"/>
                  <a:pt x="1155442" y="5071923"/>
                  <a:pt x="1008904" y="5147629"/>
                </a:cubicBezTo>
                <a:cubicBezTo>
                  <a:pt x="862366" y="5223335"/>
                  <a:pt x="790077" y="5272898"/>
                  <a:pt x="533537" y="5425221"/>
                </a:cubicBezTo>
                <a:cubicBezTo>
                  <a:pt x="490357" y="5254977"/>
                  <a:pt x="316761" y="4789938"/>
                  <a:pt x="224044" y="4356572"/>
                </a:cubicBezTo>
                <a:cubicBezTo>
                  <a:pt x="146567" y="4023048"/>
                  <a:pt x="104233" y="3700565"/>
                  <a:pt x="68673" y="3424079"/>
                </a:cubicBezTo>
                <a:cubicBezTo>
                  <a:pt x="33113" y="3147593"/>
                  <a:pt x="21571" y="2979203"/>
                  <a:pt x="10684" y="2697657"/>
                </a:cubicBezTo>
                <a:cubicBezTo>
                  <a:pt x="-203" y="2416111"/>
                  <a:pt x="-2997" y="2034328"/>
                  <a:pt x="3353" y="1734802"/>
                </a:cubicBezTo>
                <a:cubicBezTo>
                  <a:pt x="325158" y="1449888"/>
                  <a:pt x="295811" y="1439238"/>
                  <a:pt x="826024" y="1038742"/>
                </a:cubicBezTo>
                <a:cubicBezTo>
                  <a:pt x="1149826" y="826730"/>
                  <a:pt x="1466703" y="632013"/>
                  <a:pt x="1816624" y="455049"/>
                </a:cubicBezTo>
                <a:cubicBezTo>
                  <a:pt x="2166545" y="278085"/>
                  <a:pt x="2644130" y="49755"/>
                  <a:pt x="2917929" y="0"/>
                </a:cubicBezTo>
                <a:close/>
              </a:path>
            </a:pathLst>
          </a:custGeom>
          <a:ln w="25400">
            <a:solidFill>
              <a:srgbClr val="1ABDC9"/>
            </a:solidFill>
          </a:ln>
        </p:spPr>
        <p:txBody>
          <a:bodyPr rtlCol="0">
            <a:noAutofit/>
          </a:bodyPr>
          <a:lstStyle>
            <a:lvl1pPr>
              <a:buNone/>
              <a:defRPr sz="100" b="0">
                <a:solidFill>
                  <a:srgbClr val="D6E9E0"/>
                </a:solidFill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53720" y="1619220"/>
            <a:ext cx="4902200" cy="546466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53720" y="2284540"/>
            <a:ext cx="4037106" cy="387983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27" name="Picture 26" descr="BMT logo (CMYK nega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546313"/>
            <a:ext cx="10922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13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64" y="243842"/>
            <a:ext cx="8677272" cy="4644388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2306528" y="243842"/>
            <a:ext cx="6780386" cy="4637124"/>
            <a:chOff x="-665162" y="-1277938"/>
            <a:chExt cx="8412163" cy="5753101"/>
          </a:xfrm>
          <a:solidFill>
            <a:schemeClr val="bg1">
              <a:alpha val="25000"/>
            </a:schemeClr>
          </a:solidFill>
        </p:grpSpPr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3805238" y="1381125"/>
              <a:ext cx="3941763" cy="2832100"/>
            </a:xfrm>
            <a:custGeom>
              <a:avLst/>
              <a:gdLst>
                <a:gd name="T0" fmla="*/ 770 w 1051"/>
                <a:gd name="T1" fmla="*/ 0 h 755"/>
                <a:gd name="T2" fmla="*/ 762 w 1051"/>
                <a:gd name="T3" fmla="*/ 5 h 755"/>
                <a:gd name="T4" fmla="*/ 432 w 1051"/>
                <a:gd name="T5" fmla="*/ 232 h 755"/>
                <a:gd name="T6" fmla="*/ 9 w 1051"/>
                <a:gd name="T7" fmla="*/ 553 h 755"/>
                <a:gd name="T8" fmla="*/ 0 w 1051"/>
                <a:gd name="T9" fmla="*/ 561 h 755"/>
                <a:gd name="T10" fmla="*/ 7 w 1051"/>
                <a:gd name="T11" fmla="*/ 571 h 755"/>
                <a:gd name="T12" fmla="*/ 81 w 1051"/>
                <a:gd name="T13" fmla="*/ 742 h 755"/>
                <a:gd name="T14" fmla="*/ 84 w 1051"/>
                <a:gd name="T15" fmla="*/ 755 h 755"/>
                <a:gd name="T16" fmla="*/ 96 w 1051"/>
                <a:gd name="T17" fmla="*/ 752 h 755"/>
                <a:gd name="T18" fmla="*/ 534 w 1051"/>
                <a:gd name="T19" fmla="*/ 661 h 755"/>
                <a:gd name="T20" fmla="*/ 1051 w 1051"/>
                <a:gd name="T21" fmla="*/ 526 h 755"/>
                <a:gd name="T22" fmla="*/ 1051 w 1051"/>
                <a:gd name="T23" fmla="*/ 330 h 755"/>
                <a:gd name="T24" fmla="*/ 880 w 1051"/>
                <a:gd name="T25" fmla="*/ 99 h 755"/>
                <a:gd name="T26" fmla="*/ 777 w 1051"/>
                <a:gd name="T27" fmla="*/ 6 h 755"/>
                <a:gd name="T28" fmla="*/ 770 w 1051"/>
                <a:gd name="T29" fmla="*/ 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1" h="755">
                  <a:moveTo>
                    <a:pt x="770" y="0"/>
                  </a:moveTo>
                  <a:cubicBezTo>
                    <a:pt x="762" y="5"/>
                    <a:pt x="762" y="5"/>
                    <a:pt x="762" y="5"/>
                  </a:cubicBezTo>
                  <a:cubicBezTo>
                    <a:pt x="651" y="77"/>
                    <a:pt x="540" y="154"/>
                    <a:pt x="432" y="232"/>
                  </a:cubicBezTo>
                  <a:cubicBezTo>
                    <a:pt x="289" y="334"/>
                    <a:pt x="147" y="442"/>
                    <a:pt x="9" y="553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7" y="571"/>
                    <a:pt x="7" y="571"/>
                    <a:pt x="7" y="571"/>
                  </a:cubicBezTo>
                  <a:cubicBezTo>
                    <a:pt x="42" y="623"/>
                    <a:pt x="67" y="681"/>
                    <a:pt x="81" y="742"/>
                  </a:cubicBezTo>
                  <a:cubicBezTo>
                    <a:pt x="84" y="755"/>
                    <a:pt x="84" y="755"/>
                    <a:pt x="84" y="755"/>
                  </a:cubicBezTo>
                  <a:cubicBezTo>
                    <a:pt x="96" y="752"/>
                    <a:pt x="96" y="752"/>
                    <a:pt x="96" y="752"/>
                  </a:cubicBezTo>
                  <a:cubicBezTo>
                    <a:pt x="238" y="727"/>
                    <a:pt x="385" y="696"/>
                    <a:pt x="534" y="661"/>
                  </a:cubicBezTo>
                  <a:cubicBezTo>
                    <a:pt x="702" y="622"/>
                    <a:pt x="876" y="576"/>
                    <a:pt x="1051" y="526"/>
                  </a:cubicBezTo>
                  <a:cubicBezTo>
                    <a:pt x="1051" y="330"/>
                    <a:pt x="1051" y="330"/>
                    <a:pt x="1051" y="330"/>
                  </a:cubicBezTo>
                  <a:cubicBezTo>
                    <a:pt x="1004" y="245"/>
                    <a:pt x="947" y="168"/>
                    <a:pt x="880" y="99"/>
                  </a:cubicBezTo>
                  <a:cubicBezTo>
                    <a:pt x="848" y="66"/>
                    <a:pt x="813" y="35"/>
                    <a:pt x="777" y="6"/>
                  </a:cubicBezTo>
                  <a:cubicBezTo>
                    <a:pt x="770" y="0"/>
                    <a:pt x="770" y="0"/>
                    <a:pt x="77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4154488" y="3605213"/>
              <a:ext cx="3592513" cy="869950"/>
            </a:xfrm>
            <a:custGeom>
              <a:avLst/>
              <a:gdLst>
                <a:gd name="T0" fmla="*/ 958 w 958"/>
                <a:gd name="T1" fmla="*/ 0 h 232"/>
                <a:gd name="T2" fmla="*/ 452 w 958"/>
                <a:gd name="T3" fmla="*/ 132 h 232"/>
                <a:gd name="T4" fmla="*/ 11 w 958"/>
                <a:gd name="T5" fmla="*/ 223 h 232"/>
                <a:gd name="T6" fmla="*/ 0 w 958"/>
                <a:gd name="T7" fmla="*/ 225 h 232"/>
                <a:gd name="T8" fmla="*/ 1 w 958"/>
                <a:gd name="T9" fmla="*/ 232 h 232"/>
                <a:gd name="T10" fmla="*/ 958 w 958"/>
                <a:gd name="T11" fmla="*/ 232 h 232"/>
                <a:gd name="T12" fmla="*/ 958 w 958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8" h="232">
                  <a:moveTo>
                    <a:pt x="958" y="0"/>
                  </a:moveTo>
                  <a:cubicBezTo>
                    <a:pt x="787" y="49"/>
                    <a:pt x="617" y="93"/>
                    <a:pt x="452" y="132"/>
                  </a:cubicBezTo>
                  <a:cubicBezTo>
                    <a:pt x="302" y="167"/>
                    <a:pt x="154" y="197"/>
                    <a:pt x="11" y="223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1" y="232"/>
                    <a:pt x="1" y="232"/>
                    <a:pt x="1" y="232"/>
                  </a:cubicBezTo>
                  <a:cubicBezTo>
                    <a:pt x="958" y="232"/>
                    <a:pt x="958" y="232"/>
                    <a:pt x="958" y="232"/>
                  </a:cubicBezTo>
                  <a:cubicBezTo>
                    <a:pt x="958" y="0"/>
                    <a:pt x="958" y="0"/>
                    <a:pt x="95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7083425" y="844550"/>
              <a:ext cx="663575" cy="1136650"/>
            </a:xfrm>
            <a:custGeom>
              <a:avLst/>
              <a:gdLst>
                <a:gd name="T0" fmla="*/ 177 w 177"/>
                <a:gd name="T1" fmla="*/ 0 h 303"/>
                <a:gd name="T2" fmla="*/ 0 w 177"/>
                <a:gd name="T3" fmla="*/ 110 h 303"/>
                <a:gd name="T4" fmla="*/ 69 w 177"/>
                <a:gd name="T5" fmla="*/ 175 h 303"/>
                <a:gd name="T6" fmla="*/ 70 w 177"/>
                <a:gd name="T7" fmla="*/ 175 h 303"/>
                <a:gd name="T8" fmla="*/ 177 w 177"/>
                <a:gd name="T9" fmla="*/ 303 h 303"/>
                <a:gd name="T10" fmla="*/ 177 w 177"/>
                <a:gd name="T11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303">
                  <a:moveTo>
                    <a:pt x="177" y="0"/>
                  </a:moveTo>
                  <a:cubicBezTo>
                    <a:pt x="118" y="36"/>
                    <a:pt x="59" y="72"/>
                    <a:pt x="0" y="110"/>
                  </a:cubicBezTo>
                  <a:cubicBezTo>
                    <a:pt x="24" y="131"/>
                    <a:pt x="47" y="153"/>
                    <a:pt x="69" y="175"/>
                  </a:cubicBezTo>
                  <a:cubicBezTo>
                    <a:pt x="70" y="175"/>
                    <a:pt x="70" y="175"/>
                    <a:pt x="70" y="175"/>
                  </a:cubicBezTo>
                  <a:cubicBezTo>
                    <a:pt x="109" y="216"/>
                    <a:pt x="144" y="258"/>
                    <a:pt x="177" y="303"/>
                  </a:cubicBezTo>
                  <a:cubicBezTo>
                    <a:pt x="177" y="0"/>
                    <a:pt x="177" y="0"/>
                    <a:pt x="17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1063625" y="522288"/>
              <a:ext cx="1373188" cy="2509838"/>
            </a:xfrm>
            <a:custGeom>
              <a:avLst/>
              <a:gdLst>
                <a:gd name="T0" fmla="*/ 366 w 366"/>
                <a:gd name="T1" fmla="*/ 0 h 669"/>
                <a:gd name="T2" fmla="*/ 340 w 366"/>
                <a:gd name="T3" fmla="*/ 9 h 669"/>
                <a:gd name="T4" fmla="*/ 10 w 366"/>
                <a:gd name="T5" fmla="*/ 210 h 669"/>
                <a:gd name="T6" fmla="*/ 6 w 366"/>
                <a:gd name="T7" fmla="*/ 213 h 669"/>
                <a:gd name="T8" fmla="*/ 5 w 366"/>
                <a:gd name="T9" fmla="*/ 219 h 669"/>
                <a:gd name="T10" fmla="*/ 66 w 366"/>
                <a:gd name="T11" fmla="*/ 654 h 669"/>
                <a:gd name="T12" fmla="*/ 71 w 366"/>
                <a:gd name="T13" fmla="*/ 669 h 669"/>
                <a:gd name="T14" fmla="*/ 85 w 366"/>
                <a:gd name="T15" fmla="*/ 660 h 669"/>
                <a:gd name="T16" fmla="*/ 236 w 366"/>
                <a:gd name="T17" fmla="*/ 597 h 669"/>
                <a:gd name="T18" fmla="*/ 246 w 366"/>
                <a:gd name="T19" fmla="*/ 594 h 669"/>
                <a:gd name="T20" fmla="*/ 246 w 366"/>
                <a:gd name="T21" fmla="*/ 585 h 669"/>
                <a:gd name="T22" fmla="*/ 265 w 366"/>
                <a:gd name="T23" fmla="*/ 390 h 669"/>
                <a:gd name="T24" fmla="*/ 357 w 366"/>
                <a:gd name="T25" fmla="*/ 26 h 669"/>
                <a:gd name="T26" fmla="*/ 366 w 366"/>
                <a:gd name="T27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6" h="669">
                  <a:moveTo>
                    <a:pt x="366" y="0"/>
                  </a:moveTo>
                  <a:cubicBezTo>
                    <a:pt x="340" y="9"/>
                    <a:pt x="340" y="9"/>
                    <a:pt x="340" y="9"/>
                  </a:cubicBezTo>
                  <a:cubicBezTo>
                    <a:pt x="215" y="54"/>
                    <a:pt x="104" y="122"/>
                    <a:pt x="10" y="210"/>
                  </a:cubicBezTo>
                  <a:cubicBezTo>
                    <a:pt x="6" y="213"/>
                    <a:pt x="6" y="213"/>
                    <a:pt x="6" y="213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0" y="377"/>
                    <a:pt x="20" y="523"/>
                    <a:pt x="66" y="654"/>
                  </a:cubicBezTo>
                  <a:cubicBezTo>
                    <a:pt x="71" y="669"/>
                    <a:pt x="71" y="669"/>
                    <a:pt x="71" y="669"/>
                  </a:cubicBezTo>
                  <a:cubicBezTo>
                    <a:pt x="85" y="660"/>
                    <a:pt x="85" y="660"/>
                    <a:pt x="85" y="660"/>
                  </a:cubicBezTo>
                  <a:cubicBezTo>
                    <a:pt x="132" y="630"/>
                    <a:pt x="183" y="609"/>
                    <a:pt x="236" y="597"/>
                  </a:cubicBezTo>
                  <a:cubicBezTo>
                    <a:pt x="246" y="594"/>
                    <a:pt x="246" y="594"/>
                    <a:pt x="246" y="594"/>
                  </a:cubicBezTo>
                  <a:cubicBezTo>
                    <a:pt x="246" y="585"/>
                    <a:pt x="246" y="585"/>
                    <a:pt x="246" y="585"/>
                  </a:cubicBezTo>
                  <a:cubicBezTo>
                    <a:pt x="249" y="520"/>
                    <a:pt x="256" y="455"/>
                    <a:pt x="265" y="390"/>
                  </a:cubicBezTo>
                  <a:cubicBezTo>
                    <a:pt x="284" y="269"/>
                    <a:pt x="314" y="146"/>
                    <a:pt x="357" y="26"/>
                  </a:cubicBezTo>
                  <a:cubicBezTo>
                    <a:pt x="366" y="0"/>
                    <a:pt x="366" y="0"/>
                    <a:pt x="36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14288" y="1562100"/>
              <a:ext cx="1125538" cy="2324100"/>
            </a:xfrm>
            <a:custGeom>
              <a:avLst/>
              <a:gdLst>
                <a:gd name="T0" fmla="*/ 223 w 300"/>
                <a:gd name="T1" fmla="*/ 0 h 620"/>
                <a:gd name="T2" fmla="*/ 201 w 300"/>
                <a:gd name="T3" fmla="*/ 29 h 620"/>
                <a:gd name="T4" fmla="*/ 2 w 300"/>
                <a:gd name="T5" fmla="*/ 420 h 620"/>
                <a:gd name="T6" fmla="*/ 0 w 300"/>
                <a:gd name="T7" fmla="*/ 426 h 620"/>
                <a:gd name="T8" fmla="*/ 3 w 300"/>
                <a:gd name="T9" fmla="*/ 430 h 620"/>
                <a:gd name="T10" fmla="*/ 67 w 300"/>
                <a:gd name="T11" fmla="*/ 519 h 620"/>
                <a:gd name="T12" fmla="*/ 158 w 300"/>
                <a:gd name="T13" fmla="*/ 609 h 620"/>
                <a:gd name="T14" fmla="*/ 171 w 300"/>
                <a:gd name="T15" fmla="*/ 620 h 620"/>
                <a:gd name="T16" fmla="*/ 178 w 300"/>
                <a:gd name="T17" fmla="*/ 604 h 620"/>
                <a:gd name="T18" fmla="*/ 294 w 300"/>
                <a:gd name="T19" fmla="*/ 438 h 620"/>
                <a:gd name="T20" fmla="*/ 300 w 300"/>
                <a:gd name="T21" fmla="*/ 433 h 620"/>
                <a:gd name="T22" fmla="*/ 297 w 300"/>
                <a:gd name="T23" fmla="*/ 423 h 620"/>
                <a:gd name="T24" fmla="*/ 291 w 300"/>
                <a:gd name="T25" fmla="*/ 406 h 620"/>
                <a:gd name="T26" fmla="*/ 224 w 300"/>
                <a:gd name="T27" fmla="*/ 37 h 620"/>
                <a:gd name="T28" fmla="*/ 223 w 300"/>
                <a:gd name="T29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0" h="620">
                  <a:moveTo>
                    <a:pt x="223" y="0"/>
                  </a:moveTo>
                  <a:cubicBezTo>
                    <a:pt x="201" y="29"/>
                    <a:pt x="201" y="29"/>
                    <a:pt x="201" y="29"/>
                  </a:cubicBezTo>
                  <a:cubicBezTo>
                    <a:pt x="110" y="149"/>
                    <a:pt x="43" y="281"/>
                    <a:pt x="2" y="420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3" y="430"/>
                    <a:pt x="3" y="430"/>
                    <a:pt x="3" y="430"/>
                  </a:cubicBezTo>
                  <a:cubicBezTo>
                    <a:pt x="23" y="462"/>
                    <a:pt x="44" y="492"/>
                    <a:pt x="67" y="519"/>
                  </a:cubicBezTo>
                  <a:cubicBezTo>
                    <a:pt x="94" y="552"/>
                    <a:pt x="125" y="582"/>
                    <a:pt x="158" y="609"/>
                  </a:cubicBezTo>
                  <a:cubicBezTo>
                    <a:pt x="171" y="620"/>
                    <a:pt x="171" y="620"/>
                    <a:pt x="171" y="620"/>
                  </a:cubicBezTo>
                  <a:cubicBezTo>
                    <a:pt x="178" y="604"/>
                    <a:pt x="178" y="604"/>
                    <a:pt x="178" y="604"/>
                  </a:cubicBezTo>
                  <a:cubicBezTo>
                    <a:pt x="205" y="541"/>
                    <a:pt x="244" y="485"/>
                    <a:pt x="294" y="438"/>
                  </a:cubicBezTo>
                  <a:cubicBezTo>
                    <a:pt x="300" y="433"/>
                    <a:pt x="300" y="433"/>
                    <a:pt x="300" y="433"/>
                  </a:cubicBezTo>
                  <a:cubicBezTo>
                    <a:pt x="297" y="423"/>
                    <a:pt x="297" y="423"/>
                    <a:pt x="297" y="423"/>
                  </a:cubicBezTo>
                  <a:cubicBezTo>
                    <a:pt x="291" y="406"/>
                    <a:pt x="291" y="406"/>
                    <a:pt x="291" y="406"/>
                  </a:cubicBezTo>
                  <a:cubicBezTo>
                    <a:pt x="250" y="293"/>
                    <a:pt x="228" y="169"/>
                    <a:pt x="224" y="37"/>
                  </a:cubicBezTo>
                  <a:cubicBezTo>
                    <a:pt x="223" y="0"/>
                    <a:pt x="223" y="0"/>
                    <a:pt x="22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-147637" y="3470275"/>
              <a:ext cx="728663" cy="1004888"/>
            </a:xfrm>
            <a:custGeom>
              <a:avLst/>
              <a:gdLst>
                <a:gd name="T0" fmla="*/ 22 w 194"/>
                <a:gd name="T1" fmla="*/ 0 h 268"/>
                <a:gd name="T2" fmla="*/ 17 w 194"/>
                <a:gd name="T3" fmla="*/ 28 h 268"/>
                <a:gd name="T4" fmla="*/ 0 w 194"/>
                <a:gd name="T5" fmla="*/ 218 h 268"/>
                <a:gd name="T6" fmla="*/ 1 w 194"/>
                <a:gd name="T7" fmla="*/ 268 h 268"/>
                <a:gd name="T8" fmla="*/ 180 w 194"/>
                <a:gd name="T9" fmla="*/ 268 h 268"/>
                <a:gd name="T10" fmla="*/ 192 w 194"/>
                <a:gd name="T11" fmla="*/ 184 h 268"/>
                <a:gd name="T12" fmla="*/ 194 w 194"/>
                <a:gd name="T13" fmla="*/ 176 h 268"/>
                <a:gd name="T14" fmla="*/ 187 w 194"/>
                <a:gd name="T15" fmla="*/ 171 h 268"/>
                <a:gd name="T16" fmla="*/ 65 w 194"/>
                <a:gd name="T17" fmla="*/ 54 h 268"/>
                <a:gd name="T18" fmla="*/ 22 w 194"/>
                <a:gd name="T19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268">
                  <a:moveTo>
                    <a:pt x="22" y="0"/>
                  </a:moveTo>
                  <a:cubicBezTo>
                    <a:pt x="17" y="28"/>
                    <a:pt x="17" y="28"/>
                    <a:pt x="17" y="28"/>
                  </a:cubicBezTo>
                  <a:cubicBezTo>
                    <a:pt x="6" y="91"/>
                    <a:pt x="0" y="155"/>
                    <a:pt x="0" y="218"/>
                  </a:cubicBezTo>
                  <a:cubicBezTo>
                    <a:pt x="0" y="234"/>
                    <a:pt x="0" y="251"/>
                    <a:pt x="1" y="268"/>
                  </a:cubicBezTo>
                  <a:cubicBezTo>
                    <a:pt x="180" y="268"/>
                    <a:pt x="180" y="268"/>
                    <a:pt x="180" y="268"/>
                  </a:cubicBezTo>
                  <a:cubicBezTo>
                    <a:pt x="182" y="240"/>
                    <a:pt x="186" y="212"/>
                    <a:pt x="192" y="184"/>
                  </a:cubicBezTo>
                  <a:cubicBezTo>
                    <a:pt x="194" y="176"/>
                    <a:pt x="194" y="176"/>
                    <a:pt x="194" y="176"/>
                  </a:cubicBezTo>
                  <a:cubicBezTo>
                    <a:pt x="187" y="171"/>
                    <a:pt x="187" y="171"/>
                    <a:pt x="187" y="171"/>
                  </a:cubicBezTo>
                  <a:cubicBezTo>
                    <a:pt x="143" y="137"/>
                    <a:pt x="101" y="98"/>
                    <a:pt x="65" y="54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3100388" y="458788"/>
              <a:ext cx="3390900" cy="2838450"/>
            </a:xfrm>
            <a:custGeom>
              <a:avLst/>
              <a:gdLst>
                <a:gd name="T0" fmla="*/ 463 w 904"/>
                <a:gd name="T1" fmla="*/ 0 h 757"/>
                <a:gd name="T2" fmla="*/ 457 w 904"/>
                <a:gd name="T3" fmla="*/ 5 h 757"/>
                <a:gd name="T4" fmla="*/ 110 w 904"/>
                <a:gd name="T5" fmla="*/ 459 h 757"/>
                <a:gd name="T6" fmla="*/ 6 w 904"/>
                <a:gd name="T7" fmla="*/ 636 h 757"/>
                <a:gd name="T8" fmla="*/ 0 w 904"/>
                <a:gd name="T9" fmla="*/ 647 h 757"/>
                <a:gd name="T10" fmla="*/ 12 w 904"/>
                <a:gd name="T11" fmla="*/ 653 h 757"/>
                <a:gd name="T12" fmla="*/ 140 w 904"/>
                <a:gd name="T13" fmla="*/ 749 h 757"/>
                <a:gd name="T14" fmla="*/ 148 w 904"/>
                <a:gd name="T15" fmla="*/ 757 h 757"/>
                <a:gd name="T16" fmla="*/ 157 w 904"/>
                <a:gd name="T17" fmla="*/ 750 h 757"/>
                <a:gd name="T18" fmla="*/ 584 w 904"/>
                <a:gd name="T19" fmla="*/ 425 h 757"/>
                <a:gd name="T20" fmla="*/ 888 w 904"/>
                <a:gd name="T21" fmla="*/ 215 h 757"/>
                <a:gd name="T22" fmla="*/ 904 w 904"/>
                <a:gd name="T23" fmla="*/ 205 h 757"/>
                <a:gd name="T24" fmla="*/ 888 w 904"/>
                <a:gd name="T25" fmla="*/ 194 h 757"/>
                <a:gd name="T26" fmla="*/ 470 w 904"/>
                <a:gd name="T27" fmla="*/ 1 h 757"/>
                <a:gd name="T28" fmla="*/ 463 w 904"/>
                <a:gd name="T29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4" h="757">
                  <a:moveTo>
                    <a:pt x="463" y="0"/>
                  </a:moveTo>
                  <a:cubicBezTo>
                    <a:pt x="457" y="5"/>
                    <a:pt x="457" y="5"/>
                    <a:pt x="457" y="5"/>
                  </a:cubicBezTo>
                  <a:cubicBezTo>
                    <a:pt x="324" y="155"/>
                    <a:pt x="207" y="307"/>
                    <a:pt x="110" y="459"/>
                  </a:cubicBezTo>
                  <a:cubicBezTo>
                    <a:pt x="72" y="518"/>
                    <a:pt x="37" y="577"/>
                    <a:pt x="6" y="636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12" y="653"/>
                    <a:pt x="12" y="653"/>
                    <a:pt x="12" y="653"/>
                  </a:cubicBezTo>
                  <a:cubicBezTo>
                    <a:pt x="59" y="678"/>
                    <a:pt x="102" y="710"/>
                    <a:pt x="140" y="749"/>
                  </a:cubicBezTo>
                  <a:cubicBezTo>
                    <a:pt x="148" y="757"/>
                    <a:pt x="148" y="757"/>
                    <a:pt x="148" y="757"/>
                  </a:cubicBezTo>
                  <a:cubicBezTo>
                    <a:pt x="157" y="750"/>
                    <a:pt x="157" y="750"/>
                    <a:pt x="157" y="750"/>
                  </a:cubicBezTo>
                  <a:cubicBezTo>
                    <a:pt x="297" y="638"/>
                    <a:pt x="440" y="529"/>
                    <a:pt x="584" y="425"/>
                  </a:cubicBezTo>
                  <a:cubicBezTo>
                    <a:pt x="684" y="354"/>
                    <a:pt x="786" y="283"/>
                    <a:pt x="888" y="215"/>
                  </a:cubicBezTo>
                  <a:cubicBezTo>
                    <a:pt x="904" y="205"/>
                    <a:pt x="904" y="205"/>
                    <a:pt x="904" y="205"/>
                  </a:cubicBezTo>
                  <a:cubicBezTo>
                    <a:pt x="888" y="194"/>
                    <a:pt x="888" y="194"/>
                    <a:pt x="888" y="194"/>
                  </a:cubicBezTo>
                  <a:cubicBezTo>
                    <a:pt x="760" y="104"/>
                    <a:pt x="620" y="40"/>
                    <a:pt x="470" y="1"/>
                  </a:cubicBezTo>
                  <a:cubicBezTo>
                    <a:pt x="463" y="0"/>
                    <a:pt x="463" y="0"/>
                    <a:pt x="46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2219325" y="320675"/>
              <a:ext cx="2351088" cy="2478088"/>
            </a:xfrm>
            <a:custGeom>
              <a:avLst/>
              <a:gdLst>
                <a:gd name="T0" fmla="*/ 404 w 627"/>
                <a:gd name="T1" fmla="*/ 0 h 661"/>
                <a:gd name="T2" fmla="*/ 356 w 627"/>
                <a:gd name="T3" fmla="*/ 1 h 661"/>
                <a:gd name="T4" fmla="*/ 138 w 627"/>
                <a:gd name="T5" fmla="*/ 31 h 661"/>
                <a:gd name="T6" fmla="*/ 132 w 627"/>
                <a:gd name="T7" fmla="*/ 33 h 661"/>
                <a:gd name="T8" fmla="*/ 129 w 627"/>
                <a:gd name="T9" fmla="*/ 39 h 661"/>
                <a:gd name="T10" fmla="*/ 19 w 627"/>
                <a:gd name="T11" fmla="*/ 448 h 661"/>
                <a:gd name="T12" fmla="*/ 0 w 627"/>
                <a:gd name="T13" fmla="*/ 626 h 661"/>
                <a:gd name="T14" fmla="*/ 0 w 627"/>
                <a:gd name="T15" fmla="*/ 640 h 661"/>
                <a:gd name="T16" fmla="*/ 33 w 627"/>
                <a:gd name="T17" fmla="*/ 639 h 661"/>
                <a:gd name="T18" fmla="*/ 167 w 627"/>
                <a:gd name="T19" fmla="*/ 658 h 661"/>
                <a:gd name="T20" fmla="*/ 177 w 627"/>
                <a:gd name="T21" fmla="*/ 661 h 661"/>
                <a:gd name="T22" fmla="*/ 182 w 627"/>
                <a:gd name="T23" fmla="*/ 652 h 661"/>
                <a:gd name="T24" fmla="*/ 290 w 627"/>
                <a:gd name="T25" fmla="*/ 467 h 661"/>
                <a:gd name="T26" fmla="*/ 612 w 627"/>
                <a:gd name="T27" fmla="*/ 38 h 661"/>
                <a:gd name="T28" fmla="*/ 627 w 627"/>
                <a:gd name="T29" fmla="*/ 21 h 661"/>
                <a:gd name="T30" fmla="*/ 605 w 627"/>
                <a:gd name="T31" fmla="*/ 17 h 661"/>
                <a:gd name="T32" fmla="*/ 404 w 627"/>
                <a:gd name="T33" fmla="*/ 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7" h="661">
                  <a:moveTo>
                    <a:pt x="404" y="0"/>
                  </a:moveTo>
                  <a:cubicBezTo>
                    <a:pt x="388" y="0"/>
                    <a:pt x="372" y="1"/>
                    <a:pt x="356" y="1"/>
                  </a:cubicBezTo>
                  <a:cubicBezTo>
                    <a:pt x="281" y="4"/>
                    <a:pt x="208" y="14"/>
                    <a:pt x="138" y="31"/>
                  </a:cubicBezTo>
                  <a:cubicBezTo>
                    <a:pt x="132" y="33"/>
                    <a:pt x="132" y="33"/>
                    <a:pt x="132" y="33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77" y="175"/>
                    <a:pt x="40" y="312"/>
                    <a:pt x="19" y="448"/>
                  </a:cubicBezTo>
                  <a:cubicBezTo>
                    <a:pt x="10" y="507"/>
                    <a:pt x="3" y="567"/>
                    <a:pt x="0" y="626"/>
                  </a:cubicBezTo>
                  <a:cubicBezTo>
                    <a:pt x="0" y="640"/>
                    <a:pt x="0" y="640"/>
                    <a:pt x="0" y="640"/>
                  </a:cubicBezTo>
                  <a:cubicBezTo>
                    <a:pt x="33" y="639"/>
                    <a:pt x="33" y="639"/>
                    <a:pt x="33" y="639"/>
                  </a:cubicBezTo>
                  <a:cubicBezTo>
                    <a:pt x="78" y="639"/>
                    <a:pt x="123" y="645"/>
                    <a:pt x="167" y="658"/>
                  </a:cubicBezTo>
                  <a:cubicBezTo>
                    <a:pt x="177" y="661"/>
                    <a:pt x="177" y="661"/>
                    <a:pt x="177" y="661"/>
                  </a:cubicBezTo>
                  <a:cubicBezTo>
                    <a:pt x="182" y="652"/>
                    <a:pt x="182" y="652"/>
                    <a:pt x="182" y="652"/>
                  </a:cubicBezTo>
                  <a:cubicBezTo>
                    <a:pt x="214" y="591"/>
                    <a:pt x="251" y="529"/>
                    <a:pt x="290" y="467"/>
                  </a:cubicBezTo>
                  <a:cubicBezTo>
                    <a:pt x="381" y="323"/>
                    <a:pt x="489" y="179"/>
                    <a:pt x="612" y="38"/>
                  </a:cubicBezTo>
                  <a:cubicBezTo>
                    <a:pt x="627" y="21"/>
                    <a:pt x="627" y="21"/>
                    <a:pt x="627" y="21"/>
                  </a:cubicBezTo>
                  <a:cubicBezTo>
                    <a:pt x="605" y="17"/>
                    <a:pt x="605" y="17"/>
                    <a:pt x="605" y="17"/>
                  </a:cubicBezTo>
                  <a:cubicBezTo>
                    <a:pt x="538" y="6"/>
                    <a:pt x="470" y="0"/>
                    <a:pt x="40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auto">
            <a:xfrm>
              <a:off x="3011488" y="-1277938"/>
              <a:ext cx="2943225" cy="1350963"/>
            </a:xfrm>
            <a:custGeom>
              <a:avLst/>
              <a:gdLst>
                <a:gd name="T0" fmla="*/ 445 w 785"/>
                <a:gd name="T1" fmla="*/ 0 h 360"/>
                <a:gd name="T2" fmla="*/ 183 w 785"/>
                <a:gd name="T3" fmla="*/ 23 h 360"/>
                <a:gd name="T4" fmla="*/ 84 w 785"/>
                <a:gd name="T5" fmla="*/ 184 h 360"/>
                <a:gd name="T6" fmla="*/ 0 w 785"/>
                <a:gd name="T7" fmla="*/ 348 h 360"/>
                <a:gd name="T8" fmla="*/ 141 w 785"/>
                <a:gd name="T9" fmla="*/ 334 h 360"/>
                <a:gd name="T10" fmla="*/ 191 w 785"/>
                <a:gd name="T11" fmla="*/ 333 h 360"/>
                <a:gd name="T12" fmla="*/ 456 w 785"/>
                <a:gd name="T13" fmla="*/ 360 h 360"/>
                <a:gd name="T14" fmla="*/ 620 w 785"/>
                <a:gd name="T15" fmla="*/ 191 h 360"/>
                <a:gd name="T16" fmla="*/ 785 w 785"/>
                <a:gd name="T17" fmla="*/ 37 h 360"/>
                <a:gd name="T18" fmla="*/ 445 w 785"/>
                <a:gd name="T1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5" h="360">
                  <a:moveTo>
                    <a:pt x="445" y="0"/>
                  </a:moveTo>
                  <a:cubicBezTo>
                    <a:pt x="356" y="0"/>
                    <a:pt x="268" y="7"/>
                    <a:pt x="183" y="23"/>
                  </a:cubicBezTo>
                  <a:cubicBezTo>
                    <a:pt x="147" y="76"/>
                    <a:pt x="114" y="130"/>
                    <a:pt x="84" y="184"/>
                  </a:cubicBezTo>
                  <a:cubicBezTo>
                    <a:pt x="53" y="237"/>
                    <a:pt x="26" y="293"/>
                    <a:pt x="0" y="348"/>
                  </a:cubicBezTo>
                  <a:cubicBezTo>
                    <a:pt x="46" y="341"/>
                    <a:pt x="94" y="336"/>
                    <a:pt x="141" y="334"/>
                  </a:cubicBezTo>
                  <a:cubicBezTo>
                    <a:pt x="158" y="333"/>
                    <a:pt x="175" y="333"/>
                    <a:pt x="191" y="333"/>
                  </a:cubicBezTo>
                  <a:cubicBezTo>
                    <a:pt x="280" y="333"/>
                    <a:pt x="368" y="342"/>
                    <a:pt x="456" y="360"/>
                  </a:cubicBezTo>
                  <a:cubicBezTo>
                    <a:pt x="509" y="303"/>
                    <a:pt x="564" y="246"/>
                    <a:pt x="620" y="191"/>
                  </a:cubicBezTo>
                  <a:cubicBezTo>
                    <a:pt x="672" y="140"/>
                    <a:pt x="727" y="89"/>
                    <a:pt x="785" y="37"/>
                  </a:cubicBezTo>
                  <a:cubicBezTo>
                    <a:pt x="673" y="12"/>
                    <a:pt x="559" y="0"/>
                    <a:pt x="44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Freeform 16"/>
            <p:cNvSpPr>
              <a:spLocks/>
            </p:cNvSpPr>
            <p:nvPr/>
          </p:nvSpPr>
          <p:spPr bwMode="auto">
            <a:xfrm>
              <a:off x="-258762" y="334963"/>
              <a:ext cx="1120775" cy="2243138"/>
            </a:xfrm>
            <a:custGeom>
              <a:avLst/>
              <a:gdLst>
                <a:gd name="T0" fmla="*/ 299 w 299"/>
                <a:gd name="T1" fmla="*/ 0 h 598"/>
                <a:gd name="T2" fmla="*/ 296 w 299"/>
                <a:gd name="T3" fmla="*/ 4 h 598"/>
                <a:gd name="T4" fmla="*/ 0 w 299"/>
                <a:gd name="T5" fmla="*/ 492 h 598"/>
                <a:gd name="T6" fmla="*/ 32 w 299"/>
                <a:gd name="T7" fmla="*/ 598 h 598"/>
                <a:gd name="T8" fmla="*/ 220 w 299"/>
                <a:gd name="T9" fmla="*/ 276 h 598"/>
                <a:gd name="T10" fmla="*/ 221 w 299"/>
                <a:gd name="T11" fmla="*/ 275 h 598"/>
                <a:gd name="T12" fmla="*/ 222 w 299"/>
                <a:gd name="T13" fmla="*/ 274 h 598"/>
                <a:gd name="T14" fmla="*/ 271 w 299"/>
                <a:gd name="T15" fmla="*/ 221 h 598"/>
                <a:gd name="T16" fmla="*/ 278 w 299"/>
                <a:gd name="T17" fmla="*/ 141 h 598"/>
                <a:gd name="T18" fmla="*/ 299 w 299"/>
                <a:gd name="T19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598">
                  <a:moveTo>
                    <a:pt x="299" y="0"/>
                  </a:moveTo>
                  <a:cubicBezTo>
                    <a:pt x="298" y="1"/>
                    <a:pt x="297" y="2"/>
                    <a:pt x="296" y="4"/>
                  </a:cubicBezTo>
                  <a:cubicBezTo>
                    <a:pt x="169" y="152"/>
                    <a:pt x="69" y="317"/>
                    <a:pt x="0" y="492"/>
                  </a:cubicBezTo>
                  <a:cubicBezTo>
                    <a:pt x="9" y="529"/>
                    <a:pt x="19" y="564"/>
                    <a:pt x="32" y="598"/>
                  </a:cubicBezTo>
                  <a:cubicBezTo>
                    <a:pt x="78" y="483"/>
                    <a:pt x="142" y="375"/>
                    <a:pt x="220" y="276"/>
                  </a:cubicBezTo>
                  <a:cubicBezTo>
                    <a:pt x="221" y="275"/>
                    <a:pt x="221" y="275"/>
                    <a:pt x="221" y="275"/>
                  </a:cubicBezTo>
                  <a:cubicBezTo>
                    <a:pt x="222" y="274"/>
                    <a:pt x="222" y="274"/>
                    <a:pt x="222" y="274"/>
                  </a:cubicBezTo>
                  <a:cubicBezTo>
                    <a:pt x="237" y="256"/>
                    <a:pt x="253" y="238"/>
                    <a:pt x="271" y="221"/>
                  </a:cubicBezTo>
                  <a:cubicBezTo>
                    <a:pt x="272" y="194"/>
                    <a:pt x="274" y="168"/>
                    <a:pt x="278" y="141"/>
                  </a:cubicBezTo>
                  <a:cubicBezTo>
                    <a:pt x="283" y="95"/>
                    <a:pt x="290" y="48"/>
                    <a:pt x="29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Freeform 17"/>
            <p:cNvSpPr>
              <a:spLocks/>
            </p:cNvSpPr>
            <p:nvPr/>
          </p:nvSpPr>
          <p:spPr bwMode="auto">
            <a:xfrm>
              <a:off x="-665162" y="2900363"/>
              <a:ext cx="315913" cy="1450975"/>
            </a:xfrm>
            <a:custGeom>
              <a:avLst/>
              <a:gdLst>
                <a:gd name="T0" fmla="*/ 46 w 84"/>
                <a:gd name="T1" fmla="*/ 0 h 387"/>
                <a:gd name="T2" fmla="*/ 0 w 84"/>
                <a:gd name="T3" fmla="*/ 357 h 387"/>
                <a:gd name="T4" fmla="*/ 48 w 84"/>
                <a:gd name="T5" fmla="*/ 387 h 387"/>
                <a:gd name="T6" fmla="*/ 48 w 84"/>
                <a:gd name="T7" fmla="*/ 370 h 387"/>
                <a:gd name="T8" fmla="*/ 84 w 84"/>
                <a:gd name="T9" fmla="*/ 82 h 387"/>
                <a:gd name="T10" fmla="*/ 46 w 84"/>
                <a:gd name="T11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387">
                  <a:moveTo>
                    <a:pt x="46" y="0"/>
                  </a:moveTo>
                  <a:cubicBezTo>
                    <a:pt x="15" y="119"/>
                    <a:pt x="0" y="239"/>
                    <a:pt x="0" y="357"/>
                  </a:cubicBezTo>
                  <a:cubicBezTo>
                    <a:pt x="16" y="368"/>
                    <a:pt x="32" y="378"/>
                    <a:pt x="48" y="387"/>
                  </a:cubicBezTo>
                  <a:cubicBezTo>
                    <a:pt x="48" y="381"/>
                    <a:pt x="48" y="375"/>
                    <a:pt x="48" y="370"/>
                  </a:cubicBezTo>
                  <a:cubicBezTo>
                    <a:pt x="48" y="274"/>
                    <a:pt x="60" y="177"/>
                    <a:pt x="84" y="82"/>
                  </a:cubicBezTo>
                  <a:cubicBezTo>
                    <a:pt x="70" y="56"/>
                    <a:pt x="57" y="28"/>
                    <a:pt x="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247775" y="-1038225"/>
              <a:ext cx="1816100" cy="1778000"/>
            </a:xfrm>
            <a:custGeom>
              <a:avLst/>
              <a:gdLst>
                <a:gd name="T0" fmla="*/ 484 w 484"/>
                <a:gd name="T1" fmla="*/ 0 h 474"/>
                <a:gd name="T2" fmla="*/ 54 w 484"/>
                <a:gd name="T3" fmla="*/ 222 h 474"/>
                <a:gd name="T4" fmla="*/ 0 w 484"/>
                <a:gd name="T5" fmla="*/ 474 h 474"/>
                <a:gd name="T6" fmla="*/ 325 w 484"/>
                <a:gd name="T7" fmla="*/ 316 h 474"/>
                <a:gd name="T8" fmla="*/ 448 w 484"/>
                <a:gd name="T9" fmla="*/ 62 h 474"/>
                <a:gd name="T10" fmla="*/ 484 w 484"/>
                <a:gd name="T11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4" h="474">
                  <a:moveTo>
                    <a:pt x="484" y="0"/>
                  </a:moveTo>
                  <a:cubicBezTo>
                    <a:pt x="326" y="48"/>
                    <a:pt x="181" y="123"/>
                    <a:pt x="54" y="222"/>
                  </a:cubicBezTo>
                  <a:cubicBezTo>
                    <a:pt x="30" y="309"/>
                    <a:pt x="12" y="393"/>
                    <a:pt x="0" y="474"/>
                  </a:cubicBezTo>
                  <a:cubicBezTo>
                    <a:pt x="98" y="404"/>
                    <a:pt x="206" y="351"/>
                    <a:pt x="325" y="316"/>
                  </a:cubicBezTo>
                  <a:cubicBezTo>
                    <a:pt x="360" y="231"/>
                    <a:pt x="402" y="145"/>
                    <a:pt x="448" y="62"/>
                  </a:cubicBezTo>
                  <a:cubicBezTo>
                    <a:pt x="460" y="42"/>
                    <a:pt x="472" y="21"/>
                    <a:pt x="4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5219700" y="-1000125"/>
              <a:ext cx="2527300" cy="1957388"/>
            </a:xfrm>
            <a:custGeom>
              <a:avLst/>
              <a:gdLst>
                <a:gd name="T0" fmla="*/ 337 w 674"/>
                <a:gd name="T1" fmla="*/ 0 h 522"/>
                <a:gd name="T2" fmla="*/ 118 w 674"/>
                <a:gd name="T3" fmla="*/ 201 h 522"/>
                <a:gd name="T4" fmla="*/ 0 w 674"/>
                <a:gd name="T5" fmla="*/ 321 h 522"/>
                <a:gd name="T6" fmla="*/ 397 w 674"/>
                <a:gd name="T7" fmla="*/ 522 h 522"/>
                <a:gd name="T8" fmla="*/ 674 w 674"/>
                <a:gd name="T9" fmla="*/ 351 h 522"/>
                <a:gd name="T10" fmla="*/ 674 w 674"/>
                <a:gd name="T11" fmla="*/ 152 h 522"/>
                <a:gd name="T12" fmla="*/ 337 w 674"/>
                <a:gd name="T13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4" h="522">
                  <a:moveTo>
                    <a:pt x="337" y="0"/>
                  </a:moveTo>
                  <a:cubicBezTo>
                    <a:pt x="260" y="67"/>
                    <a:pt x="186" y="134"/>
                    <a:pt x="118" y="201"/>
                  </a:cubicBezTo>
                  <a:cubicBezTo>
                    <a:pt x="78" y="240"/>
                    <a:pt x="39" y="280"/>
                    <a:pt x="0" y="321"/>
                  </a:cubicBezTo>
                  <a:cubicBezTo>
                    <a:pt x="142" y="366"/>
                    <a:pt x="275" y="433"/>
                    <a:pt x="397" y="522"/>
                  </a:cubicBezTo>
                  <a:cubicBezTo>
                    <a:pt x="489" y="462"/>
                    <a:pt x="582" y="405"/>
                    <a:pt x="674" y="351"/>
                  </a:cubicBezTo>
                  <a:cubicBezTo>
                    <a:pt x="674" y="152"/>
                    <a:pt x="674" y="152"/>
                    <a:pt x="674" y="152"/>
                  </a:cubicBezTo>
                  <a:cubicBezTo>
                    <a:pt x="568" y="89"/>
                    <a:pt x="455" y="38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53720" y="1619220"/>
            <a:ext cx="4902200" cy="546466"/>
          </a:xfrm>
        </p:spPr>
        <p:txBody>
          <a:bodyPr/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53720" y="2284540"/>
            <a:ext cx="4037106" cy="387983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5" name="Picture 4" descr="BMT logo (CMYK positive)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535796"/>
            <a:ext cx="1116000" cy="49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9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" r="-93"/>
          <a:stretch/>
        </p:blipFill>
        <p:spPr>
          <a:xfrm>
            <a:off x="-8466" y="0"/>
            <a:ext cx="9160932" cy="447040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0" y="1011791"/>
            <a:ext cx="6593984" cy="3457023"/>
            <a:chOff x="-8467" y="942399"/>
            <a:chExt cx="6796088" cy="3526415"/>
          </a:xfrm>
        </p:grpSpPr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4"/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5"/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6"/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8"/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89696" y="1864643"/>
            <a:ext cx="4902200" cy="546466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 descr="BMT logo (CMYK positive)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93782" y="2468640"/>
            <a:ext cx="4037106" cy="38798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486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" r="-93"/>
          <a:stretch/>
        </p:blipFill>
        <p:spPr>
          <a:xfrm>
            <a:off x="-8466" y="0"/>
            <a:ext cx="9160932" cy="447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274086" y="1864643"/>
            <a:ext cx="4902200" cy="546466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 descr="BMT logo (CMYK positive)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278172" y="2468640"/>
            <a:ext cx="4037106" cy="38798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589696" y="1896534"/>
            <a:ext cx="515240" cy="515238"/>
          </a:xfrm>
          <a:prstGeom prst="rect">
            <a:avLst/>
          </a:prstGeom>
          <a:noFill/>
          <a:ln w="1905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2062" y="1935383"/>
            <a:ext cx="430506" cy="47603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800864"/>
            <a:ext cx="6929792" cy="3667769"/>
            <a:chOff x="-8467" y="942399"/>
            <a:chExt cx="6796088" cy="3526415"/>
          </a:xfrm>
        </p:grpSpPr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7"/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8"/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2260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472C6-D72F-694C-A402-E78609F0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7ABD03-3260-A94D-A37C-E06256C2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5A29-C71F-C644-99AE-0362BC374110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83D29-5726-9741-978F-B0E00903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DCA03-B83F-A74A-BE34-1615DB6E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C46A-94DA-1B40-AA1A-A891E01F72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A75345-F959-8C43-89F4-71D834075F1B}"/>
              </a:ext>
            </a:extLst>
          </p:cNvPr>
          <p:cNvSpPr/>
          <p:nvPr userDrawn="1"/>
        </p:nvSpPr>
        <p:spPr>
          <a:xfrm>
            <a:off x="233363" y="243841"/>
            <a:ext cx="8672512" cy="4632960"/>
          </a:xfrm>
          <a:prstGeom prst="rect">
            <a:avLst/>
          </a:prstGeom>
          <a:solidFill>
            <a:srgbClr val="005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D531CB-F100-BE4E-AA82-A0DB56AAE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720" y="2284540"/>
            <a:ext cx="4037106" cy="387983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9" name="Picture 8" descr="BMT logo (CMYK negative).eps">
            <a:extLst>
              <a:ext uri="{FF2B5EF4-FFF2-40B4-BE49-F238E27FC236}">
                <a16:creationId xmlns:a16="http://schemas.microsoft.com/office/drawing/2014/main" id="{6EF0422A-9DC9-5241-9A5A-85BD7C31B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546313"/>
            <a:ext cx="1092200" cy="4826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80A99371-515F-004A-ACEB-316F602299E3}"/>
              </a:ext>
            </a:extLst>
          </p:cNvPr>
          <p:cNvSpPr/>
          <p:nvPr userDrawn="1"/>
        </p:nvSpPr>
        <p:spPr>
          <a:xfrm>
            <a:off x="7002684" y="2500132"/>
            <a:ext cx="1896218" cy="2371099"/>
          </a:xfrm>
          <a:custGeom>
            <a:avLst/>
            <a:gdLst>
              <a:gd name="connsiteX0" fmla="*/ 1905964 w 1905964"/>
              <a:gd name="connsiteY0" fmla="*/ 0 h 2372810"/>
              <a:gd name="connsiteX1" fmla="*/ 0 w 1905964"/>
              <a:gd name="connsiteY1" fmla="*/ 1824941 h 2372810"/>
              <a:gd name="connsiteX2" fmla="*/ 1319513 w 1905964"/>
              <a:gd name="connsiteY2" fmla="*/ 2372810 h 2372810"/>
              <a:gd name="connsiteX3" fmla="*/ 1323372 w 1905964"/>
              <a:gd name="connsiteY3" fmla="*/ 2372810 h 2372810"/>
              <a:gd name="connsiteX0" fmla="*/ 1905964 w 1905964"/>
              <a:gd name="connsiteY0" fmla="*/ 0 h 2372810"/>
              <a:gd name="connsiteX1" fmla="*/ 0 w 1905964"/>
              <a:gd name="connsiteY1" fmla="*/ 1824941 h 2372810"/>
              <a:gd name="connsiteX2" fmla="*/ 1319513 w 1905964"/>
              <a:gd name="connsiteY2" fmla="*/ 2372810 h 2372810"/>
              <a:gd name="connsiteX3" fmla="*/ 1323372 w 1905964"/>
              <a:gd name="connsiteY3" fmla="*/ 2372810 h 2372810"/>
              <a:gd name="connsiteX0" fmla="*/ 1905964 w 1905964"/>
              <a:gd name="connsiteY0" fmla="*/ 0 h 2372810"/>
              <a:gd name="connsiteX1" fmla="*/ 0 w 1905964"/>
              <a:gd name="connsiteY1" fmla="*/ 1824941 h 2372810"/>
              <a:gd name="connsiteX2" fmla="*/ 1319513 w 1905964"/>
              <a:gd name="connsiteY2" fmla="*/ 2372810 h 2372810"/>
              <a:gd name="connsiteX3" fmla="*/ 1323372 w 1905964"/>
              <a:gd name="connsiteY3" fmla="*/ 2372810 h 2372810"/>
              <a:gd name="connsiteX0" fmla="*/ 1905964 w 1905964"/>
              <a:gd name="connsiteY0" fmla="*/ 0 h 2372810"/>
              <a:gd name="connsiteX1" fmla="*/ 0 w 1905964"/>
              <a:gd name="connsiteY1" fmla="*/ 1821083 h 2372810"/>
              <a:gd name="connsiteX2" fmla="*/ 1319513 w 1905964"/>
              <a:gd name="connsiteY2" fmla="*/ 2372810 h 2372810"/>
              <a:gd name="connsiteX3" fmla="*/ 1323372 w 1905964"/>
              <a:gd name="connsiteY3" fmla="*/ 2372810 h 2372810"/>
              <a:gd name="connsiteX0" fmla="*/ 1905964 w 1905964"/>
              <a:gd name="connsiteY0" fmla="*/ 0 h 2372810"/>
              <a:gd name="connsiteX1" fmla="*/ 0 w 1905964"/>
              <a:gd name="connsiteY1" fmla="*/ 1821083 h 2372810"/>
              <a:gd name="connsiteX2" fmla="*/ 1319513 w 1905964"/>
              <a:gd name="connsiteY2" fmla="*/ 2372810 h 2372810"/>
              <a:gd name="connsiteX3" fmla="*/ 1323372 w 1905964"/>
              <a:gd name="connsiteY3" fmla="*/ 2372810 h 2372810"/>
              <a:gd name="connsiteX0" fmla="*/ 1905964 w 1905964"/>
              <a:gd name="connsiteY0" fmla="*/ 0 h 2372810"/>
              <a:gd name="connsiteX1" fmla="*/ 0 w 1905964"/>
              <a:gd name="connsiteY1" fmla="*/ 1821083 h 2372810"/>
              <a:gd name="connsiteX2" fmla="*/ 1319513 w 1905964"/>
              <a:gd name="connsiteY2" fmla="*/ 2372810 h 2372810"/>
              <a:gd name="connsiteX3" fmla="*/ 1323372 w 1905964"/>
              <a:gd name="connsiteY3" fmla="*/ 2372810 h 2372810"/>
              <a:gd name="connsiteX0" fmla="*/ 1905964 w 1905964"/>
              <a:gd name="connsiteY0" fmla="*/ 0 h 2372810"/>
              <a:gd name="connsiteX1" fmla="*/ 0 w 1905964"/>
              <a:gd name="connsiteY1" fmla="*/ 1821083 h 2372810"/>
              <a:gd name="connsiteX2" fmla="*/ 1319513 w 1905964"/>
              <a:gd name="connsiteY2" fmla="*/ 2372810 h 2372810"/>
              <a:gd name="connsiteX3" fmla="*/ 1323372 w 1905964"/>
              <a:gd name="connsiteY3" fmla="*/ 2372810 h 2372810"/>
              <a:gd name="connsiteX0" fmla="*/ 1905964 w 1905964"/>
              <a:gd name="connsiteY0" fmla="*/ 0 h 2372810"/>
              <a:gd name="connsiteX1" fmla="*/ 0 w 1905964"/>
              <a:gd name="connsiteY1" fmla="*/ 1821083 h 2372810"/>
              <a:gd name="connsiteX2" fmla="*/ 1319513 w 1905964"/>
              <a:gd name="connsiteY2" fmla="*/ 2372810 h 2372810"/>
              <a:gd name="connsiteX3" fmla="*/ 1323372 w 1905964"/>
              <a:gd name="connsiteY3" fmla="*/ 2372810 h 2372810"/>
              <a:gd name="connsiteX0" fmla="*/ 1905964 w 1905964"/>
              <a:gd name="connsiteY0" fmla="*/ 0 h 2372810"/>
              <a:gd name="connsiteX1" fmla="*/ 0 w 1905964"/>
              <a:gd name="connsiteY1" fmla="*/ 1821083 h 2372810"/>
              <a:gd name="connsiteX2" fmla="*/ 1319513 w 1905964"/>
              <a:gd name="connsiteY2" fmla="*/ 2372810 h 2372810"/>
              <a:gd name="connsiteX3" fmla="*/ 1323372 w 1905964"/>
              <a:gd name="connsiteY3" fmla="*/ 2372810 h 237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964" h="2372810">
                <a:moveTo>
                  <a:pt x="1905964" y="0"/>
                </a:moveTo>
                <a:cubicBezTo>
                  <a:pt x="1135605" y="677762"/>
                  <a:pt x="1175473" y="664901"/>
                  <a:pt x="0" y="1821083"/>
                </a:cubicBezTo>
                <a:cubicBezTo>
                  <a:pt x="891250" y="2154178"/>
                  <a:pt x="879675" y="2190187"/>
                  <a:pt x="1319513" y="2372810"/>
                </a:cubicBezTo>
                <a:lnTo>
                  <a:pt x="1323372" y="2372810"/>
                </a:lnTo>
              </a:path>
            </a:pathLst>
          </a:custGeom>
          <a:noFill/>
          <a:ln w="25400" cap="rnd">
            <a:solidFill>
              <a:srgbClr val="1ABDC9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E36653F-5AE2-D949-8C76-0AB7452B2371}"/>
              </a:ext>
            </a:extLst>
          </p:cNvPr>
          <p:cNvSpPr/>
          <p:nvPr userDrawn="1"/>
        </p:nvSpPr>
        <p:spPr>
          <a:xfrm>
            <a:off x="6246471" y="4749478"/>
            <a:ext cx="567159" cy="131180"/>
          </a:xfrm>
          <a:custGeom>
            <a:avLst/>
            <a:gdLst>
              <a:gd name="connsiteX0" fmla="*/ 0 w 567159"/>
              <a:gd name="connsiteY0" fmla="*/ 131180 h 131180"/>
              <a:gd name="connsiteX1" fmla="*/ 119605 w 567159"/>
              <a:gd name="connsiteY1" fmla="*/ 0 h 131180"/>
              <a:gd name="connsiteX2" fmla="*/ 567159 w 567159"/>
              <a:gd name="connsiteY2" fmla="*/ 127322 h 131180"/>
              <a:gd name="connsiteX3" fmla="*/ 567159 w 567159"/>
              <a:gd name="connsiteY3" fmla="*/ 127322 h 13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159" h="131180">
                <a:moveTo>
                  <a:pt x="0" y="131180"/>
                </a:moveTo>
                <a:lnTo>
                  <a:pt x="119605" y="0"/>
                </a:lnTo>
                <a:lnTo>
                  <a:pt x="567159" y="127322"/>
                </a:lnTo>
                <a:lnTo>
                  <a:pt x="567159" y="127322"/>
                </a:lnTo>
              </a:path>
            </a:pathLst>
          </a:custGeom>
          <a:noFill/>
          <a:ln w="25400">
            <a:solidFill>
              <a:srgbClr val="1ABDC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FA3D5F-6948-144C-A9F9-E479799F3210}"/>
              </a:ext>
            </a:extLst>
          </p:cNvPr>
          <p:cNvSpPr/>
          <p:nvPr userDrawn="1"/>
        </p:nvSpPr>
        <p:spPr>
          <a:xfrm>
            <a:off x="2804932" y="4513932"/>
            <a:ext cx="3117448" cy="366725"/>
          </a:xfrm>
          <a:custGeom>
            <a:avLst/>
            <a:gdLst>
              <a:gd name="connsiteX0" fmla="*/ 2916820 w 3117448"/>
              <a:gd name="connsiteY0" fmla="*/ 223777 h 227635"/>
              <a:gd name="connsiteX1" fmla="*/ 3117448 w 3117448"/>
              <a:gd name="connsiteY1" fmla="*/ 0 h 227635"/>
              <a:gd name="connsiteX2" fmla="*/ 54015 w 3117448"/>
              <a:gd name="connsiteY2" fmla="*/ 69448 h 227635"/>
              <a:gd name="connsiteX3" fmla="*/ 0 w 3117448"/>
              <a:gd name="connsiteY3" fmla="*/ 227635 h 227635"/>
              <a:gd name="connsiteX0" fmla="*/ 2916820 w 3117448"/>
              <a:gd name="connsiteY0" fmla="*/ 342466 h 346324"/>
              <a:gd name="connsiteX1" fmla="*/ 3117448 w 3117448"/>
              <a:gd name="connsiteY1" fmla="*/ 118689 h 346324"/>
              <a:gd name="connsiteX2" fmla="*/ 54015 w 3117448"/>
              <a:gd name="connsiteY2" fmla="*/ 188137 h 346324"/>
              <a:gd name="connsiteX3" fmla="*/ 0 w 3117448"/>
              <a:gd name="connsiteY3" fmla="*/ 346324 h 346324"/>
              <a:gd name="connsiteX0" fmla="*/ 2916820 w 3117448"/>
              <a:gd name="connsiteY0" fmla="*/ 362867 h 366725"/>
              <a:gd name="connsiteX1" fmla="*/ 3117448 w 3117448"/>
              <a:gd name="connsiteY1" fmla="*/ 139090 h 366725"/>
              <a:gd name="connsiteX2" fmla="*/ 54015 w 3117448"/>
              <a:gd name="connsiteY2" fmla="*/ 208538 h 366725"/>
              <a:gd name="connsiteX3" fmla="*/ 0 w 3117448"/>
              <a:gd name="connsiteY3" fmla="*/ 366725 h 3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7448" h="366725">
                <a:moveTo>
                  <a:pt x="2916820" y="362867"/>
                </a:moveTo>
                <a:lnTo>
                  <a:pt x="3117448" y="139090"/>
                </a:lnTo>
                <a:cubicBezTo>
                  <a:pt x="1486704" y="-154136"/>
                  <a:pt x="697052" y="88933"/>
                  <a:pt x="54015" y="208538"/>
                </a:cubicBezTo>
                <a:lnTo>
                  <a:pt x="0" y="366725"/>
                </a:lnTo>
              </a:path>
            </a:pathLst>
          </a:custGeom>
          <a:noFill/>
          <a:ln w="254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465F27A-A0F6-2A44-B76D-0087B3611B41}"/>
              </a:ext>
            </a:extLst>
          </p:cNvPr>
          <p:cNvSpPr/>
          <p:nvPr userDrawn="1"/>
        </p:nvSpPr>
        <p:spPr>
          <a:xfrm>
            <a:off x="505428" y="2276354"/>
            <a:ext cx="2943828" cy="2604304"/>
          </a:xfrm>
          <a:custGeom>
            <a:avLst/>
            <a:gdLst>
              <a:gd name="connsiteX0" fmla="*/ 0 w 2943828"/>
              <a:gd name="connsiteY0" fmla="*/ 2600446 h 2604304"/>
              <a:gd name="connsiteX1" fmla="*/ 266218 w 2943828"/>
              <a:gd name="connsiteY1" fmla="*/ 1385104 h 2604304"/>
              <a:gd name="connsiteX2" fmla="*/ 2943828 w 2943828"/>
              <a:gd name="connsiteY2" fmla="*/ 0 h 2604304"/>
              <a:gd name="connsiteX3" fmla="*/ 1940688 w 2943828"/>
              <a:gd name="connsiteY3" fmla="*/ 1959980 h 2604304"/>
              <a:gd name="connsiteX4" fmla="*/ 455271 w 2943828"/>
              <a:gd name="connsiteY4" fmla="*/ 2604304 h 2604304"/>
              <a:gd name="connsiteX0" fmla="*/ 0 w 2943828"/>
              <a:gd name="connsiteY0" fmla="*/ 2600446 h 2604304"/>
              <a:gd name="connsiteX1" fmla="*/ 266218 w 2943828"/>
              <a:gd name="connsiteY1" fmla="*/ 1385104 h 2604304"/>
              <a:gd name="connsiteX2" fmla="*/ 2943828 w 2943828"/>
              <a:gd name="connsiteY2" fmla="*/ 0 h 2604304"/>
              <a:gd name="connsiteX3" fmla="*/ 1940688 w 2943828"/>
              <a:gd name="connsiteY3" fmla="*/ 1959980 h 2604304"/>
              <a:gd name="connsiteX4" fmla="*/ 455271 w 2943828"/>
              <a:gd name="connsiteY4" fmla="*/ 2604304 h 2604304"/>
              <a:gd name="connsiteX0" fmla="*/ 0 w 2943828"/>
              <a:gd name="connsiteY0" fmla="*/ 2600446 h 2604304"/>
              <a:gd name="connsiteX1" fmla="*/ 266218 w 2943828"/>
              <a:gd name="connsiteY1" fmla="*/ 1385104 h 2604304"/>
              <a:gd name="connsiteX2" fmla="*/ 2943828 w 2943828"/>
              <a:gd name="connsiteY2" fmla="*/ 0 h 2604304"/>
              <a:gd name="connsiteX3" fmla="*/ 1940688 w 2943828"/>
              <a:gd name="connsiteY3" fmla="*/ 1959980 h 2604304"/>
              <a:gd name="connsiteX4" fmla="*/ 455271 w 2943828"/>
              <a:gd name="connsiteY4" fmla="*/ 2604304 h 2604304"/>
              <a:gd name="connsiteX0" fmla="*/ 0 w 2943828"/>
              <a:gd name="connsiteY0" fmla="*/ 2600446 h 2604304"/>
              <a:gd name="connsiteX1" fmla="*/ 266218 w 2943828"/>
              <a:gd name="connsiteY1" fmla="*/ 1385104 h 2604304"/>
              <a:gd name="connsiteX2" fmla="*/ 2943828 w 2943828"/>
              <a:gd name="connsiteY2" fmla="*/ 0 h 2604304"/>
              <a:gd name="connsiteX3" fmla="*/ 1940688 w 2943828"/>
              <a:gd name="connsiteY3" fmla="*/ 1959980 h 2604304"/>
              <a:gd name="connsiteX4" fmla="*/ 455271 w 2943828"/>
              <a:gd name="connsiteY4" fmla="*/ 2604304 h 2604304"/>
              <a:gd name="connsiteX0" fmla="*/ 0 w 2943828"/>
              <a:gd name="connsiteY0" fmla="*/ 2600446 h 2604304"/>
              <a:gd name="connsiteX1" fmla="*/ 266218 w 2943828"/>
              <a:gd name="connsiteY1" fmla="*/ 1385104 h 2604304"/>
              <a:gd name="connsiteX2" fmla="*/ 2943828 w 2943828"/>
              <a:gd name="connsiteY2" fmla="*/ 0 h 2604304"/>
              <a:gd name="connsiteX3" fmla="*/ 1940688 w 2943828"/>
              <a:gd name="connsiteY3" fmla="*/ 1959980 h 2604304"/>
              <a:gd name="connsiteX4" fmla="*/ 455271 w 2943828"/>
              <a:gd name="connsiteY4" fmla="*/ 2604304 h 2604304"/>
              <a:gd name="connsiteX0" fmla="*/ 0 w 2943828"/>
              <a:gd name="connsiteY0" fmla="*/ 2600446 h 2604304"/>
              <a:gd name="connsiteX1" fmla="*/ 266218 w 2943828"/>
              <a:gd name="connsiteY1" fmla="*/ 1385104 h 2604304"/>
              <a:gd name="connsiteX2" fmla="*/ 2943828 w 2943828"/>
              <a:gd name="connsiteY2" fmla="*/ 0 h 2604304"/>
              <a:gd name="connsiteX3" fmla="*/ 1940688 w 2943828"/>
              <a:gd name="connsiteY3" fmla="*/ 1959980 h 2604304"/>
              <a:gd name="connsiteX4" fmla="*/ 455271 w 2943828"/>
              <a:gd name="connsiteY4" fmla="*/ 2604304 h 2604304"/>
              <a:gd name="connsiteX0" fmla="*/ 0 w 2943828"/>
              <a:gd name="connsiteY0" fmla="*/ 2600446 h 2604304"/>
              <a:gd name="connsiteX1" fmla="*/ 266218 w 2943828"/>
              <a:gd name="connsiteY1" fmla="*/ 1385104 h 2604304"/>
              <a:gd name="connsiteX2" fmla="*/ 2943828 w 2943828"/>
              <a:gd name="connsiteY2" fmla="*/ 0 h 2604304"/>
              <a:gd name="connsiteX3" fmla="*/ 1940688 w 2943828"/>
              <a:gd name="connsiteY3" fmla="*/ 1959980 h 2604304"/>
              <a:gd name="connsiteX4" fmla="*/ 455271 w 2943828"/>
              <a:gd name="connsiteY4" fmla="*/ 2604304 h 2604304"/>
              <a:gd name="connsiteX0" fmla="*/ 0 w 2943828"/>
              <a:gd name="connsiteY0" fmla="*/ 2600446 h 2604304"/>
              <a:gd name="connsiteX1" fmla="*/ 266218 w 2943828"/>
              <a:gd name="connsiteY1" fmla="*/ 1385104 h 2604304"/>
              <a:gd name="connsiteX2" fmla="*/ 2943828 w 2943828"/>
              <a:gd name="connsiteY2" fmla="*/ 0 h 2604304"/>
              <a:gd name="connsiteX3" fmla="*/ 1940688 w 2943828"/>
              <a:gd name="connsiteY3" fmla="*/ 1959980 h 2604304"/>
              <a:gd name="connsiteX4" fmla="*/ 455271 w 2943828"/>
              <a:gd name="connsiteY4" fmla="*/ 2604304 h 2604304"/>
              <a:gd name="connsiteX0" fmla="*/ 0 w 2943828"/>
              <a:gd name="connsiteY0" fmla="*/ 2600446 h 2604304"/>
              <a:gd name="connsiteX1" fmla="*/ 266218 w 2943828"/>
              <a:gd name="connsiteY1" fmla="*/ 1385104 h 2604304"/>
              <a:gd name="connsiteX2" fmla="*/ 2943828 w 2943828"/>
              <a:gd name="connsiteY2" fmla="*/ 0 h 2604304"/>
              <a:gd name="connsiteX3" fmla="*/ 1940688 w 2943828"/>
              <a:gd name="connsiteY3" fmla="*/ 1959980 h 2604304"/>
              <a:gd name="connsiteX4" fmla="*/ 455271 w 2943828"/>
              <a:gd name="connsiteY4" fmla="*/ 2604304 h 2604304"/>
              <a:gd name="connsiteX0" fmla="*/ 0 w 2943828"/>
              <a:gd name="connsiteY0" fmla="*/ 2600446 h 2604304"/>
              <a:gd name="connsiteX1" fmla="*/ 266218 w 2943828"/>
              <a:gd name="connsiteY1" fmla="*/ 1385104 h 2604304"/>
              <a:gd name="connsiteX2" fmla="*/ 2943828 w 2943828"/>
              <a:gd name="connsiteY2" fmla="*/ 0 h 2604304"/>
              <a:gd name="connsiteX3" fmla="*/ 1940688 w 2943828"/>
              <a:gd name="connsiteY3" fmla="*/ 1959980 h 2604304"/>
              <a:gd name="connsiteX4" fmla="*/ 455271 w 2943828"/>
              <a:gd name="connsiteY4" fmla="*/ 2604304 h 2604304"/>
              <a:gd name="connsiteX0" fmla="*/ 0 w 2943828"/>
              <a:gd name="connsiteY0" fmla="*/ 2600446 h 2604304"/>
              <a:gd name="connsiteX1" fmla="*/ 266218 w 2943828"/>
              <a:gd name="connsiteY1" fmla="*/ 1385104 h 2604304"/>
              <a:gd name="connsiteX2" fmla="*/ 2943828 w 2943828"/>
              <a:gd name="connsiteY2" fmla="*/ 0 h 2604304"/>
              <a:gd name="connsiteX3" fmla="*/ 1940688 w 2943828"/>
              <a:gd name="connsiteY3" fmla="*/ 1959980 h 2604304"/>
              <a:gd name="connsiteX4" fmla="*/ 455271 w 2943828"/>
              <a:gd name="connsiteY4" fmla="*/ 2604304 h 260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828" h="2604304">
                <a:moveTo>
                  <a:pt x="0" y="2600446"/>
                </a:moveTo>
                <a:lnTo>
                  <a:pt x="266218" y="1385104"/>
                </a:lnTo>
                <a:cubicBezTo>
                  <a:pt x="803798" y="1008284"/>
                  <a:pt x="1383818" y="500284"/>
                  <a:pt x="2943828" y="0"/>
                </a:cubicBezTo>
                <a:cubicBezTo>
                  <a:pt x="2424254" y="815372"/>
                  <a:pt x="2224911" y="1322086"/>
                  <a:pt x="1940688" y="1959980"/>
                </a:cubicBezTo>
                <a:cubicBezTo>
                  <a:pt x="1237205" y="2170897"/>
                  <a:pt x="1004425" y="2320081"/>
                  <a:pt x="455271" y="2604304"/>
                </a:cubicBezTo>
              </a:path>
            </a:pathLst>
          </a:custGeom>
          <a:noFill/>
          <a:ln w="25400">
            <a:solidFill>
              <a:srgbClr val="1ABDC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748E08D-FC61-1340-BAFF-E370C41B2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0224" y="1885105"/>
            <a:ext cx="4864609" cy="222086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660550"/>
              <a:gd name="connsiteY0" fmla="*/ 0 h 1309421"/>
              <a:gd name="connsiteX1" fmla="*/ 1660550 w 1660550"/>
              <a:gd name="connsiteY1" fmla="*/ 395021 h 1309421"/>
              <a:gd name="connsiteX2" fmla="*/ 1660550 w 1660550"/>
              <a:gd name="connsiteY2" fmla="*/ 1309421 h 1309421"/>
              <a:gd name="connsiteX3" fmla="*/ 746150 w 1660550"/>
              <a:gd name="connsiteY3" fmla="*/ 1309421 h 1309421"/>
              <a:gd name="connsiteX4" fmla="*/ 0 w 1660550"/>
              <a:gd name="connsiteY4" fmla="*/ 0 h 1309421"/>
              <a:gd name="connsiteX0" fmla="*/ 0 w 3716121"/>
              <a:gd name="connsiteY0" fmla="*/ 0 h 1309421"/>
              <a:gd name="connsiteX1" fmla="*/ 3716121 w 3716121"/>
              <a:gd name="connsiteY1" fmla="*/ 87783 h 1309421"/>
              <a:gd name="connsiteX2" fmla="*/ 1660550 w 3716121"/>
              <a:gd name="connsiteY2" fmla="*/ 1309421 h 1309421"/>
              <a:gd name="connsiteX3" fmla="*/ 746150 w 3716121"/>
              <a:gd name="connsiteY3" fmla="*/ 1309421 h 1309421"/>
              <a:gd name="connsiteX4" fmla="*/ 0 w 3716121"/>
              <a:gd name="connsiteY4" fmla="*/ 0 h 1309421"/>
              <a:gd name="connsiteX0" fmla="*/ 0 w 3716121"/>
              <a:gd name="connsiteY0" fmla="*/ 0 h 2055572"/>
              <a:gd name="connsiteX1" fmla="*/ 3716121 w 3716121"/>
              <a:gd name="connsiteY1" fmla="*/ 87783 h 2055572"/>
              <a:gd name="connsiteX2" fmla="*/ 1675180 w 3716121"/>
              <a:gd name="connsiteY2" fmla="*/ 2055572 h 2055572"/>
              <a:gd name="connsiteX3" fmla="*/ 746150 w 3716121"/>
              <a:gd name="connsiteY3" fmla="*/ 1309421 h 2055572"/>
              <a:gd name="connsiteX4" fmla="*/ 0 w 3716121"/>
              <a:gd name="connsiteY4" fmla="*/ 0 h 2055572"/>
              <a:gd name="connsiteX0" fmla="*/ 1148487 w 4864608"/>
              <a:gd name="connsiteY0" fmla="*/ 0 h 2055572"/>
              <a:gd name="connsiteX1" fmla="*/ 4864608 w 4864608"/>
              <a:gd name="connsiteY1" fmla="*/ 87783 h 2055572"/>
              <a:gd name="connsiteX2" fmla="*/ 2823667 w 4864608"/>
              <a:gd name="connsiteY2" fmla="*/ 2055572 h 2055572"/>
              <a:gd name="connsiteX3" fmla="*/ 0 w 4864608"/>
              <a:gd name="connsiteY3" fmla="*/ 1967789 h 2055572"/>
              <a:gd name="connsiteX4" fmla="*/ 1148487 w 4864608"/>
              <a:gd name="connsiteY4" fmla="*/ 0 h 2055572"/>
              <a:gd name="connsiteX0" fmla="*/ 1133856 w 4864608"/>
              <a:gd name="connsiteY0" fmla="*/ 0 h 2084832"/>
              <a:gd name="connsiteX1" fmla="*/ 4864608 w 4864608"/>
              <a:gd name="connsiteY1" fmla="*/ 117043 h 2084832"/>
              <a:gd name="connsiteX2" fmla="*/ 2823667 w 4864608"/>
              <a:gd name="connsiteY2" fmla="*/ 2084832 h 2084832"/>
              <a:gd name="connsiteX3" fmla="*/ 0 w 4864608"/>
              <a:gd name="connsiteY3" fmla="*/ 1997049 h 2084832"/>
              <a:gd name="connsiteX4" fmla="*/ 1133856 w 4864608"/>
              <a:gd name="connsiteY4" fmla="*/ 0 h 2084832"/>
              <a:gd name="connsiteX0" fmla="*/ 1133856 w 4864608"/>
              <a:gd name="connsiteY0" fmla="*/ 44931 h 2129763"/>
              <a:gd name="connsiteX1" fmla="*/ 4864608 w 4864608"/>
              <a:gd name="connsiteY1" fmla="*/ 161974 h 2129763"/>
              <a:gd name="connsiteX2" fmla="*/ 2823667 w 4864608"/>
              <a:gd name="connsiteY2" fmla="*/ 2129763 h 2129763"/>
              <a:gd name="connsiteX3" fmla="*/ 0 w 4864608"/>
              <a:gd name="connsiteY3" fmla="*/ 2041980 h 2129763"/>
              <a:gd name="connsiteX4" fmla="*/ 1133856 w 4864608"/>
              <a:gd name="connsiteY4" fmla="*/ 44931 h 2129763"/>
              <a:gd name="connsiteX0" fmla="*/ 1133856 w 4864608"/>
              <a:gd name="connsiteY0" fmla="*/ 125329 h 2210161"/>
              <a:gd name="connsiteX1" fmla="*/ 4864608 w 4864608"/>
              <a:gd name="connsiteY1" fmla="*/ 242372 h 2210161"/>
              <a:gd name="connsiteX2" fmla="*/ 2823667 w 4864608"/>
              <a:gd name="connsiteY2" fmla="*/ 2210161 h 2210161"/>
              <a:gd name="connsiteX3" fmla="*/ 0 w 4864608"/>
              <a:gd name="connsiteY3" fmla="*/ 2122378 h 2210161"/>
              <a:gd name="connsiteX4" fmla="*/ 1133856 w 4864608"/>
              <a:gd name="connsiteY4" fmla="*/ 125329 h 2210161"/>
              <a:gd name="connsiteX0" fmla="*/ 1133856 w 4864608"/>
              <a:gd name="connsiteY0" fmla="*/ 136637 h 2221469"/>
              <a:gd name="connsiteX1" fmla="*/ 4864608 w 4864608"/>
              <a:gd name="connsiteY1" fmla="*/ 253680 h 2221469"/>
              <a:gd name="connsiteX2" fmla="*/ 2823667 w 4864608"/>
              <a:gd name="connsiteY2" fmla="*/ 2221469 h 2221469"/>
              <a:gd name="connsiteX3" fmla="*/ 0 w 4864608"/>
              <a:gd name="connsiteY3" fmla="*/ 2133686 h 2221469"/>
              <a:gd name="connsiteX4" fmla="*/ 1133856 w 4864608"/>
              <a:gd name="connsiteY4" fmla="*/ 136637 h 2221469"/>
              <a:gd name="connsiteX0" fmla="*/ 1133856 w 4864608"/>
              <a:gd name="connsiteY0" fmla="*/ 136637 h 2221469"/>
              <a:gd name="connsiteX1" fmla="*/ 4864608 w 4864608"/>
              <a:gd name="connsiteY1" fmla="*/ 253680 h 2221469"/>
              <a:gd name="connsiteX2" fmla="*/ 2823667 w 4864608"/>
              <a:gd name="connsiteY2" fmla="*/ 2221469 h 2221469"/>
              <a:gd name="connsiteX3" fmla="*/ 0 w 4864608"/>
              <a:gd name="connsiteY3" fmla="*/ 2133686 h 2221469"/>
              <a:gd name="connsiteX4" fmla="*/ 1133856 w 4864608"/>
              <a:gd name="connsiteY4" fmla="*/ 136637 h 2221469"/>
              <a:gd name="connsiteX0" fmla="*/ 1133856 w 4864608"/>
              <a:gd name="connsiteY0" fmla="*/ 136637 h 2221469"/>
              <a:gd name="connsiteX1" fmla="*/ 4864608 w 4864608"/>
              <a:gd name="connsiteY1" fmla="*/ 253680 h 2221469"/>
              <a:gd name="connsiteX2" fmla="*/ 2823667 w 4864608"/>
              <a:gd name="connsiteY2" fmla="*/ 2221469 h 2221469"/>
              <a:gd name="connsiteX3" fmla="*/ 0 w 4864608"/>
              <a:gd name="connsiteY3" fmla="*/ 2133686 h 2221469"/>
              <a:gd name="connsiteX4" fmla="*/ 1133856 w 4864608"/>
              <a:gd name="connsiteY4" fmla="*/ 136637 h 2221469"/>
              <a:gd name="connsiteX0" fmla="*/ 1133856 w 4871924"/>
              <a:gd name="connsiteY0" fmla="*/ 150903 h 2235735"/>
              <a:gd name="connsiteX1" fmla="*/ 4871924 w 4871924"/>
              <a:gd name="connsiteY1" fmla="*/ 238685 h 2235735"/>
              <a:gd name="connsiteX2" fmla="*/ 2823667 w 4871924"/>
              <a:gd name="connsiteY2" fmla="*/ 2235735 h 2235735"/>
              <a:gd name="connsiteX3" fmla="*/ 0 w 4871924"/>
              <a:gd name="connsiteY3" fmla="*/ 2147952 h 2235735"/>
              <a:gd name="connsiteX4" fmla="*/ 1133856 w 4871924"/>
              <a:gd name="connsiteY4" fmla="*/ 150903 h 2235735"/>
              <a:gd name="connsiteX0" fmla="*/ 1133856 w 4871924"/>
              <a:gd name="connsiteY0" fmla="*/ 150903 h 2235735"/>
              <a:gd name="connsiteX1" fmla="*/ 4871924 w 4871924"/>
              <a:gd name="connsiteY1" fmla="*/ 238685 h 2235735"/>
              <a:gd name="connsiteX2" fmla="*/ 2823667 w 4871924"/>
              <a:gd name="connsiteY2" fmla="*/ 2235735 h 2235735"/>
              <a:gd name="connsiteX3" fmla="*/ 0 w 4871924"/>
              <a:gd name="connsiteY3" fmla="*/ 2147952 h 2235735"/>
              <a:gd name="connsiteX4" fmla="*/ 1133856 w 4871924"/>
              <a:gd name="connsiteY4" fmla="*/ 150903 h 2235735"/>
              <a:gd name="connsiteX0" fmla="*/ 1133856 w 4871924"/>
              <a:gd name="connsiteY0" fmla="*/ 124233 h 2209065"/>
              <a:gd name="connsiteX1" fmla="*/ 4871924 w 4871924"/>
              <a:gd name="connsiteY1" fmla="*/ 212015 h 2209065"/>
              <a:gd name="connsiteX2" fmla="*/ 2823667 w 4871924"/>
              <a:gd name="connsiteY2" fmla="*/ 2209065 h 2209065"/>
              <a:gd name="connsiteX3" fmla="*/ 0 w 4871924"/>
              <a:gd name="connsiteY3" fmla="*/ 2121282 h 2209065"/>
              <a:gd name="connsiteX4" fmla="*/ 1133856 w 4871924"/>
              <a:gd name="connsiteY4" fmla="*/ 124233 h 2209065"/>
              <a:gd name="connsiteX0" fmla="*/ 1133856 w 4871924"/>
              <a:gd name="connsiteY0" fmla="*/ 136030 h 2220862"/>
              <a:gd name="connsiteX1" fmla="*/ 4871924 w 4871924"/>
              <a:gd name="connsiteY1" fmla="*/ 223812 h 2220862"/>
              <a:gd name="connsiteX2" fmla="*/ 2823667 w 4871924"/>
              <a:gd name="connsiteY2" fmla="*/ 2220862 h 2220862"/>
              <a:gd name="connsiteX3" fmla="*/ 0 w 4871924"/>
              <a:gd name="connsiteY3" fmla="*/ 2133079 h 2220862"/>
              <a:gd name="connsiteX4" fmla="*/ 1133856 w 4871924"/>
              <a:gd name="connsiteY4" fmla="*/ 136030 h 2220862"/>
              <a:gd name="connsiteX0" fmla="*/ 1133856 w 4871924"/>
              <a:gd name="connsiteY0" fmla="*/ 136030 h 2220862"/>
              <a:gd name="connsiteX1" fmla="*/ 4871924 w 4871924"/>
              <a:gd name="connsiteY1" fmla="*/ 223812 h 2220862"/>
              <a:gd name="connsiteX2" fmla="*/ 2823667 w 4871924"/>
              <a:gd name="connsiteY2" fmla="*/ 2220862 h 2220862"/>
              <a:gd name="connsiteX3" fmla="*/ 0 w 4871924"/>
              <a:gd name="connsiteY3" fmla="*/ 2133079 h 2220862"/>
              <a:gd name="connsiteX4" fmla="*/ 1133856 w 4871924"/>
              <a:gd name="connsiteY4" fmla="*/ 136030 h 2220862"/>
              <a:gd name="connsiteX0" fmla="*/ 1133856 w 4871924"/>
              <a:gd name="connsiteY0" fmla="*/ 136030 h 2220862"/>
              <a:gd name="connsiteX1" fmla="*/ 4871924 w 4871924"/>
              <a:gd name="connsiteY1" fmla="*/ 223812 h 2220862"/>
              <a:gd name="connsiteX2" fmla="*/ 2823667 w 4871924"/>
              <a:gd name="connsiteY2" fmla="*/ 2220862 h 2220862"/>
              <a:gd name="connsiteX3" fmla="*/ 0 w 4871924"/>
              <a:gd name="connsiteY3" fmla="*/ 2133079 h 2220862"/>
              <a:gd name="connsiteX4" fmla="*/ 1133856 w 4871924"/>
              <a:gd name="connsiteY4" fmla="*/ 136030 h 2220862"/>
              <a:gd name="connsiteX0" fmla="*/ 1133856 w 4871924"/>
              <a:gd name="connsiteY0" fmla="*/ 136030 h 2220862"/>
              <a:gd name="connsiteX1" fmla="*/ 4871924 w 4871924"/>
              <a:gd name="connsiteY1" fmla="*/ 223812 h 2220862"/>
              <a:gd name="connsiteX2" fmla="*/ 2823667 w 4871924"/>
              <a:gd name="connsiteY2" fmla="*/ 2220862 h 2220862"/>
              <a:gd name="connsiteX3" fmla="*/ 0 w 4871924"/>
              <a:gd name="connsiteY3" fmla="*/ 2133079 h 2220862"/>
              <a:gd name="connsiteX4" fmla="*/ 1133856 w 4871924"/>
              <a:gd name="connsiteY4" fmla="*/ 136030 h 2220862"/>
              <a:gd name="connsiteX0" fmla="*/ 1126541 w 4864609"/>
              <a:gd name="connsiteY0" fmla="*/ 136030 h 2220862"/>
              <a:gd name="connsiteX1" fmla="*/ 4864609 w 4864609"/>
              <a:gd name="connsiteY1" fmla="*/ 223812 h 2220862"/>
              <a:gd name="connsiteX2" fmla="*/ 2816352 w 4864609"/>
              <a:gd name="connsiteY2" fmla="*/ 2220862 h 2220862"/>
              <a:gd name="connsiteX3" fmla="*/ 0 w 4864609"/>
              <a:gd name="connsiteY3" fmla="*/ 2155024 h 2220862"/>
              <a:gd name="connsiteX4" fmla="*/ 1126541 w 4864609"/>
              <a:gd name="connsiteY4" fmla="*/ 136030 h 2220862"/>
              <a:gd name="connsiteX0" fmla="*/ 1126541 w 4864609"/>
              <a:gd name="connsiteY0" fmla="*/ 136030 h 2220862"/>
              <a:gd name="connsiteX1" fmla="*/ 4864609 w 4864609"/>
              <a:gd name="connsiteY1" fmla="*/ 223812 h 2220862"/>
              <a:gd name="connsiteX2" fmla="*/ 2816352 w 4864609"/>
              <a:gd name="connsiteY2" fmla="*/ 2220862 h 2220862"/>
              <a:gd name="connsiteX3" fmla="*/ 0 w 4864609"/>
              <a:gd name="connsiteY3" fmla="*/ 2155024 h 2220862"/>
              <a:gd name="connsiteX4" fmla="*/ 1126541 w 4864609"/>
              <a:gd name="connsiteY4" fmla="*/ 136030 h 2220862"/>
              <a:gd name="connsiteX0" fmla="*/ 1148486 w 4886554"/>
              <a:gd name="connsiteY0" fmla="*/ 136030 h 2220862"/>
              <a:gd name="connsiteX1" fmla="*/ 4886554 w 4886554"/>
              <a:gd name="connsiteY1" fmla="*/ 223812 h 2220862"/>
              <a:gd name="connsiteX2" fmla="*/ 2838297 w 4886554"/>
              <a:gd name="connsiteY2" fmla="*/ 2220862 h 2220862"/>
              <a:gd name="connsiteX3" fmla="*/ 0 w 4886554"/>
              <a:gd name="connsiteY3" fmla="*/ 2140394 h 2220862"/>
              <a:gd name="connsiteX4" fmla="*/ 1148486 w 4886554"/>
              <a:gd name="connsiteY4" fmla="*/ 136030 h 2220862"/>
              <a:gd name="connsiteX0" fmla="*/ 1126541 w 4864609"/>
              <a:gd name="connsiteY0" fmla="*/ 136030 h 2220862"/>
              <a:gd name="connsiteX1" fmla="*/ 4864609 w 4864609"/>
              <a:gd name="connsiteY1" fmla="*/ 223812 h 2220862"/>
              <a:gd name="connsiteX2" fmla="*/ 2816352 w 4864609"/>
              <a:gd name="connsiteY2" fmla="*/ 2220862 h 2220862"/>
              <a:gd name="connsiteX3" fmla="*/ 0 w 4864609"/>
              <a:gd name="connsiteY3" fmla="*/ 2147709 h 2220862"/>
              <a:gd name="connsiteX4" fmla="*/ 1126541 w 4864609"/>
              <a:gd name="connsiteY4" fmla="*/ 136030 h 2220862"/>
              <a:gd name="connsiteX0" fmla="*/ 1126541 w 4864609"/>
              <a:gd name="connsiteY0" fmla="*/ 136030 h 2220862"/>
              <a:gd name="connsiteX1" fmla="*/ 4864609 w 4864609"/>
              <a:gd name="connsiteY1" fmla="*/ 223812 h 2220862"/>
              <a:gd name="connsiteX2" fmla="*/ 2816352 w 4864609"/>
              <a:gd name="connsiteY2" fmla="*/ 2220862 h 2220862"/>
              <a:gd name="connsiteX3" fmla="*/ 0 w 4864609"/>
              <a:gd name="connsiteY3" fmla="*/ 2147709 h 2220862"/>
              <a:gd name="connsiteX4" fmla="*/ 1126541 w 4864609"/>
              <a:gd name="connsiteY4" fmla="*/ 136030 h 222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09" h="2220862">
                <a:moveTo>
                  <a:pt x="1126541" y="136030"/>
                </a:moveTo>
                <a:cubicBezTo>
                  <a:pt x="2377440" y="-59043"/>
                  <a:pt x="3482037" y="-56604"/>
                  <a:pt x="4864609" y="223812"/>
                </a:cubicBezTo>
                <a:cubicBezTo>
                  <a:pt x="4123336" y="867549"/>
                  <a:pt x="3499104" y="1555179"/>
                  <a:pt x="2816352" y="2220862"/>
                </a:cubicBezTo>
                <a:cubicBezTo>
                  <a:pt x="1736141" y="2016036"/>
                  <a:pt x="919276" y="2016036"/>
                  <a:pt x="0" y="2147709"/>
                </a:cubicBezTo>
                <a:cubicBezTo>
                  <a:pt x="326746" y="1489341"/>
                  <a:pt x="712013" y="816343"/>
                  <a:pt x="1126541" y="136030"/>
                </a:cubicBezTo>
                <a:close/>
              </a:path>
            </a:pathLst>
          </a:custGeom>
          <a:ln w="2540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8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44688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53720" y="660400"/>
            <a:ext cx="7167880" cy="2783840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 descr="BMT logo (CMYK posi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57806" y="3687840"/>
            <a:ext cx="4037106" cy="38798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0" y="972355"/>
            <a:ext cx="6593983" cy="3496459"/>
            <a:chOff x="-8467" y="942399"/>
            <a:chExt cx="6796088" cy="3526415"/>
          </a:xfrm>
          <a:solidFill>
            <a:schemeClr val="bg1">
              <a:alpha val="10000"/>
            </a:schemeClr>
          </a:solidFill>
        </p:grpSpPr>
        <p:sp>
          <p:nvSpPr>
            <p:cNvPr id="49" name="Freeform 8"/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9"/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10"/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12"/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13"/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14"/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15"/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16"/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17"/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18"/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19"/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71479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58582"/>
          </a:xfrm>
        </p:spPr>
        <p:txBody>
          <a:bodyPr/>
          <a:lstStyle>
            <a:lvl1pPr marL="162900" indent="-162900"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2466" y="467412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2732" y="4674126"/>
            <a:ext cx="364067" cy="273844"/>
          </a:xfrm>
        </p:spPr>
        <p:txBody>
          <a:bodyPr/>
          <a:lstStyle/>
          <a:p>
            <a:fld id="{C859C46A-94DA-1B40-AA1A-A891E01F72E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BMT logo (CMYK posi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190500" y="4470400"/>
            <a:ext cx="8763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54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6F21299-61DF-1B49-A1D3-8512DD1EEA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1524000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93FF505-6504-B94F-9FBF-0A188E94F9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1824037"/>
            <a:ext cx="1333500" cy="747713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43CD63F-9C34-F740-9EB0-6D0735A334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52725" y="1824037"/>
            <a:ext cx="1333500" cy="747713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0BEF7B1E-60DA-454F-BC71-DF32A83FE9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4600" y="1824037"/>
            <a:ext cx="1333500" cy="747713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16A142DC-82E1-B24D-B309-0FD12A066B2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53300" y="1824037"/>
            <a:ext cx="1333500" cy="747713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2A498B3-9DEB-B148-8C1F-80B2CC97B3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2625308"/>
            <a:ext cx="1333500" cy="284163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C207B461-E659-6643-82D5-684C4B79DA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52725" y="2625308"/>
            <a:ext cx="1333500" cy="284163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583050CE-B32D-2C47-BF54-533BA5C512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54600" y="2625308"/>
            <a:ext cx="1333500" cy="284163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7" name="Text Placeholder 43">
            <a:extLst>
              <a:ext uri="{FF2B5EF4-FFF2-40B4-BE49-F238E27FC236}">
                <a16:creationId xmlns:a16="http://schemas.microsoft.com/office/drawing/2014/main" id="{A4DA277E-EB5E-F944-8DF2-6E2E926256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53300" y="2625308"/>
            <a:ext cx="1333500" cy="284163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96903FA0-5BD0-C744-98F7-5DA8D801162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" y="3009178"/>
            <a:ext cx="1333500" cy="799287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9" name="Text Placeholder 43">
            <a:extLst>
              <a:ext uri="{FF2B5EF4-FFF2-40B4-BE49-F238E27FC236}">
                <a16:creationId xmlns:a16="http://schemas.microsoft.com/office/drawing/2014/main" id="{8F3C4742-FBAF-B44E-A560-C30EEC3F67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52725" y="3009178"/>
            <a:ext cx="1333500" cy="799287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0" name="Text Placeholder 43">
            <a:extLst>
              <a:ext uri="{FF2B5EF4-FFF2-40B4-BE49-F238E27FC236}">
                <a16:creationId xmlns:a16="http://schemas.microsoft.com/office/drawing/2014/main" id="{14B08DD4-D980-594C-9351-DA40781033F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54600" y="3009178"/>
            <a:ext cx="1333500" cy="799287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1" name="Text Placeholder 43">
            <a:extLst>
              <a:ext uri="{FF2B5EF4-FFF2-40B4-BE49-F238E27FC236}">
                <a16:creationId xmlns:a16="http://schemas.microsoft.com/office/drawing/2014/main" id="{D1592617-2300-804C-818B-7D491FB7DD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53300" y="3009178"/>
            <a:ext cx="1333500" cy="799287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27588B2F-EF3E-764B-9BA4-F192F543D7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95312"/>
            <a:ext cx="8048625" cy="333375"/>
          </a:xfrm>
        </p:spPr>
        <p:txBody>
          <a:bodyPr/>
          <a:lstStyle>
            <a:lvl1pPr marL="0" indent="0">
              <a:buNone/>
              <a:defRPr sz="2400" b="1">
                <a:latin typeface="+mj-lt"/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7" name="Footer Placeholder 4">
            <a:extLst>
              <a:ext uri="{FF2B5EF4-FFF2-40B4-BE49-F238E27FC236}">
                <a16:creationId xmlns:a16="http://schemas.microsoft.com/office/drawing/2014/main" id="{CB5C5BEC-A9CC-AE40-B471-0110BB8F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2466" y="467412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8" name="Slide Number Placeholder 5">
            <a:extLst>
              <a:ext uri="{FF2B5EF4-FFF2-40B4-BE49-F238E27FC236}">
                <a16:creationId xmlns:a16="http://schemas.microsoft.com/office/drawing/2014/main" id="{479A60BC-FB7F-E744-A3D5-7901B7A3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732" y="4674126"/>
            <a:ext cx="364067" cy="273844"/>
          </a:xfrm>
        </p:spPr>
        <p:txBody>
          <a:bodyPr/>
          <a:lstStyle/>
          <a:p>
            <a:fld id="{C859C46A-94DA-1B40-AA1A-A891E01F72E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9" name="Picture 58" descr="BMT logo (CMYK positive).eps">
            <a:extLst>
              <a:ext uri="{FF2B5EF4-FFF2-40B4-BE49-F238E27FC236}">
                <a16:creationId xmlns:a16="http://schemas.microsoft.com/office/drawing/2014/main" id="{2EC13B9B-E945-B948-BAEB-1F948CE5C8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4536B56-62BB-2048-A0E6-DAF7075256E5}"/>
              </a:ext>
            </a:extLst>
          </p:cNvPr>
          <p:cNvCxnSpPr/>
          <p:nvPr userDrawn="1"/>
        </p:nvCxnSpPr>
        <p:spPr>
          <a:xfrm>
            <a:off x="190500" y="4470400"/>
            <a:ext cx="8763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720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FDB9CB-2AAD-324B-B2B7-EBEDE0872F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050"/>
            <a:ext cx="3842951" cy="85725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42951" cy="3058582"/>
          </a:xfrm>
        </p:spPr>
        <p:txBody>
          <a:bodyPr/>
          <a:lstStyle>
            <a:lvl1pPr marL="162900" indent="-162900"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2466" y="467412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2732" y="4674126"/>
            <a:ext cx="364067" cy="273844"/>
          </a:xfrm>
        </p:spPr>
        <p:txBody>
          <a:bodyPr/>
          <a:lstStyle/>
          <a:p>
            <a:fld id="{C859C46A-94DA-1B40-AA1A-A891E01F72E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BMT logo (CMYK posi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190500" y="4470400"/>
            <a:ext cx="8763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424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FDB9CB-2AAD-324B-B2B7-EBEDE0872F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352427"/>
            <a:ext cx="4267200" cy="190379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050"/>
            <a:ext cx="3842951" cy="85725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42951" cy="3058582"/>
          </a:xfrm>
        </p:spPr>
        <p:txBody>
          <a:bodyPr/>
          <a:lstStyle>
            <a:lvl1pPr marL="162900" indent="-162900"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2466" y="467412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2732" y="4674126"/>
            <a:ext cx="364067" cy="273844"/>
          </a:xfrm>
        </p:spPr>
        <p:txBody>
          <a:bodyPr/>
          <a:lstStyle/>
          <a:p>
            <a:fld id="{C859C46A-94DA-1B40-AA1A-A891E01F72E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BMT logo (CMYK posi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190500" y="4470400"/>
            <a:ext cx="8763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89B9BA0-FF50-3246-AC8E-D4FD5A3E5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1999" y="2362879"/>
            <a:ext cx="2085975" cy="190379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2F6B5BD-9E1F-5946-9FE7-8C519F905C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53225" y="2362879"/>
            <a:ext cx="2085975" cy="190379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250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1273"/>
            <a:ext cx="8229600" cy="2657460"/>
          </a:xfrm>
        </p:spPr>
        <p:txBody>
          <a:bodyPr/>
          <a:lstStyle>
            <a:lvl1pPr marL="162900" indent="-162900"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2466" y="467412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2732" y="4674126"/>
            <a:ext cx="364067" cy="273844"/>
          </a:xfrm>
        </p:spPr>
        <p:txBody>
          <a:bodyPr/>
          <a:lstStyle/>
          <a:p>
            <a:fld id="{C859C46A-94DA-1B40-AA1A-A891E01F72E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BMT logo (CMYK posi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190500" y="4470400"/>
            <a:ext cx="8763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716F7A-A269-1240-9354-3247EA49DF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307873"/>
            <a:ext cx="5413375" cy="256768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2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0195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572000" y="0"/>
            <a:ext cx="4594671" cy="5143500"/>
          </a:xfrm>
          <a:prstGeom prst="rect">
            <a:avLst/>
          </a:prstGeom>
          <a:solidFill>
            <a:srgbClr val="1ABD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050"/>
            <a:ext cx="3842951" cy="85725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42951" cy="3058582"/>
          </a:xfrm>
        </p:spPr>
        <p:txBody>
          <a:bodyPr/>
          <a:lstStyle>
            <a:lvl1pPr marL="162900" indent="-162900"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2466" y="467412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BMT logo (CMYK posi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190500" y="4470400"/>
            <a:ext cx="8763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D75266-0A16-374E-AD81-954C9B7BDF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2050" y="1200151"/>
            <a:ext cx="3709601" cy="2597145"/>
          </a:xfr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Pull out text </a:t>
            </a:r>
            <a:br>
              <a:rPr lang="en-US" dirty="0"/>
            </a:br>
            <a:r>
              <a:rPr lang="en-US" dirty="0"/>
              <a:t>or quote here</a:t>
            </a:r>
          </a:p>
        </p:txBody>
      </p:sp>
    </p:spTree>
    <p:extLst>
      <p:ext uri="{BB962C8B-B14F-4D97-AF65-F5344CB8AC3E}">
        <p14:creationId xmlns:p14="http://schemas.microsoft.com/office/powerpoint/2010/main" val="3192246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233363" y="243841"/>
            <a:ext cx="8672512" cy="463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53720" y="2284540"/>
            <a:ext cx="4037106" cy="387983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27" name="Picture 26" descr="BMT logo (CMYK nega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546313"/>
            <a:ext cx="1092200" cy="48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62EFF4-9F3E-B04A-A939-4CACEBBEF9E9}"/>
              </a:ext>
            </a:extLst>
          </p:cNvPr>
          <p:cNvSpPr txBox="1"/>
          <p:nvPr userDrawn="1"/>
        </p:nvSpPr>
        <p:spPr>
          <a:xfrm>
            <a:off x="553720" y="1619220"/>
            <a:ext cx="4547235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B8B76B-10D7-F54C-9EA7-8E0084E2D5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720" y="3878580"/>
            <a:ext cx="3363641" cy="718607"/>
          </a:xfrm>
        </p:spPr>
        <p:txBody>
          <a:bodyPr/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3811679" y="243841"/>
            <a:ext cx="5094196" cy="4632961"/>
            <a:chOff x="1916113" y="-743902"/>
            <a:chExt cx="7065962" cy="6426201"/>
          </a:xfrm>
        </p:grpSpPr>
        <p:sp>
          <p:nvSpPr>
            <p:cNvPr id="11" name="Freeform 25"/>
            <p:cNvSpPr>
              <a:spLocks/>
            </p:cNvSpPr>
            <p:nvPr userDrawn="1"/>
          </p:nvSpPr>
          <p:spPr bwMode="auto">
            <a:xfrm>
              <a:off x="3181350" y="2380298"/>
              <a:ext cx="2317750" cy="3302000"/>
            </a:xfrm>
            <a:custGeom>
              <a:avLst/>
              <a:gdLst>
                <a:gd name="T0" fmla="*/ 0 w 3630"/>
                <a:gd name="T1" fmla="*/ 2080 h 5172"/>
                <a:gd name="T2" fmla="*/ 1003 w 3630"/>
                <a:gd name="T3" fmla="*/ 152 h 5172"/>
                <a:gd name="T4" fmla="*/ 1118 w 3630"/>
                <a:gd name="T5" fmla="*/ 0 h 5172"/>
                <a:gd name="T6" fmla="*/ 1123 w 3630"/>
                <a:gd name="T7" fmla="*/ 190 h 5172"/>
                <a:gd name="T8" fmla="*/ 1460 w 3630"/>
                <a:gd name="T9" fmla="*/ 2080 h 5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30" h="5172">
                  <a:moveTo>
                    <a:pt x="0" y="5172"/>
                  </a:moveTo>
                  <a:cubicBezTo>
                    <a:pt x="535" y="3465"/>
                    <a:pt x="1374" y="1853"/>
                    <a:pt x="2494" y="377"/>
                  </a:cubicBezTo>
                  <a:cubicBezTo>
                    <a:pt x="2780" y="0"/>
                    <a:pt x="2780" y="0"/>
                    <a:pt x="2780" y="0"/>
                  </a:cubicBezTo>
                  <a:cubicBezTo>
                    <a:pt x="2793" y="472"/>
                    <a:pt x="2793" y="472"/>
                    <a:pt x="2793" y="472"/>
                  </a:cubicBezTo>
                  <a:cubicBezTo>
                    <a:pt x="2844" y="2152"/>
                    <a:pt x="3125" y="3732"/>
                    <a:pt x="3630" y="5172"/>
                  </a:cubicBez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26"/>
            <p:cNvSpPr>
              <a:spLocks/>
            </p:cNvSpPr>
            <p:nvPr userDrawn="1"/>
          </p:nvSpPr>
          <p:spPr bwMode="auto">
            <a:xfrm>
              <a:off x="2514600" y="-318452"/>
              <a:ext cx="2468562" cy="4927600"/>
            </a:xfrm>
            <a:custGeom>
              <a:avLst/>
              <a:gdLst>
                <a:gd name="T0" fmla="*/ 0 w 3866"/>
                <a:gd name="T1" fmla="*/ 2557 h 7718"/>
                <a:gd name="T2" fmla="*/ 165 w 3866"/>
                <a:gd name="T3" fmla="*/ 3104 h 7718"/>
                <a:gd name="T4" fmla="*/ 1144 w 3866"/>
                <a:gd name="T5" fmla="*/ 1435 h 7718"/>
                <a:gd name="T6" fmla="*/ 1149 w 3866"/>
                <a:gd name="T7" fmla="*/ 1429 h 7718"/>
                <a:gd name="T8" fmla="*/ 1152 w 3866"/>
                <a:gd name="T9" fmla="*/ 1426 h 7718"/>
                <a:gd name="T10" fmla="*/ 1407 w 3866"/>
                <a:gd name="T11" fmla="*/ 1149 h 7718"/>
                <a:gd name="T12" fmla="*/ 1443 w 3866"/>
                <a:gd name="T13" fmla="*/ 734 h 7718"/>
                <a:gd name="T14" fmla="*/ 1555 w 3866"/>
                <a:gd name="T15" fmla="*/ 0 h 7718"/>
                <a:gd name="T16" fmla="*/ 1537 w 3866"/>
                <a:gd name="T17" fmla="*/ 19 h 7718"/>
                <a:gd name="T18" fmla="*/ 0 w 3866"/>
                <a:gd name="T19" fmla="*/ 2557 h 77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66" h="7718">
                  <a:moveTo>
                    <a:pt x="0" y="6357"/>
                  </a:moveTo>
                  <a:cubicBezTo>
                    <a:pt x="114" y="6830"/>
                    <a:pt x="253" y="7285"/>
                    <a:pt x="410" y="7718"/>
                  </a:cubicBezTo>
                  <a:cubicBezTo>
                    <a:pt x="1015" y="6242"/>
                    <a:pt x="1831" y="4848"/>
                    <a:pt x="2845" y="3567"/>
                  </a:cubicBezTo>
                  <a:cubicBezTo>
                    <a:pt x="2845" y="3567"/>
                    <a:pt x="2853" y="3557"/>
                    <a:pt x="2856" y="3553"/>
                  </a:cubicBezTo>
                  <a:cubicBezTo>
                    <a:pt x="2864" y="3545"/>
                    <a:pt x="2864" y="3545"/>
                    <a:pt x="2864" y="3545"/>
                  </a:cubicBezTo>
                  <a:cubicBezTo>
                    <a:pt x="3063" y="3312"/>
                    <a:pt x="3276" y="3081"/>
                    <a:pt x="3498" y="2856"/>
                  </a:cubicBezTo>
                  <a:cubicBezTo>
                    <a:pt x="3520" y="2510"/>
                    <a:pt x="3548" y="2164"/>
                    <a:pt x="3588" y="1825"/>
                  </a:cubicBezTo>
                  <a:cubicBezTo>
                    <a:pt x="3654" y="1232"/>
                    <a:pt x="3748" y="620"/>
                    <a:pt x="3866" y="0"/>
                  </a:cubicBezTo>
                  <a:cubicBezTo>
                    <a:pt x="3853" y="15"/>
                    <a:pt x="3837" y="31"/>
                    <a:pt x="3822" y="46"/>
                  </a:cubicBezTo>
                  <a:cubicBezTo>
                    <a:pt x="2180" y="1967"/>
                    <a:pt x="895" y="4091"/>
                    <a:pt x="0" y="6357"/>
                  </a:cubicBezTo>
                  <a:close/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27"/>
            <p:cNvSpPr>
              <a:spLocks/>
            </p:cNvSpPr>
            <p:nvPr userDrawn="1"/>
          </p:nvSpPr>
          <p:spPr bwMode="auto">
            <a:xfrm>
              <a:off x="1916113" y="5325111"/>
              <a:ext cx="244475" cy="357188"/>
            </a:xfrm>
            <a:custGeom>
              <a:avLst/>
              <a:gdLst>
                <a:gd name="T0" fmla="*/ 0 w 383"/>
                <a:gd name="T1" fmla="*/ 225 h 559"/>
                <a:gd name="T2" fmla="*/ 53 w 383"/>
                <a:gd name="T3" fmla="*/ 0 h 559"/>
                <a:gd name="T4" fmla="*/ 154 w 383"/>
                <a:gd name="T5" fmla="*/ 225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3" h="559">
                  <a:moveTo>
                    <a:pt x="0" y="559"/>
                  </a:moveTo>
                  <a:cubicBezTo>
                    <a:pt x="42" y="373"/>
                    <a:pt x="86" y="186"/>
                    <a:pt x="133" y="0"/>
                  </a:cubicBezTo>
                  <a:cubicBezTo>
                    <a:pt x="213" y="189"/>
                    <a:pt x="296" y="375"/>
                    <a:pt x="383" y="559"/>
                  </a:cubicBez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28"/>
            <p:cNvSpPr>
              <a:spLocks/>
            </p:cNvSpPr>
            <p:nvPr userDrawn="1"/>
          </p:nvSpPr>
          <p:spPr bwMode="auto">
            <a:xfrm>
              <a:off x="5835650" y="-743902"/>
              <a:ext cx="2678112" cy="1317625"/>
            </a:xfrm>
            <a:custGeom>
              <a:avLst/>
              <a:gdLst>
                <a:gd name="T0" fmla="*/ 155 w 4196"/>
                <a:gd name="T1" fmla="*/ 0 h 2062"/>
                <a:gd name="T2" fmla="*/ 0 w 4196"/>
                <a:gd name="T3" fmla="*/ 830 h 2062"/>
                <a:gd name="T4" fmla="*/ 1683 w 4196"/>
                <a:gd name="T5" fmla="*/ 9 h 2062"/>
                <a:gd name="T6" fmla="*/ 1687 w 4196"/>
                <a:gd name="T7" fmla="*/ 0 h 20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96" h="2062">
                  <a:moveTo>
                    <a:pt x="385" y="0"/>
                  </a:moveTo>
                  <a:cubicBezTo>
                    <a:pt x="223" y="702"/>
                    <a:pt x="95" y="1391"/>
                    <a:pt x="0" y="2062"/>
                  </a:cubicBezTo>
                  <a:cubicBezTo>
                    <a:pt x="1254" y="1157"/>
                    <a:pt x="2660" y="473"/>
                    <a:pt x="4186" y="23"/>
                  </a:cubicBezTo>
                  <a:cubicBezTo>
                    <a:pt x="4190" y="16"/>
                    <a:pt x="4193" y="8"/>
                    <a:pt x="4196" y="0"/>
                  </a:cubicBez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29"/>
            <p:cNvSpPr>
              <a:spLocks/>
            </p:cNvSpPr>
            <p:nvPr userDrawn="1"/>
          </p:nvSpPr>
          <p:spPr bwMode="auto">
            <a:xfrm>
              <a:off x="7964488" y="102236"/>
              <a:ext cx="1017587" cy="4886325"/>
            </a:xfrm>
            <a:custGeom>
              <a:avLst/>
              <a:gdLst>
                <a:gd name="T0" fmla="*/ 641 w 1595"/>
                <a:gd name="T1" fmla="*/ 0 h 7653"/>
                <a:gd name="T2" fmla="*/ 99 w 1595"/>
                <a:gd name="T3" fmla="*/ 2043 h 7653"/>
                <a:gd name="T4" fmla="*/ 4 w 1595"/>
                <a:gd name="T5" fmla="*/ 2964 h 7653"/>
                <a:gd name="T6" fmla="*/ 0 w 1595"/>
                <a:gd name="T7" fmla="*/ 3037 h 7653"/>
                <a:gd name="T8" fmla="*/ 173 w 1595"/>
                <a:gd name="T9" fmla="*/ 3032 h 7653"/>
                <a:gd name="T10" fmla="*/ 641 w 1595"/>
                <a:gd name="T11" fmla="*/ 3078 h 76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95" h="7653">
                  <a:moveTo>
                    <a:pt x="1595" y="0"/>
                  </a:moveTo>
                  <a:cubicBezTo>
                    <a:pt x="960" y="1682"/>
                    <a:pt x="506" y="3390"/>
                    <a:pt x="246" y="5079"/>
                  </a:cubicBezTo>
                  <a:cubicBezTo>
                    <a:pt x="128" y="5841"/>
                    <a:pt x="49" y="6612"/>
                    <a:pt x="9" y="7370"/>
                  </a:cubicBezTo>
                  <a:cubicBezTo>
                    <a:pt x="0" y="7550"/>
                    <a:pt x="0" y="7550"/>
                    <a:pt x="0" y="7550"/>
                  </a:cubicBezTo>
                  <a:cubicBezTo>
                    <a:pt x="431" y="7539"/>
                    <a:pt x="431" y="7539"/>
                    <a:pt x="431" y="7539"/>
                  </a:cubicBezTo>
                  <a:cubicBezTo>
                    <a:pt x="821" y="7539"/>
                    <a:pt x="1211" y="7577"/>
                    <a:pt x="1595" y="7653"/>
                  </a:cubicBez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64983" y="835149"/>
            <a:ext cx="2125871" cy="3960196"/>
          </a:xfrm>
          <a:custGeom>
            <a:avLst/>
            <a:gdLst>
              <a:gd name="connsiteX0" fmla="*/ 0 w 4071937"/>
              <a:gd name="connsiteY0" fmla="*/ 0 h 6215063"/>
              <a:gd name="connsiteX1" fmla="*/ 4071937 w 4071937"/>
              <a:gd name="connsiteY1" fmla="*/ 0 h 6215063"/>
              <a:gd name="connsiteX2" fmla="*/ 4071937 w 4071937"/>
              <a:gd name="connsiteY2" fmla="*/ 6215063 h 6215063"/>
              <a:gd name="connsiteX3" fmla="*/ 0 w 4071937"/>
              <a:gd name="connsiteY3" fmla="*/ 6215063 h 6215063"/>
              <a:gd name="connsiteX4" fmla="*/ 0 w 4071937"/>
              <a:gd name="connsiteY4" fmla="*/ 0 h 6215063"/>
              <a:gd name="connsiteX0" fmla="*/ 714348 w 4071937"/>
              <a:gd name="connsiteY0" fmla="*/ 2071678 h 6215063"/>
              <a:gd name="connsiteX1" fmla="*/ 4071937 w 4071937"/>
              <a:gd name="connsiteY1" fmla="*/ 0 h 6215063"/>
              <a:gd name="connsiteX2" fmla="*/ 4071937 w 4071937"/>
              <a:gd name="connsiteY2" fmla="*/ 6215063 h 6215063"/>
              <a:gd name="connsiteX3" fmla="*/ 0 w 4071937"/>
              <a:gd name="connsiteY3" fmla="*/ 6215063 h 6215063"/>
              <a:gd name="connsiteX4" fmla="*/ 714348 w 4071937"/>
              <a:gd name="connsiteY4" fmla="*/ 2071678 h 6215063"/>
              <a:gd name="connsiteX0" fmla="*/ 714348 w 4071937"/>
              <a:gd name="connsiteY0" fmla="*/ 2071678 h 6215063"/>
              <a:gd name="connsiteX1" fmla="*/ 4071937 w 4071937"/>
              <a:gd name="connsiteY1" fmla="*/ 0 h 6215063"/>
              <a:gd name="connsiteX2" fmla="*/ 4059128 w 4071937"/>
              <a:gd name="connsiteY2" fmla="*/ 5398 h 6215063"/>
              <a:gd name="connsiteX3" fmla="*/ 4071937 w 4071937"/>
              <a:gd name="connsiteY3" fmla="*/ 6215063 h 6215063"/>
              <a:gd name="connsiteX4" fmla="*/ 0 w 4071937"/>
              <a:gd name="connsiteY4" fmla="*/ 6215063 h 6215063"/>
              <a:gd name="connsiteX5" fmla="*/ 714348 w 4071937"/>
              <a:gd name="connsiteY5" fmla="*/ 2071678 h 6215063"/>
              <a:gd name="connsiteX0" fmla="*/ 714348 w 4071937"/>
              <a:gd name="connsiteY0" fmla="*/ 2071678 h 6215063"/>
              <a:gd name="connsiteX1" fmla="*/ 4071937 w 4071937"/>
              <a:gd name="connsiteY1" fmla="*/ 0 h 6215063"/>
              <a:gd name="connsiteX2" fmla="*/ 4059128 w 4071937"/>
              <a:gd name="connsiteY2" fmla="*/ 5398 h 6215063"/>
              <a:gd name="connsiteX3" fmla="*/ 2928897 w 4071937"/>
              <a:gd name="connsiteY3" fmla="*/ 5429221 h 6215063"/>
              <a:gd name="connsiteX4" fmla="*/ 0 w 4071937"/>
              <a:gd name="connsiteY4" fmla="*/ 6215063 h 6215063"/>
              <a:gd name="connsiteX5" fmla="*/ 714348 w 4071937"/>
              <a:gd name="connsiteY5" fmla="*/ 2071678 h 6215063"/>
              <a:gd name="connsiteX0" fmla="*/ 0 w 3357589"/>
              <a:gd name="connsiteY0" fmla="*/ 2071678 h 6215063"/>
              <a:gd name="connsiteX1" fmla="*/ 3357589 w 3357589"/>
              <a:gd name="connsiteY1" fmla="*/ 0 h 6215063"/>
              <a:gd name="connsiteX2" fmla="*/ 3344780 w 3357589"/>
              <a:gd name="connsiteY2" fmla="*/ 5398 h 6215063"/>
              <a:gd name="connsiteX3" fmla="*/ 2214549 w 3357589"/>
              <a:gd name="connsiteY3" fmla="*/ 5429221 h 6215063"/>
              <a:gd name="connsiteX4" fmla="*/ 571504 w 3357589"/>
              <a:gd name="connsiteY4" fmla="*/ 6215063 h 6215063"/>
              <a:gd name="connsiteX5" fmla="*/ 0 w 3357589"/>
              <a:gd name="connsiteY5" fmla="*/ 2071678 h 6215063"/>
              <a:gd name="connsiteX0" fmla="*/ 0 w 3357589"/>
              <a:gd name="connsiteY0" fmla="*/ 2071678 h 6215063"/>
              <a:gd name="connsiteX1" fmla="*/ 3357589 w 3357589"/>
              <a:gd name="connsiteY1" fmla="*/ 0 h 6215063"/>
              <a:gd name="connsiteX2" fmla="*/ 3344780 w 3357589"/>
              <a:gd name="connsiteY2" fmla="*/ 5398 h 6215063"/>
              <a:gd name="connsiteX3" fmla="*/ 2214549 w 3357589"/>
              <a:gd name="connsiteY3" fmla="*/ 5429221 h 6215063"/>
              <a:gd name="connsiteX4" fmla="*/ 571504 w 3357589"/>
              <a:gd name="connsiteY4" fmla="*/ 6215063 h 6215063"/>
              <a:gd name="connsiteX5" fmla="*/ 0 w 3357589"/>
              <a:gd name="connsiteY5" fmla="*/ 2071678 h 6215063"/>
              <a:gd name="connsiteX0" fmla="*/ 0 w 3357589"/>
              <a:gd name="connsiteY0" fmla="*/ 2071678 h 6215063"/>
              <a:gd name="connsiteX1" fmla="*/ 3357589 w 3357589"/>
              <a:gd name="connsiteY1" fmla="*/ 0 h 6215063"/>
              <a:gd name="connsiteX2" fmla="*/ 3344780 w 3357589"/>
              <a:gd name="connsiteY2" fmla="*/ 5398 h 6215063"/>
              <a:gd name="connsiteX3" fmla="*/ 2214549 w 3357589"/>
              <a:gd name="connsiteY3" fmla="*/ 5429221 h 6215063"/>
              <a:gd name="connsiteX4" fmla="*/ 571504 w 3357589"/>
              <a:gd name="connsiteY4" fmla="*/ 6215063 h 6215063"/>
              <a:gd name="connsiteX5" fmla="*/ 0 w 3357589"/>
              <a:gd name="connsiteY5" fmla="*/ 2071678 h 6215063"/>
              <a:gd name="connsiteX0" fmla="*/ 0 w 3357589"/>
              <a:gd name="connsiteY0" fmla="*/ 2071678 h 5891213"/>
              <a:gd name="connsiteX1" fmla="*/ 3357589 w 3357589"/>
              <a:gd name="connsiteY1" fmla="*/ 0 h 5891213"/>
              <a:gd name="connsiteX2" fmla="*/ 3344780 w 3357589"/>
              <a:gd name="connsiteY2" fmla="*/ 5398 h 5891213"/>
              <a:gd name="connsiteX3" fmla="*/ 2214549 w 3357589"/>
              <a:gd name="connsiteY3" fmla="*/ 5429221 h 5891213"/>
              <a:gd name="connsiteX4" fmla="*/ 704854 w 3357589"/>
              <a:gd name="connsiteY4" fmla="*/ 5891213 h 5891213"/>
              <a:gd name="connsiteX5" fmla="*/ 0 w 3357589"/>
              <a:gd name="connsiteY5" fmla="*/ 2071678 h 5891213"/>
              <a:gd name="connsiteX0" fmla="*/ 442507 w 3800096"/>
              <a:gd name="connsiteY0" fmla="*/ 2071678 h 6616950"/>
              <a:gd name="connsiteX1" fmla="*/ 3800096 w 3800096"/>
              <a:gd name="connsiteY1" fmla="*/ 0 h 6616950"/>
              <a:gd name="connsiteX2" fmla="*/ 3787287 w 3800096"/>
              <a:gd name="connsiteY2" fmla="*/ 5398 h 6616950"/>
              <a:gd name="connsiteX3" fmla="*/ 2657056 w 3800096"/>
              <a:gd name="connsiteY3" fmla="*/ 5429221 h 6616950"/>
              <a:gd name="connsiteX4" fmla="*/ 1147361 w 3800096"/>
              <a:gd name="connsiteY4" fmla="*/ 5891213 h 6616950"/>
              <a:gd name="connsiteX5" fmla="*/ 1067232 w 3800096"/>
              <a:gd name="connsiteY5" fmla="*/ 5980361 h 6616950"/>
              <a:gd name="connsiteX6" fmla="*/ 442507 w 3800096"/>
              <a:gd name="connsiteY6" fmla="*/ 2071678 h 6616950"/>
              <a:gd name="connsiteX0" fmla="*/ 442123 w 3799712"/>
              <a:gd name="connsiteY0" fmla="*/ 2071678 h 5891213"/>
              <a:gd name="connsiteX1" fmla="*/ 3799712 w 3799712"/>
              <a:gd name="connsiteY1" fmla="*/ 0 h 5891213"/>
              <a:gd name="connsiteX2" fmla="*/ 3786903 w 3799712"/>
              <a:gd name="connsiteY2" fmla="*/ 5398 h 5891213"/>
              <a:gd name="connsiteX3" fmla="*/ 2656672 w 3799712"/>
              <a:gd name="connsiteY3" fmla="*/ 5429221 h 5891213"/>
              <a:gd name="connsiteX4" fmla="*/ 1146977 w 3799712"/>
              <a:gd name="connsiteY4" fmla="*/ 5891213 h 5891213"/>
              <a:gd name="connsiteX5" fmla="*/ 442123 w 3799712"/>
              <a:gd name="connsiteY5" fmla="*/ 2071678 h 5891213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56672 w 3799712"/>
              <a:gd name="connsiteY3" fmla="*/ 5429221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56672 w 3799712"/>
              <a:gd name="connsiteY3" fmla="*/ 5429221 h 6139269"/>
              <a:gd name="connsiteX4" fmla="*/ 2832418 w 3799712"/>
              <a:gd name="connsiteY4" fmla="*/ 5649621 h 6139269"/>
              <a:gd name="connsiteX5" fmla="*/ 1064292 w 3799712"/>
              <a:gd name="connsiteY5" fmla="*/ 6139269 h 6139269"/>
              <a:gd name="connsiteX6" fmla="*/ 442123 w 3799712"/>
              <a:gd name="connsiteY6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56672 w 3799712"/>
              <a:gd name="connsiteY3" fmla="*/ 5429221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56672 w 3799712"/>
              <a:gd name="connsiteY3" fmla="*/ 5429221 h 6139269"/>
              <a:gd name="connsiteX4" fmla="*/ 2827554 w 3799712"/>
              <a:gd name="connsiteY4" fmla="*/ 5810127 h 6139269"/>
              <a:gd name="connsiteX5" fmla="*/ 1064292 w 3799712"/>
              <a:gd name="connsiteY5" fmla="*/ 6139269 h 6139269"/>
              <a:gd name="connsiteX6" fmla="*/ 442123 w 3799712"/>
              <a:gd name="connsiteY6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827554 w 3799712"/>
              <a:gd name="connsiteY3" fmla="*/ 5810127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827554 w 3799712"/>
              <a:gd name="connsiteY3" fmla="*/ 5810127 h 6139269"/>
              <a:gd name="connsiteX4" fmla="*/ 2676775 w 3799712"/>
              <a:gd name="connsiteY4" fmla="*/ 5455068 h 6139269"/>
              <a:gd name="connsiteX5" fmla="*/ 1064292 w 3799712"/>
              <a:gd name="connsiteY5" fmla="*/ 6139269 h 6139269"/>
              <a:gd name="connsiteX6" fmla="*/ 442123 w 3799712"/>
              <a:gd name="connsiteY6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786903 w 3799712"/>
              <a:gd name="connsiteY2" fmla="*/ 5398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799712"/>
              <a:gd name="connsiteY0" fmla="*/ 2071678 h 6139269"/>
              <a:gd name="connsiteX1" fmla="*/ 3799712 w 3799712"/>
              <a:gd name="connsiteY1" fmla="*/ 0 h 6139269"/>
              <a:gd name="connsiteX2" fmla="*/ 3655579 w 3799712"/>
              <a:gd name="connsiteY2" fmla="*/ 151312 h 6139269"/>
              <a:gd name="connsiteX3" fmla="*/ 2676775 w 3799712"/>
              <a:gd name="connsiteY3" fmla="*/ 5455068 h 6139269"/>
              <a:gd name="connsiteX4" fmla="*/ 1064292 w 3799712"/>
              <a:gd name="connsiteY4" fmla="*/ 6139269 h 6139269"/>
              <a:gd name="connsiteX5" fmla="*/ 442123 w 3799712"/>
              <a:gd name="connsiteY5" fmla="*/ 2071678 h 6139269"/>
              <a:gd name="connsiteX0" fmla="*/ 442123 w 3655579"/>
              <a:gd name="connsiteY0" fmla="*/ 2484264 h 6551855"/>
              <a:gd name="connsiteX1" fmla="*/ 3655579 w 3655579"/>
              <a:gd name="connsiteY1" fmla="*/ 563898 h 6551855"/>
              <a:gd name="connsiteX2" fmla="*/ 2676775 w 3655579"/>
              <a:gd name="connsiteY2" fmla="*/ 5867654 h 6551855"/>
              <a:gd name="connsiteX3" fmla="*/ 1064292 w 3655579"/>
              <a:gd name="connsiteY3" fmla="*/ 6551855 h 6551855"/>
              <a:gd name="connsiteX4" fmla="*/ 442123 w 3655579"/>
              <a:gd name="connsiteY4" fmla="*/ 2484264 h 6551855"/>
              <a:gd name="connsiteX0" fmla="*/ 442123 w 3757719"/>
              <a:gd name="connsiteY0" fmla="*/ 2562086 h 6629677"/>
              <a:gd name="connsiteX1" fmla="*/ 3757719 w 3757719"/>
              <a:gd name="connsiteY1" fmla="*/ 563898 h 6629677"/>
              <a:gd name="connsiteX2" fmla="*/ 2676775 w 3757719"/>
              <a:gd name="connsiteY2" fmla="*/ 5945476 h 6629677"/>
              <a:gd name="connsiteX3" fmla="*/ 1064292 w 3757719"/>
              <a:gd name="connsiteY3" fmla="*/ 6629677 h 6629677"/>
              <a:gd name="connsiteX4" fmla="*/ 442123 w 3757719"/>
              <a:gd name="connsiteY4" fmla="*/ 2562086 h 6629677"/>
              <a:gd name="connsiteX0" fmla="*/ 442123 w 3757719"/>
              <a:gd name="connsiteY0" fmla="*/ 2562086 h 6629677"/>
              <a:gd name="connsiteX1" fmla="*/ 3757719 w 3757719"/>
              <a:gd name="connsiteY1" fmla="*/ 563898 h 6629677"/>
              <a:gd name="connsiteX2" fmla="*/ 2676775 w 3757719"/>
              <a:gd name="connsiteY2" fmla="*/ 5945476 h 6629677"/>
              <a:gd name="connsiteX3" fmla="*/ 1064292 w 3757719"/>
              <a:gd name="connsiteY3" fmla="*/ 6629677 h 6629677"/>
              <a:gd name="connsiteX4" fmla="*/ 442123 w 3757719"/>
              <a:gd name="connsiteY4" fmla="*/ 2562086 h 6629677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676775 w 3757719"/>
              <a:gd name="connsiteY2" fmla="*/ 5381578 h 6065779"/>
              <a:gd name="connsiteX3" fmla="*/ 1064292 w 3757719"/>
              <a:gd name="connsiteY3" fmla="*/ 6065779 h 6065779"/>
              <a:gd name="connsiteX4" fmla="*/ 442123 w 3757719"/>
              <a:gd name="connsiteY4" fmla="*/ 1998188 h 6065779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676775 w 3757719"/>
              <a:gd name="connsiteY2" fmla="*/ 5381578 h 6065779"/>
              <a:gd name="connsiteX3" fmla="*/ 1064292 w 3757719"/>
              <a:gd name="connsiteY3" fmla="*/ 6065779 h 6065779"/>
              <a:gd name="connsiteX4" fmla="*/ 442123 w 3757719"/>
              <a:gd name="connsiteY4" fmla="*/ 1998188 h 6065779"/>
              <a:gd name="connsiteX0" fmla="*/ 442123 w 4188527"/>
              <a:gd name="connsiteY0" fmla="*/ 1998188 h 6065779"/>
              <a:gd name="connsiteX1" fmla="*/ 3757719 w 4188527"/>
              <a:gd name="connsiteY1" fmla="*/ 0 h 6065779"/>
              <a:gd name="connsiteX2" fmla="*/ 2929695 w 4188527"/>
              <a:gd name="connsiteY2" fmla="*/ 3012892 h 6065779"/>
              <a:gd name="connsiteX3" fmla="*/ 2676775 w 4188527"/>
              <a:gd name="connsiteY3" fmla="*/ 5381578 h 6065779"/>
              <a:gd name="connsiteX4" fmla="*/ 1064292 w 4188527"/>
              <a:gd name="connsiteY4" fmla="*/ 6065779 h 6065779"/>
              <a:gd name="connsiteX5" fmla="*/ 442123 w 4188527"/>
              <a:gd name="connsiteY5" fmla="*/ 1998188 h 6065779"/>
              <a:gd name="connsiteX0" fmla="*/ 442123 w 4188527"/>
              <a:gd name="connsiteY0" fmla="*/ 1998188 h 6065779"/>
              <a:gd name="connsiteX1" fmla="*/ 3757719 w 4188527"/>
              <a:gd name="connsiteY1" fmla="*/ 0 h 6065779"/>
              <a:gd name="connsiteX2" fmla="*/ 2929695 w 4188527"/>
              <a:gd name="connsiteY2" fmla="*/ 3012892 h 6065779"/>
              <a:gd name="connsiteX3" fmla="*/ 2676775 w 4188527"/>
              <a:gd name="connsiteY3" fmla="*/ 5381578 h 6065779"/>
              <a:gd name="connsiteX4" fmla="*/ 1064292 w 4188527"/>
              <a:gd name="connsiteY4" fmla="*/ 6065779 h 6065779"/>
              <a:gd name="connsiteX5" fmla="*/ 442123 w 4188527"/>
              <a:gd name="connsiteY5" fmla="*/ 1998188 h 6065779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929695 w 3757719"/>
              <a:gd name="connsiteY2" fmla="*/ 3012892 h 6065779"/>
              <a:gd name="connsiteX3" fmla="*/ 2676775 w 3757719"/>
              <a:gd name="connsiteY3" fmla="*/ 5381578 h 6065779"/>
              <a:gd name="connsiteX4" fmla="*/ 1064292 w 3757719"/>
              <a:gd name="connsiteY4" fmla="*/ 6065779 h 6065779"/>
              <a:gd name="connsiteX5" fmla="*/ 442123 w 3757719"/>
              <a:gd name="connsiteY5" fmla="*/ 1998188 h 6065779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929695 w 3757719"/>
              <a:gd name="connsiteY2" fmla="*/ 3012892 h 6065779"/>
              <a:gd name="connsiteX3" fmla="*/ 2676775 w 3757719"/>
              <a:gd name="connsiteY3" fmla="*/ 5381578 h 6065779"/>
              <a:gd name="connsiteX4" fmla="*/ 1064292 w 3757719"/>
              <a:gd name="connsiteY4" fmla="*/ 6065779 h 6065779"/>
              <a:gd name="connsiteX5" fmla="*/ 442123 w 3757719"/>
              <a:gd name="connsiteY5" fmla="*/ 1998188 h 6065779"/>
              <a:gd name="connsiteX0" fmla="*/ 442123 w 3757719"/>
              <a:gd name="connsiteY0" fmla="*/ 1998188 h 6065779"/>
              <a:gd name="connsiteX1" fmla="*/ 3757719 w 3757719"/>
              <a:gd name="connsiteY1" fmla="*/ 0 h 6065779"/>
              <a:gd name="connsiteX2" fmla="*/ 2929695 w 3757719"/>
              <a:gd name="connsiteY2" fmla="*/ 3012892 h 6065779"/>
              <a:gd name="connsiteX3" fmla="*/ 2676775 w 3757719"/>
              <a:gd name="connsiteY3" fmla="*/ 5381578 h 6065779"/>
              <a:gd name="connsiteX4" fmla="*/ 1064292 w 3757719"/>
              <a:gd name="connsiteY4" fmla="*/ 6065779 h 6065779"/>
              <a:gd name="connsiteX5" fmla="*/ 442123 w 3757719"/>
              <a:gd name="connsiteY5" fmla="*/ 1998188 h 6065779"/>
              <a:gd name="connsiteX0" fmla="*/ 442123 w 3757687"/>
              <a:gd name="connsiteY0" fmla="*/ 1998212 h 6065803"/>
              <a:gd name="connsiteX1" fmla="*/ 3757687 w 3757687"/>
              <a:gd name="connsiteY1" fmla="*/ 0 h 6065803"/>
              <a:gd name="connsiteX2" fmla="*/ 2929695 w 3757687"/>
              <a:gd name="connsiteY2" fmla="*/ 3012916 h 6065803"/>
              <a:gd name="connsiteX3" fmla="*/ 2676775 w 3757687"/>
              <a:gd name="connsiteY3" fmla="*/ 5381602 h 6065803"/>
              <a:gd name="connsiteX4" fmla="*/ 1064292 w 3757687"/>
              <a:gd name="connsiteY4" fmla="*/ 6065803 h 6065803"/>
              <a:gd name="connsiteX5" fmla="*/ 442123 w 3757687"/>
              <a:gd name="connsiteY5" fmla="*/ 1998212 h 6065803"/>
              <a:gd name="connsiteX0" fmla="*/ 442123 w 3757687"/>
              <a:gd name="connsiteY0" fmla="*/ 2329763 h 6397354"/>
              <a:gd name="connsiteX1" fmla="*/ 1524049 w 3757687"/>
              <a:gd name="connsiteY1" fmla="*/ 1432982 h 6397354"/>
              <a:gd name="connsiteX2" fmla="*/ 3757687 w 3757687"/>
              <a:gd name="connsiteY2" fmla="*/ 331551 h 6397354"/>
              <a:gd name="connsiteX3" fmla="*/ 2929695 w 3757687"/>
              <a:gd name="connsiteY3" fmla="*/ 3344467 h 6397354"/>
              <a:gd name="connsiteX4" fmla="*/ 2676775 w 3757687"/>
              <a:gd name="connsiteY4" fmla="*/ 5713153 h 6397354"/>
              <a:gd name="connsiteX5" fmla="*/ 1064292 w 3757687"/>
              <a:gd name="connsiteY5" fmla="*/ 6397354 h 6397354"/>
              <a:gd name="connsiteX6" fmla="*/ 442123 w 3757687"/>
              <a:gd name="connsiteY6" fmla="*/ 2329763 h 6397354"/>
              <a:gd name="connsiteX0" fmla="*/ 442123 w 3757687"/>
              <a:gd name="connsiteY0" fmla="*/ 2329763 h 6397354"/>
              <a:gd name="connsiteX1" fmla="*/ 1524049 w 3757687"/>
              <a:gd name="connsiteY1" fmla="*/ 1432982 h 6397354"/>
              <a:gd name="connsiteX2" fmla="*/ 3757687 w 3757687"/>
              <a:gd name="connsiteY2" fmla="*/ 331551 h 6397354"/>
              <a:gd name="connsiteX3" fmla="*/ 2929695 w 3757687"/>
              <a:gd name="connsiteY3" fmla="*/ 3344467 h 6397354"/>
              <a:gd name="connsiteX4" fmla="*/ 2676775 w 3757687"/>
              <a:gd name="connsiteY4" fmla="*/ 5713153 h 6397354"/>
              <a:gd name="connsiteX5" fmla="*/ 1064292 w 3757687"/>
              <a:gd name="connsiteY5" fmla="*/ 6397354 h 6397354"/>
              <a:gd name="connsiteX6" fmla="*/ 442123 w 3757687"/>
              <a:gd name="connsiteY6" fmla="*/ 2329763 h 6397354"/>
              <a:gd name="connsiteX0" fmla="*/ 188435 w 3503999"/>
              <a:gd name="connsiteY0" fmla="*/ 2329763 h 6397354"/>
              <a:gd name="connsiteX1" fmla="*/ 1270361 w 3503999"/>
              <a:gd name="connsiteY1" fmla="*/ 1432982 h 6397354"/>
              <a:gd name="connsiteX2" fmla="*/ 3503999 w 3503999"/>
              <a:gd name="connsiteY2" fmla="*/ 331551 h 6397354"/>
              <a:gd name="connsiteX3" fmla="*/ 2676007 w 3503999"/>
              <a:gd name="connsiteY3" fmla="*/ 3344467 h 6397354"/>
              <a:gd name="connsiteX4" fmla="*/ 2423087 w 3503999"/>
              <a:gd name="connsiteY4" fmla="*/ 5713153 h 6397354"/>
              <a:gd name="connsiteX5" fmla="*/ 810604 w 3503999"/>
              <a:gd name="connsiteY5" fmla="*/ 6397354 h 6397354"/>
              <a:gd name="connsiteX6" fmla="*/ 282593 w 3503999"/>
              <a:gd name="connsiteY6" fmla="*/ 4295846 h 6397354"/>
              <a:gd name="connsiteX7" fmla="*/ 188435 w 3503999"/>
              <a:gd name="connsiteY7" fmla="*/ 2329763 h 6397354"/>
              <a:gd name="connsiteX0" fmla="*/ 188435 w 3503999"/>
              <a:gd name="connsiteY0" fmla="*/ 2329763 h 6397354"/>
              <a:gd name="connsiteX1" fmla="*/ 1270361 w 3503999"/>
              <a:gd name="connsiteY1" fmla="*/ 1432982 h 6397354"/>
              <a:gd name="connsiteX2" fmla="*/ 3503999 w 3503999"/>
              <a:gd name="connsiteY2" fmla="*/ 331551 h 6397354"/>
              <a:gd name="connsiteX3" fmla="*/ 2676007 w 3503999"/>
              <a:gd name="connsiteY3" fmla="*/ 3344467 h 6397354"/>
              <a:gd name="connsiteX4" fmla="*/ 2423087 w 3503999"/>
              <a:gd name="connsiteY4" fmla="*/ 5713153 h 6397354"/>
              <a:gd name="connsiteX5" fmla="*/ 810604 w 3503999"/>
              <a:gd name="connsiteY5" fmla="*/ 6397354 h 6397354"/>
              <a:gd name="connsiteX6" fmla="*/ 282593 w 3503999"/>
              <a:gd name="connsiteY6" fmla="*/ 4295846 h 6397354"/>
              <a:gd name="connsiteX7" fmla="*/ 188435 w 3503999"/>
              <a:gd name="connsiteY7" fmla="*/ 2329763 h 6397354"/>
              <a:gd name="connsiteX0" fmla="*/ 188435 w 3503999"/>
              <a:gd name="connsiteY0" fmla="*/ 2329763 h 6397354"/>
              <a:gd name="connsiteX1" fmla="*/ 1270361 w 3503999"/>
              <a:gd name="connsiteY1" fmla="*/ 1432982 h 6397354"/>
              <a:gd name="connsiteX2" fmla="*/ 3503999 w 3503999"/>
              <a:gd name="connsiteY2" fmla="*/ 331551 h 6397354"/>
              <a:gd name="connsiteX3" fmla="*/ 2676007 w 3503999"/>
              <a:gd name="connsiteY3" fmla="*/ 3344467 h 6397354"/>
              <a:gd name="connsiteX4" fmla="*/ 2423087 w 3503999"/>
              <a:gd name="connsiteY4" fmla="*/ 5713153 h 6397354"/>
              <a:gd name="connsiteX5" fmla="*/ 810604 w 3503999"/>
              <a:gd name="connsiteY5" fmla="*/ 6397354 h 6397354"/>
              <a:gd name="connsiteX6" fmla="*/ 282593 w 3503999"/>
              <a:gd name="connsiteY6" fmla="*/ 4295846 h 6397354"/>
              <a:gd name="connsiteX7" fmla="*/ 188435 w 3503999"/>
              <a:gd name="connsiteY7" fmla="*/ 2329763 h 6397354"/>
              <a:gd name="connsiteX0" fmla="*/ 188435 w 3503999"/>
              <a:gd name="connsiteY0" fmla="*/ 2329763 h 6397354"/>
              <a:gd name="connsiteX1" fmla="*/ 541900 w 3503999"/>
              <a:gd name="connsiteY1" fmla="*/ 1897039 h 6397354"/>
              <a:gd name="connsiteX2" fmla="*/ 1270361 w 3503999"/>
              <a:gd name="connsiteY2" fmla="*/ 1432982 h 6397354"/>
              <a:gd name="connsiteX3" fmla="*/ 3503999 w 3503999"/>
              <a:gd name="connsiteY3" fmla="*/ 331551 h 6397354"/>
              <a:gd name="connsiteX4" fmla="*/ 2676007 w 3503999"/>
              <a:gd name="connsiteY4" fmla="*/ 3344467 h 6397354"/>
              <a:gd name="connsiteX5" fmla="*/ 2423087 w 3503999"/>
              <a:gd name="connsiteY5" fmla="*/ 5713153 h 6397354"/>
              <a:gd name="connsiteX6" fmla="*/ 810604 w 3503999"/>
              <a:gd name="connsiteY6" fmla="*/ 6397354 h 6397354"/>
              <a:gd name="connsiteX7" fmla="*/ 282593 w 3503999"/>
              <a:gd name="connsiteY7" fmla="*/ 4295846 h 6397354"/>
              <a:gd name="connsiteX8" fmla="*/ 188435 w 3503999"/>
              <a:gd name="connsiteY8" fmla="*/ 2329763 h 6397354"/>
              <a:gd name="connsiteX0" fmla="*/ 188435 w 3503999"/>
              <a:gd name="connsiteY0" fmla="*/ 2329763 h 6397354"/>
              <a:gd name="connsiteX1" fmla="*/ 541900 w 3503999"/>
              <a:gd name="connsiteY1" fmla="*/ 1897039 h 6397354"/>
              <a:gd name="connsiteX2" fmla="*/ 1270361 w 3503999"/>
              <a:gd name="connsiteY2" fmla="*/ 1432982 h 6397354"/>
              <a:gd name="connsiteX3" fmla="*/ 3503999 w 3503999"/>
              <a:gd name="connsiteY3" fmla="*/ 331551 h 6397354"/>
              <a:gd name="connsiteX4" fmla="*/ 2676007 w 3503999"/>
              <a:gd name="connsiteY4" fmla="*/ 3344467 h 6397354"/>
              <a:gd name="connsiteX5" fmla="*/ 2423087 w 3503999"/>
              <a:gd name="connsiteY5" fmla="*/ 5713153 h 6397354"/>
              <a:gd name="connsiteX6" fmla="*/ 810604 w 3503999"/>
              <a:gd name="connsiteY6" fmla="*/ 6397354 h 6397354"/>
              <a:gd name="connsiteX7" fmla="*/ 282593 w 3503999"/>
              <a:gd name="connsiteY7" fmla="*/ 4295846 h 6397354"/>
              <a:gd name="connsiteX8" fmla="*/ 188435 w 3503999"/>
              <a:gd name="connsiteY8" fmla="*/ 2329763 h 6397354"/>
              <a:gd name="connsiteX0" fmla="*/ 188435 w 3503999"/>
              <a:gd name="connsiteY0" fmla="*/ 2329763 h 6397354"/>
              <a:gd name="connsiteX1" fmla="*/ 541900 w 3503999"/>
              <a:gd name="connsiteY1" fmla="*/ 1897039 h 6397354"/>
              <a:gd name="connsiteX2" fmla="*/ 1270361 w 3503999"/>
              <a:gd name="connsiteY2" fmla="*/ 1432982 h 6397354"/>
              <a:gd name="connsiteX3" fmla="*/ 3503999 w 3503999"/>
              <a:gd name="connsiteY3" fmla="*/ 331551 h 6397354"/>
              <a:gd name="connsiteX4" fmla="*/ 2676007 w 3503999"/>
              <a:gd name="connsiteY4" fmla="*/ 3344467 h 6397354"/>
              <a:gd name="connsiteX5" fmla="*/ 2423087 w 3503999"/>
              <a:gd name="connsiteY5" fmla="*/ 5713153 h 6397354"/>
              <a:gd name="connsiteX6" fmla="*/ 810604 w 3503999"/>
              <a:gd name="connsiteY6" fmla="*/ 6397354 h 6397354"/>
              <a:gd name="connsiteX7" fmla="*/ 282593 w 3503999"/>
              <a:gd name="connsiteY7" fmla="*/ 4295846 h 6397354"/>
              <a:gd name="connsiteX8" fmla="*/ 188435 w 3503999"/>
              <a:gd name="connsiteY8" fmla="*/ 2329763 h 6397354"/>
              <a:gd name="connsiteX0" fmla="*/ 188435 w 3503999"/>
              <a:gd name="connsiteY0" fmla="*/ 2329763 h 6397354"/>
              <a:gd name="connsiteX1" fmla="*/ 541900 w 3503999"/>
              <a:gd name="connsiteY1" fmla="*/ 1897039 h 6397354"/>
              <a:gd name="connsiteX2" fmla="*/ 1270361 w 3503999"/>
              <a:gd name="connsiteY2" fmla="*/ 1432982 h 6397354"/>
              <a:gd name="connsiteX3" fmla="*/ 3503999 w 3503999"/>
              <a:gd name="connsiteY3" fmla="*/ 331551 h 6397354"/>
              <a:gd name="connsiteX4" fmla="*/ 2676007 w 3503999"/>
              <a:gd name="connsiteY4" fmla="*/ 3344467 h 6397354"/>
              <a:gd name="connsiteX5" fmla="*/ 2423087 w 3503999"/>
              <a:gd name="connsiteY5" fmla="*/ 5713153 h 6397354"/>
              <a:gd name="connsiteX6" fmla="*/ 810604 w 3503999"/>
              <a:gd name="connsiteY6" fmla="*/ 6397354 h 6397354"/>
              <a:gd name="connsiteX7" fmla="*/ 282593 w 3503999"/>
              <a:gd name="connsiteY7" fmla="*/ 4295846 h 6397354"/>
              <a:gd name="connsiteX8" fmla="*/ 188435 w 3503999"/>
              <a:gd name="connsiteY8" fmla="*/ 2329763 h 6397354"/>
              <a:gd name="connsiteX0" fmla="*/ 188435 w 3503999"/>
              <a:gd name="connsiteY0" fmla="*/ 2317850 h 6385441"/>
              <a:gd name="connsiteX1" fmla="*/ 541900 w 3503999"/>
              <a:gd name="connsiteY1" fmla="*/ 1885126 h 6385441"/>
              <a:gd name="connsiteX2" fmla="*/ 1270361 w 3503999"/>
              <a:gd name="connsiteY2" fmla="*/ 1421069 h 6385441"/>
              <a:gd name="connsiteX3" fmla="*/ 1122388 w 3503999"/>
              <a:gd name="connsiteY3" fmla="*/ 1414728 h 6385441"/>
              <a:gd name="connsiteX4" fmla="*/ 3503999 w 3503999"/>
              <a:gd name="connsiteY4" fmla="*/ 319638 h 6385441"/>
              <a:gd name="connsiteX5" fmla="*/ 2676007 w 3503999"/>
              <a:gd name="connsiteY5" fmla="*/ 3332554 h 6385441"/>
              <a:gd name="connsiteX6" fmla="*/ 2423087 w 3503999"/>
              <a:gd name="connsiteY6" fmla="*/ 5701240 h 6385441"/>
              <a:gd name="connsiteX7" fmla="*/ 810604 w 3503999"/>
              <a:gd name="connsiteY7" fmla="*/ 6385441 h 6385441"/>
              <a:gd name="connsiteX8" fmla="*/ 282593 w 3503999"/>
              <a:gd name="connsiteY8" fmla="*/ 4283933 h 6385441"/>
              <a:gd name="connsiteX9" fmla="*/ 188435 w 3503999"/>
              <a:gd name="connsiteY9" fmla="*/ 2317850 h 6385441"/>
              <a:gd name="connsiteX0" fmla="*/ 188435 w 3503999"/>
              <a:gd name="connsiteY0" fmla="*/ 2317850 h 6385441"/>
              <a:gd name="connsiteX1" fmla="*/ 541900 w 3503999"/>
              <a:gd name="connsiteY1" fmla="*/ 1885126 h 6385441"/>
              <a:gd name="connsiteX2" fmla="*/ 1270361 w 3503999"/>
              <a:gd name="connsiteY2" fmla="*/ 1421069 h 6385441"/>
              <a:gd name="connsiteX3" fmla="*/ 1122388 w 3503999"/>
              <a:gd name="connsiteY3" fmla="*/ 1414728 h 6385441"/>
              <a:gd name="connsiteX4" fmla="*/ 3503999 w 3503999"/>
              <a:gd name="connsiteY4" fmla="*/ 319638 h 6385441"/>
              <a:gd name="connsiteX5" fmla="*/ 2676007 w 3503999"/>
              <a:gd name="connsiteY5" fmla="*/ 3332554 h 6385441"/>
              <a:gd name="connsiteX6" fmla="*/ 2423087 w 3503999"/>
              <a:gd name="connsiteY6" fmla="*/ 5701240 h 6385441"/>
              <a:gd name="connsiteX7" fmla="*/ 810604 w 3503999"/>
              <a:gd name="connsiteY7" fmla="*/ 6385441 h 6385441"/>
              <a:gd name="connsiteX8" fmla="*/ 282593 w 3503999"/>
              <a:gd name="connsiteY8" fmla="*/ 4283933 h 6385441"/>
              <a:gd name="connsiteX9" fmla="*/ 188435 w 3503999"/>
              <a:gd name="connsiteY9" fmla="*/ 2317850 h 6385441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2961662 w 3581734"/>
              <a:gd name="connsiteY4" fmla="*/ 649077 h 6572595"/>
              <a:gd name="connsiteX5" fmla="*/ 3503999 w 3581734"/>
              <a:gd name="connsiteY5" fmla="*/ 506792 h 6572595"/>
              <a:gd name="connsiteX6" fmla="*/ 2676007 w 3581734"/>
              <a:gd name="connsiteY6" fmla="*/ 3519708 h 6572595"/>
              <a:gd name="connsiteX7" fmla="*/ 2423087 w 3581734"/>
              <a:gd name="connsiteY7" fmla="*/ 5888394 h 6572595"/>
              <a:gd name="connsiteX8" fmla="*/ 810604 w 3581734"/>
              <a:gd name="connsiteY8" fmla="*/ 6572595 h 6572595"/>
              <a:gd name="connsiteX9" fmla="*/ 282593 w 3581734"/>
              <a:gd name="connsiteY9" fmla="*/ 4471087 h 6572595"/>
              <a:gd name="connsiteX10" fmla="*/ 188435 w 3581734"/>
              <a:gd name="connsiteY10" fmla="*/ 2505004 h 6572595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2961662 w 3581734"/>
              <a:gd name="connsiteY4" fmla="*/ 649077 h 6572595"/>
              <a:gd name="connsiteX5" fmla="*/ 3503999 w 3581734"/>
              <a:gd name="connsiteY5" fmla="*/ 506792 h 6572595"/>
              <a:gd name="connsiteX6" fmla="*/ 2676007 w 3581734"/>
              <a:gd name="connsiteY6" fmla="*/ 3519708 h 6572595"/>
              <a:gd name="connsiteX7" fmla="*/ 2423087 w 3581734"/>
              <a:gd name="connsiteY7" fmla="*/ 5888394 h 6572595"/>
              <a:gd name="connsiteX8" fmla="*/ 810604 w 3581734"/>
              <a:gd name="connsiteY8" fmla="*/ 6572595 h 6572595"/>
              <a:gd name="connsiteX9" fmla="*/ 282593 w 3581734"/>
              <a:gd name="connsiteY9" fmla="*/ 4471087 h 6572595"/>
              <a:gd name="connsiteX10" fmla="*/ 188435 w 3581734"/>
              <a:gd name="connsiteY10" fmla="*/ 2505004 h 6572595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2961662 w 3581734"/>
              <a:gd name="connsiteY4" fmla="*/ 649077 h 6572595"/>
              <a:gd name="connsiteX5" fmla="*/ 3503999 w 3581734"/>
              <a:gd name="connsiteY5" fmla="*/ 506792 h 6572595"/>
              <a:gd name="connsiteX6" fmla="*/ 2676007 w 3581734"/>
              <a:gd name="connsiteY6" fmla="*/ 3519708 h 6572595"/>
              <a:gd name="connsiteX7" fmla="*/ 2423087 w 3581734"/>
              <a:gd name="connsiteY7" fmla="*/ 5888394 h 6572595"/>
              <a:gd name="connsiteX8" fmla="*/ 810604 w 3581734"/>
              <a:gd name="connsiteY8" fmla="*/ 6572595 h 6572595"/>
              <a:gd name="connsiteX9" fmla="*/ 282593 w 3581734"/>
              <a:gd name="connsiteY9" fmla="*/ 4471087 h 6572595"/>
              <a:gd name="connsiteX10" fmla="*/ 188435 w 3581734"/>
              <a:gd name="connsiteY10" fmla="*/ 2505004 h 6572595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1922628 w 3581734"/>
              <a:gd name="connsiteY4" fmla="*/ 1138151 h 6572595"/>
              <a:gd name="connsiteX5" fmla="*/ 2961662 w 3581734"/>
              <a:gd name="connsiteY5" fmla="*/ 649077 h 6572595"/>
              <a:gd name="connsiteX6" fmla="*/ 3503999 w 3581734"/>
              <a:gd name="connsiteY6" fmla="*/ 506792 h 6572595"/>
              <a:gd name="connsiteX7" fmla="*/ 2676007 w 3581734"/>
              <a:gd name="connsiteY7" fmla="*/ 3519708 h 6572595"/>
              <a:gd name="connsiteX8" fmla="*/ 2423087 w 3581734"/>
              <a:gd name="connsiteY8" fmla="*/ 5888394 h 6572595"/>
              <a:gd name="connsiteX9" fmla="*/ 810604 w 3581734"/>
              <a:gd name="connsiteY9" fmla="*/ 6572595 h 6572595"/>
              <a:gd name="connsiteX10" fmla="*/ 282593 w 3581734"/>
              <a:gd name="connsiteY10" fmla="*/ 4471087 h 6572595"/>
              <a:gd name="connsiteX11" fmla="*/ 188435 w 3581734"/>
              <a:gd name="connsiteY11" fmla="*/ 2505004 h 6572595"/>
              <a:gd name="connsiteX0" fmla="*/ 188435 w 3581734"/>
              <a:gd name="connsiteY0" fmla="*/ 2505004 h 6572595"/>
              <a:gd name="connsiteX1" fmla="*/ 541900 w 3581734"/>
              <a:gd name="connsiteY1" fmla="*/ 2072280 h 6572595"/>
              <a:gd name="connsiteX2" fmla="*/ 1270361 w 3581734"/>
              <a:gd name="connsiteY2" fmla="*/ 1608223 h 6572595"/>
              <a:gd name="connsiteX3" fmla="*/ 1122388 w 3581734"/>
              <a:gd name="connsiteY3" fmla="*/ 1601882 h 6572595"/>
              <a:gd name="connsiteX4" fmla="*/ 979320 w 3581734"/>
              <a:gd name="connsiteY4" fmla="*/ 1738227 h 6572595"/>
              <a:gd name="connsiteX5" fmla="*/ 1922628 w 3581734"/>
              <a:gd name="connsiteY5" fmla="*/ 1138151 h 6572595"/>
              <a:gd name="connsiteX6" fmla="*/ 2961662 w 3581734"/>
              <a:gd name="connsiteY6" fmla="*/ 649077 h 6572595"/>
              <a:gd name="connsiteX7" fmla="*/ 3503999 w 3581734"/>
              <a:gd name="connsiteY7" fmla="*/ 506792 h 6572595"/>
              <a:gd name="connsiteX8" fmla="*/ 2676007 w 3581734"/>
              <a:gd name="connsiteY8" fmla="*/ 3519708 h 6572595"/>
              <a:gd name="connsiteX9" fmla="*/ 2423087 w 3581734"/>
              <a:gd name="connsiteY9" fmla="*/ 5888394 h 6572595"/>
              <a:gd name="connsiteX10" fmla="*/ 810604 w 3581734"/>
              <a:gd name="connsiteY10" fmla="*/ 6572595 h 6572595"/>
              <a:gd name="connsiteX11" fmla="*/ 282593 w 3581734"/>
              <a:gd name="connsiteY11" fmla="*/ 4471087 h 6572595"/>
              <a:gd name="connsiteX12" fmla="*/ 188435 w 3581734"/>
              <a:gd name="connsiteY12" fmla="*/ 2505004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361801 w 3581734"/>
              <a:gd name="connsiteY11" fmla="*/ 16996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361801 w 3581734"/>
              <a:gd name="connsiteY11" fmla="*/ 16996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122388 w 3581734"/>
              <a:gd name="connsiteY0" fmla="*/ 1601882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1430732 w 3581734"/>
              <a:gd name="connsiteY0" fmla="*/ 1240375 h 6572595"/>
              <a:gd name="connsiteX1" fmla="*/ 979320 w 3581734"/>
              <a:gd name="connsiteY1" fmla="*/ 1738227 h 6572595"/>
              <a:gd name="connsiteX2" fmla="*/ 1922628 w 3581734"/>
              <a:gd name="connsiteY2" fmla="*/ 1138151 h 6572595"/>
              <a:gd name="connsiteX3" fmla="*/ 2961662 w 3581734"/>
              <a:gd name="connsiteY3" fmla="*/ 649077 h 6572595"/>
              <a:gd name="connsiteX4" fmla="*/ 3503999 w 3581734"/>
              <a:gd name="connsiteY4" fmla="*/ 506792 h 6572595"/>
              <a:gd name="connsiteX5" fmla="*/ 2676007 w 3581734"/>
              <a:gd name="connsiteY5" fmla="*/ 3519708 h 6572595"/>
              <a:gd name="connsiteX6" fmla="*/ 2423087 w 3581734"/>
              <a:gd name="connsiteY6" fmla="*/ 5888394 h 6572595"/>
              <a:gd name="connsiteX7" fmla="*/ 810604 w 3581734"/>
              <a:gd name="connsiteY7" fmla="*/ 6572595 h 6572595"/>
              <a:gd name="connsiteX8" fmla="*/ 282593 w 3581734"/>
              <a:gd name="connsiteY8" fmla="*/ 4471087 h 6572595"/>
              <a:gd name="connsiteX9" fmla="*/ 188435 w 3581734"/>
              <a:gd name="connsiteY9" fmla="*/ 250500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541900 w 3581734"/>
              <a:gd name="connsiteY9" fmla="*/ 2072280 h 6572595"/>
              <a:gd name="connsiteX10" fmla="*/ 1290331 w 3581734"/>
              <a:gd name="connsiteY10" fmla="*/ 1556763 h 6572595"/>
              <a:gd name="connsiteX0" fmla="*/ 1021790 w 3624204"/>
              <a:gd name="connsiteY0" fmla="*/ 1738227 h 6572595"/>
              <a:gd name="connsiteX1" fmla="*/ 1965098 w 3624204"/>
              <a:gd name="connsiteY1" fmla="*/ 1138151 h 6572595"/>
              <a:gd name="connsiteX2" fmla="*/ 3004132 w 3624204"/>
              <a:gd name="connsiteY2" fmla="*/ 649077 h 6572595"/>
              <a:gd name="connsiteX3" fmla="*/ 3546469 w 3624204"/>
              <a:gd name="connsiteY3" fmla="*/ 506792 h 6572595"/>
              <a:gd name="connsiteX4" fmla="*/ 2718477 w 3624204"/>
              <a:gd name="connsiteY4" fmla="*/ 3519708 h 6572595"/>
              <a:gd name="connsiteX5" fmla="*/ 2465557 w 3624204"/>
              <a:gd name="connsiteY5" fmla="*/ 5888394 h 6572595"/>
              <a:gd name="connsiteX6" fmla="*/ 853074 w 3624204"/>
              <a:gd name="connsiteY6" fmla="*/ 6572595 h 6572595"/>
              <a:gd name="connsiteX7" fmla="*/ 325063 w 3624204"/>
              <a:gd name="connsiteY7" fmla="*/ 4471087 h 6572595"/>
              <a:gd name="connsiteX8" fmla="*/ 230905 w 3624204"/>
              <a:gd name="connsiteY8" fmla="*/ 2505004 h 6572595"/>
              <a:gd name="connsiteX9" fmla="*/ 58911 w 3624204"/>
              <a:gd name="connsiteY9" fmla="*/ 2360428 h 6572595"/>
              <a:gd name="connsiteX10" fmla="*/ 584370 w 3624204"/>
              <a:gd name="connsiteY10" fmla="*/ 2072280 h 6572595"/>
              <a:gd name="connsiteX11" fmla="*/ 1332801 w 3624204"/>
              <a:gd name="connsiteY11" fmla="*/ 1556763 h 6572595"/>
              <a:gd name="connsiteX0" fmla="*/ 1021790 w 3624204"/>
              <a:gd name="connsiteY0" fmla="*/ 1738227 h 6572595"/>
              <a:gd name="connsiteX1" fmla="*/ 1965098 w 3624204"/>
              <a:gd name="connsiteY1" fmla="*/ 1138151 h 6572595"/>
              <a:gd name="connsiteX2" fmla="*/ 3004132 w 3624204"/>
              <a:gd name="connsiteY2" fmla="*/ 649077 h 6572595"/>
              <a:gd name="connsiteX3" fmla="*/ 3546469 w 3624204"/>
              <a:gd name="connsiteY3" fmla="*/ 506792 h 6572595"/>
              <a:gd name="connsiteX4" fmla="*/ 2718477 w 3624204"/>
              <a:gd name="connsiteY4" fmla="*/ 3519708 h 6572595"/>
              <a:gd name="connsiteX5" fmla="*/ 2465557 w 3624204"/>
              <a:gd name="connsiteY5" fmla="*/ 5888394 h 6572595"/>
              <a:gd name="connsiteX6" fmla="*/ 853074 w 3624204"/>
              <a:gd name="connsiteY6" fmla="*/ 6572595 h 6572595"/>
              <a:gd name="connsiteX7" fmla="*/ 325063 w 3624204"/>
              <a:gd name="connsiteY7" fmla="*/ 4471087 h 6572595"/>
              <a:gd name="connsiteX8" fmla="*/ 230905 w 3624204"/>
              <a:gd name="connsiteY8" fmla="*/ 2505004 h 6572595"/>
              <a:gd name="connsiteX9" fmla="*/ 58911 w 3624204"/>
              <a:gd name="connsiteY9" fmla="*/ 2360428 h 6572595"/>
              <a:gd name="connsiteX10" fmla="*/ 584370 w 3624204"/>
              <a:gd name="connsiteY10" fmla="*/ 2072280 h 6572595"/>
              <a:gd name="connsiteX11" fmla="*/ 1332801 w 362420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6441 w 3581734"/>
              <a:gd name="connsiteY9" fmla="*/ 2360428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81734"/>
              <a:gd name="connsiteY0" fmla="*/ 1738227 h 6572595"/>
              <a:gd name="connsiteX1" fmla="*/ 1922628 w 3581734"/>
              <a:gd name="connsiteY1" fmla="*/ 1138151 h 6572595"/>
              <a:gd name="connsiteX2" fmla="*/ 2961662 w 3581734"/>
              <a:gd name="connsiteY2" fmla="*/ 649077 h 6572595"/>
              <a:gd name="connsiteX3" fmla="*/ 3503999 w 3581734"/>
              <a:gd name="connsiteY3" fmla="*/ 506792 h 6572595"/>
              <a:gd name="connsiteX4" fmla="*/ 2676007 w 3581734"/>
              <a:gd name="connsiteY4" fmla="*/ 3519708 h 6572595"/>
              <a:gd name="connsiteX5" fmla="*/ 2423087 w 3581734"/>
              <a:gd name="connsiteY5" fmla="*/ 5888394 h 6572595"/>
              <a:gd name="connsiteX6" fmla="*/ 810604 w 3581734"/>
              <a:gd name="connsiteY6" fmla="*/ 6572595 h 6572595"/>
              <a:gd name="connsiteX7" fmla="*/ 282593 w 3581734"/>
              <a:gd name="connsiteY7" fmla="*/ 4471087 h 6572595"/>
              <a:gd name="connsiteX8" fmla="*/ 188435 w 3581734"/>
              <a:gd name="connsiteY8" fmla="*/ 2505004 h 6572595"/>
              <a:gd name="connsiteX9" fmla="*/ 154664 w 3581734"/>
              <a:gd name="connsiteY9" fmla="*/ 2509284 h 6572595"/>
              <a:gd name="connsiteX10" fmla="*/ 541900 w 3581734"/>
              <a:gd name="connsiteY10" fmla="*/ 2072280 h 6572595"/>
              <a:gd name="connsiteX11" fmla="*/ 1290331 w 3581734"/>
              <a:gd name="connsiteY11" fmla="*/ 1556763 h 6572595"/>
              <a:gd name="connsiteX0" fmla="*/ 979320 w 3503999"/>
              <a:gd name="connsiteY0" fmla="*/ 1387353 h 6221721"/>
              <a:gd name="connsiteX1" fmla="*/ 1922628 w 3503999"/>
              <a:gd name="connsiteY1" fmla="*/ 787277 h 6221721"/>
              <a:gd name="connsiteX2" fmla="*/ 2961662 w 3503999"/>
              <a:gd name="connsiteY2" fmla="*/ 298203 h 6221721"/>
              <a:gd name="connsiteX3" fmla="*/ 3503999 w 3503999"/>
              <a:gd name="connsiteY3" fmla="*/ 155918 h 6221721"/>
              <a:gd name="connsiteX4" fmla="*/ 2676007 w 3503999"/>
              <a:gd name="connsiteY4" fmla="*/ 3168834 h 6221721"/>
              <a:gd name="connsiteX5" fmla="*/ 2423087 w 3503999"/>
              <a:gd name="connsiteY5" fmla="*/ 5537520 h 6221721"/>
              <a:gd name="connsiteX6" fmla="*/ 810604 w 3503999"/>
              <a:gd name="connsiteY6" fmla="*/ 6221721 h 6221721"/>
              <a:gd name="connsiteX7" fmla="*/ 282593 w 3503999"/>
              <a:gd name="connsiteY7" fmla="*/ 4120213 h 6221721"/>
              <a:gd name="connsiteX8" fmla="*/ 188435 w 3503999"/>
              <a:gd name="connsiteY8" fmla="*/ 2154130 h 6221721"/>
              <a:gd name="connsiteX9" fmla="*/ 154664 w 3503999"/>
              <a:gd name="connsiteY9" fmla="*/ 2158410 h 6221721"/>
              <a:gd name="connsiteX10" fmla="*/ 541900 w 3503999"/>
              <a:gd name="connsiteY10" fmla="*/ 1721406 h 6221721"/>
              <a:gd name="connsiteX11" fmla="*/ 1290331 w 3503999"/>
              <a:gd name="connsiteY11" fmla="*/ 1205889 h 6221721"/>
              <a:gd name="connsiteX0" fmla="*/ 979320 w 3503999"/>
              <a:gd name="connsiteY0" fmla="*/ 1387353 h 6221721"/>
              <a:gd name="connsiteX1" fmla="*/ 1922628 w 3503999"/>
              <a:gd name="connsiteY1" fmla="*/ 787277 h 6221721"/>
              <a:gd name="connsiteX2" fmla="*/ 2961662 w 3503999"/>
              <a:gd name="connsiteY2" fmla="*/ 298203 h 6221721"/>
              <a:gd name="connsiteX3" fmla="*/ 3503999 w 3503999"/>
              <a:gd name="connsiteY3" fmla="*/ 155918 h 6221721"/>
              <a:gd name="connsiteX4" fmla="*/ 2676007 w 3503999"/>
              <a:gd name="connsiteY4" fmla="*/ 3168834 h 6221721"/>
              <a:gd name="connsiteX5" fmla="*/ 2423087 w 3503999"/>
              <a:gd name="connsiteY5" fmla="*/ 5537520 h 6221721"/>
              <a:gd name="connsiteX6" fmla="*/ 810604 w 3503999"/>
              <a:gd name="connsiteY6" fmla="*/ 6221721 h 6221721"/>
              <a:gd name="connsiteX7" fmla="*/ 282593 w 3503999"/>
              <a:gd name="connsiteY7" fmla="*/ 4120213 h 6221721"/>
              <a:gd name="connsiteX8" fmla="*/ 188435 w 3503999"/>
              <a:gd name="connsiteY8" fmla="*/ 2154130 h 6221721"/>
              <a:gd name="connsiteX9" fmla="*/ 154664 w 3503999"/>
              <a:gd name="connsiteY9" fmla="*/ 2158410 h 6221721"/>
              <a:gd name="connsiteX10" fmla="*/ 541900 w 3503999"/>
              <a:gd name="connsiteY10" fmla="*/ 1721406 h 6221721"/>
              <a:gd name="connsiteX11" fmla="*/ 1290331 w 3503999"/>
              <a:gd name="connsiteY11" fmla="*/ 1205889 h 6221721"/>
              <a:gd name="connsiteX0" fmla="*/ 979320 w 3642223"/>
              <a:gd name="connsiteY0" fmla="*/ 1387353 h 6221721"/>
              <a:gd name="connsiteX1" fmla="*/ 1922628 w 3642223"/>
              <a:gd name="connsiteY1" fmla="*/ 787277 h 6221721"/>
              <a:gd name="connsiteX2" fmla="*/ 2961662 w 3642223"/>
              <a:gd name="connsiteY2" fmla="*/ 298203 h 6221721"/>
              <a:gd name="connsiteX3" fmla="*/ 3642223 w 3642223"/>
              <a:gd name="connsiteY3" fmla="*/ 155918 h 6221721"/>
              <a:gd name="connsiteX4" fmla="*/ 2676007 w 3642223"/>
              <a:gd name="connsiteY4" fmla="*/ 3168834 h 6221721"/>
              <a:gd name="connsiteX5" fmla="*/ 2423087 w 3642223"/>
              <a:gd name="connsiteY5" fmla="*/ 5537520 h 6221721"/>
              <a:gd name="connsiteX6" fmla="*/ 810604 w 3642223"/>
              <a:gd name="connsiteY6" fmla="*/ 6221721 h 6221721"/>
              <a:gd name="connsiteX7" fmla="*/ 282593 w 3642223"/>
              <a:gd name="connsiteY7" fmla="*/ 4120213 h 6221721"/>
              <a:gd name="connsiteX8" fmla="*/ 188435 w 3642223"/>
              <a:gd name="connsiteY8" fmla="*/ 2154130 h 6221721"/>
              <a:gd name="connsiteX9" fmla="*/ 154664 w 3642223"/>
              <a:gd name="connsiteY9" fmla="*/ 2158410 h 6221721"/>
              <a:gd name="connsiteX10" fmla="*/ 541900 w 3642223"/>
              <a:gd name="connsiteY10" fmla="*/ 1721406 h 6221721"/>
              <a:gd name="connsiteX11" fmla="*/ 1290331 w 3642223"/>
              <a:gd name="connsiteY11" fmla="*/ 1205889 h 6221721"/>
              <a:gd name="connsiteX0" fmla="*/ 979320 w 3642223"/>
              <a:gd name="connsiteY0" fmla="*/ 1387353 h 6221721"/>
              <a:gd name="connsiteX1" fmla="*/ 1922628 w 3642223"/>
              <a:gd name="connsiteY1" fmla="*/ 787277 h 6221721"/>
              <a:gd name="connsiteX2" fmla="*/ 2961662 w 3642223"/>
              <a:gd name="connsiteY2" fmla="*/ 298203 h 6221721"/>
              <a:gd name="connsiteX3" fmla="*/ 3642223 w 3642223"/>
              <a:gd name="connsiteY3" fmla="*/ 155918 h 6221721"/>
              <a:gd name="connsiteX4" fmla="*/ 2676007 w 3642223"/>
              <a:gd name="connsiteY4" fmla="*/ 3168834 h 6221721"/>
              <a:gd name="connsiteX5" fmla="*/ 2423087 w 3642223"/>
              <a:gd name="connsiteY5" fmla="*/ 5537520 h 6221721"/>
              <a:gd name="connsiteX6" fmla="*/ 810604 w 3642223"/>
              <a:gd name="connsiteY6" fmla="*/ 6221721 h 6221721"/>
              <a:gd name="connsiteX7" fmla="*/ 282593 w 3642223"/>
              <a:gd name="connsiteY7" fmla="*/ 4120213 h 6221721"/>
              <a:gd name="connsiteX8" fmla="*/ 188435 w 3642223"/>
              <a:gd name="connsiteY8" fmla="*/ 2154130 h 6221721"/>
              <a:gd name="connsiteX9" fmla="*/ 154664 w 3642223"/>
              <a:gd name="connsiteY9" fmla="*/ 2158410 h 6221721"/>
              <a:gd name="connsiteX10" fmla="*/ 541900 w 3642223"/>
              <a:gd name="connsiteY10" fmla="*/ 1721406 h 6221721"/>
              <a:gd name="connsiteX11" fmla="*/ 1290331 w 3642223"/>
              <a:gd name="connsiteY11" fmla="*/ 1205889 h 6221721"/>
              <a:gd name="connsiteX0" fmla="*/ 979320 w 3642223"/>
              <a:gd name="connsiteY0" fmla="*/ 1592069 h 6426437"/>
              <a:gd name="connsiteX1" fmla="*/ 1922628 w 3642223"/>
              <a:gd name="connsiteY1" fmla="*/ 991993 h 6426437"/>
              <a:gd name="connsiteX2" fmla="*/ 2961662 w 3642223"/>
              <a:gd name="connsiteY2" fmla="*/ 502919 h 6426437"/>
              <a:gd name="connsiteX3" fmla="*/ 3642223 w 3642223"/>
              <a:gd name="connsiteY3" fmla="*/ 155918 h 6426437"/>
              <a:gd name="connsiteX4" fmla="*/ 2676007 w 3642223"/>
              <a:gd name="connsiteY4" fmla="*/ 3373550 h 6426437"/>
              <a:gd name="connsiteX5" fmla="*/ 2423087 w 3642223"/>
              <a:gd name="connsiteY5" fmla="*/ 5742236 h 6426437"/>
              <a:gd name="connsiteX6" fmla="*/ 810604 w 3642223"/>
              <a:gd name="connsiteY6" fmla="*/ 6426437 h 6426437"/>
              <a:gd name="connsiteX7" fmla="*/ 282593 w 3642223"/>
              <a:gd name="connsiteY7" fmla="*/ 4324929 h 6426437"/>
              <a:gd name="connsiteX8" fmla="*/ 188435 w 3642223"/>
              <a:gd name="connsiteY8" fmla="*/ 2358846 h 6426437"/>
              <a:gd name="connsiteX9" fmla="*/ 154664 w 3642223"/>
              <a:gd name="connsiteY9" fmla="*/ 2363126 h 6426437"/>
              <a:gd name="connsiteX10" fmla="*/ 541900 w 3642223"/>
              <a:gd name="connsiteY10" fmla="*/ 1926122 h 6426437"/>
              <a:gd name="connsiteX11" fmla="*/ 1290331 w 3642223"/>
              <a:gd name="connsiteY11" fmla="*/ 1410605 h 6426437"/>
              <a:gd name="connsiteX0" fmla="*/ 979320 w 3642223"/>
              <a:gd name="connsiteY0" fmla="*/ 1436151 h 6270519"/>
              <a:gd name="connsiteX1" fmla="*/ 1922628 w 3642223"/>
              <a:gd name="connsiteY1" fmla="*/ 836075 h 6270519"/>
              <a:gd name="connsiteX2" fmla="*/ 2961662 w 3642223"/>
              <a:gd name="connsiteY2" fmla="*/ 347001 h 6270519"/>
              <a:gd name="connsiteX3" fmla="*/ 3642223 w 3642223"/>
              <a:gd name="connsiteY3" fmla="*/ 0 h 6270519"/>
              <a:gd name="connsiteX4" fmla="*/ 2676007 w 3642223"/>
              <a:gd name="connsiteY4" fmla="*/ 3217632 h 6270519"/>
              <a:gd name="connsiteX5" fmla="*/ 2423087 w 3642223"/>
              <a:gd name="connsiteY5" fmla="*/ 5586318 h 6270519"/>
              <a:gd name="connsiteX6" fmla="*/ 810604 w 3642223"/>
              <a:gd name="connsiteY6" fmla="*/ 6270519 h 6270519"/>
              <a:gd name="connsiteX7" fmla="*/ 282593 w 3642223"/>
              <a:gd name="connsiteY7" fmla="*/ 4169011 h 6270519"/>
              <a:gd name="connsiteX8" fmla="*/ 188435 w 3642223"/>
              <a:gd name="connsiteY8" fmla="*/ 2202928 h 6270519"/>
              <a:gd name="connsiteX9" fmla="*/ 154664 w 3642223"/>
              <a:gd name="connsiteY9" fmla="*/ 2207208 h 6270519"/>
              <a:gd name="connsiteX10" fmla="*/ 541900 w 3642223"/>
              <a:gd name="connsiteY10" fmla="*/ 1770204 h 6270519"/>
              <a:gd name="connsiteX11" fmla="*/ 1290331 w 3642223"/>
              <a:gd name="connsiteY11" fmla="*/ 1254687 h 6270519"/>
              <a:gd name="connsiteX0" fmla="*/ 979320 w 3642223"/>
              <a:gd name="connsiteY0" fmla="*/ 1436151 h 6270519"/>
              <a:gd name="connsiteX1" fmla="*/ 1922628 w 3642223"/>
              <a:gd name="connsiteY1" fmla="*/ 836075 h 6270519"/>
              <a:gd name="connsiteX2" fmla="*/ 2961662 w 3642223"/>
              <a:gd name="connsiteY2" fmla="*/ 347001 h 6270519"/>
              <a:gd name="connsiteX3" fmla="*/ 3642223 w 3642223"/>
              <a:gd name="connsiteY3" fmla="*/ 0 h 6270519"/>
              <a:gd name="connsiteX4" fmla="*/ 2676007 w 3642223"/>
              <a:gd name="connsiteY4" fmla="*/ 3217632 h 6270519"/>
              <a:gd name="connsiteX5" fmla="*/ 2423087 w 3642223"/>
              <a:gd name="connsiteY5" fmla="*/ 5586318 h 6270519"/>
              <a:gd name="connsiteX6" fmla="*/ 810604 w 3642223"/>
              <a:gd name="connsiteY6" fmla="*/ 6270519 h 6270519"/>
              <a:gd name="connsiteX7" fmla="*/ 282593 w 3642223"/>
              <a:gd name="connsiteY7" fmla="*/ 4169011 h 6270519"/>
              <a:gd name="connsiteX8" fmla="*/ 188435 w 3642223"/>
              <a:gd name="connsiteY8" fmla="*/ 2202928 h 6270519"/>
              <a:gd name="connsiteX9" fmla="*/ 154664 w 3642223"/>
              <a:gd name="connsiteY9" fmla="*/ 2207208 h 6270519"/>
              <a:gd name="connsiteX10" fmla="*/ 541900 w 3642223"/>
              <a:gd name="connsiteY10" fmla="*/ 1770204 h 6270519"/>
              <a:gd name="connsiteX11" fmla="*/ 1290331 w 3642223"/>
              <a:gd name="connsiteY11" fmla="*/ 1254687 h 6270519"/>
              <a:gd name="connsiteX0" fmla="*/ 979320 w 3570753"/>
              <a:gd name="connsiteY0" fmla="*/ 1293299 h 6127667"/>
              <a:gd name="connsiteX1" fmla="*/ 1922628 w 3570753"/>
              <a:gd name="connsiteY1" fmla="*/ 693223 h 6127667"/>
              <a:gd name="connsiteX2" fmla="*/ 2961662 w 3570753"/>
              <a:gd name="connsiteY2" fmla="*/ 204149 h 6127667"/>
              <a:gd name="connsiteX3" fmla="*/ 3570753 w 3570753"/>
              <a:gd name="connsiteY3" fmla="*/ 0 h 6127667"/>
              <a:gd name="connsiteX4" fmla="*/ 2676007 w 3570753"/>
              <a:gd name="connsiteY4" fmla="*/ 3074780 h 6127667"/>
              <a:gd name="connsiteX5" fmla="*/ 2423087 w 3570753"/>
              <a:gd name="connsiteY5" fmla="*/ 5443466 h 6127667"/>
              <a:gd name="connsiteX6" fmla="*/ 810604 w 3570753"/>
              <a:gd name="connsiteY6" fmla="*/ 6127667 h 6127667"/>
              <a:gd name="connsiteX7" fmla="*/ 282593 w 3570753"/>
              <a:gd name="connsiteY7" fmla="*/ 4026159 h 6127667"/>
              <a:gd name="connsiteX8" fmla="*/ 188435 w 3570753"/>
              <a:gd name="connsiteY8" fmla="*/ 2060076 h 6127667"/>
              <a:gd name="connsiteX9" fmla="*/ 154664 w 3570753"/>
              <a:gd name="connsiteY9" fmla="*/ 2064356 h 6127667"/>
              <a:gd name="connsiteX10" fmla="*/ 541900 w 3570753"/>
              <a:gd name="connsiteY10" fmla="*/ 1627352 h 6127667"/>
              <a:gd name="connsiteX11" fmla="*/ 1290331 w 3570753"/>
              <a:gd name="connsiteY11" fmla="*/ 1111835 h 6127667"/>
              <a:gd name="connsiteX0" fmla="*/ 979320 w 3570753"/>
              <a:gd name="connsiteY0" fmla="*/ 1293299 h 6127667"/>
              <a:gd name="connsiteX1" fmla="*/ 1922628 w 3570753"/>
              <a:gd name="connsiteY1" fmla="*/ 693223 h 6127667"/>
              <a:gd name="connsiteX2" fmla="*/ 2961662 w 3570753"/>
              <a:gd name="connsiteY2" fmla="*/ 204149 h 6127667"/>
              <a:gd name="connsiteX3" fmla="*/ 3570753 w 3570753"/>
              <a:gd name="connsiteY3" fmla="*/ 0 h 6127667"/>
              <a:gd name="connsiteX4" fmla="*/ 2676007 w 3570753"/>
              <a:gd name="connsiteY4" fmla="*/ 3074780 h 6127667"/>
              <a:gd name="connsiteX5" fmla="*/ 2423087 w 3570753"/>
              <a:gd name="connsiteY5" fmla="*/ 5443466 h 6127667"/>
              <a:gd name="connsiteX6" fmla="*/ 810604 w 3570753"/>
              <a:gd name="connsiteY6" fmla="*/ 6127667 h 6127667"/>
              <a:gd name="connsiteX7" fmla="*/ 282593 w 3570753"/>
              <a:gd name="connsiteY7" fmla="*/ 4026159 h 6127667"/>
              <a:gd name="connsiteX8" fmla="*/ 188435 w 3570753"/>
              <a:gd name="connsiteY8" fmla="*/ 2060076 h 6127667"/>
              <a:gd name="connsiteX9" fmla="*/ 154664 w 3570753"/>
              <a:gd name="connsiteY9" fmla="*/ 2064356 h 6127667"/>
              <a:gd name="connsiteX10" fmla="*/ 541900 w 3570753"/>
              <a:gd name="connsiteY10" fmla="*/ 1627352 h 6127667"/>
              <a:gd name="connsiteX11" fmla="*/ 1290331 w 3570753"/>
              <a:gd name="connsiteY11" fmla="*/ 1111835 h 6127667"/>
              <a:gd name="connsiteX0" fmla="*/ 1922628 w 3570753"/>
              <a:gd name="connsiteY0" fmla="*/ 693223 h 6127667"/>
              <a:gd name="connsiteX1" fmla="*/ 2961662 w 3570753"/>
              <a:gd name="connsiteY1" fmla="*/ 204149 h 6127667"/>
              <a:gd name="connsiteX2" fmla="*/ 3570753 w 3570753"/>
              <a:gd name="connsiteY2" fmla="*/ 0 h 6127667"/>
              <a:gd name="connsiteX3" fmla="*/ 2676007 w 3570753"/>
              <a:gd name="connsiteY3" fmla="*/ 3074780 h 6127667"/>
              <a:gd name="connsiteX4" fmla="*/ 2423087 w 3570753"/>
              <a:gd name="connsiteY4" fmla="*/ 5443466 h 6127667"/>
              <a:gd name="connsiteX5" fmla="*/ 810604 w 3570753"/>
              <a:gd name="connsiteY5" fmla="*/ 6127667 h 6127667"/>
              <a:gd name="connsiteX6" fmla="*/ 282593 w 3570753"/>
              <a:gd name="connsiteY6" fmla="*/ 4026159 h 6127667"/>
              <a:gd name="connsiteX7" fmla="*/ 188435 w 3570753"/>
              <a:gd name="connsiteY7" fmla="*/ 2060076 h 6127667"/>
              <a:gd name="connsiteX8" fmla="*/ 154664 w 3570753"/>
              <a:gd name="connsiteY8" fmla="*/ 2064356 h 6127667"/>
              <a:gd name="connsiteX9" fmla="*/ 541900 w 3570753"/>
              <a:gd name="connsiteY9" fmla="*/ 1627352 h 6127667"/>
              <a:gd name="connsiteX10" fmla="*/ 1290331 w 3570753"/>
              <a:gd name="connsiteY10" fmla="*/ 1111835 h 6127667"/>
              <a:gd name="connsiteX0" fmla="*/ 1922628 w 3570753"/>
              <a:gd name="connsiteY0" fmla="*/ 693223 h 6127667"/>
              <a:gd name="connsiteX1" fmla="*/ 2961662 w 3570753"/>
              <a:gd name="connsiteY1" fmla="*/ 204149 h 6127667"/>
              <a:gd name="connsiteX2" fmla="*/ 3570753 w 3570753"/>
              <a:gd name="connsiteY2" fmla="*/ 0 h 6127667"/>
              <a:gd name="connsiteX3" fmla="*/ 2676007 w 3570753"/>
              <a:gd name="connsiteY3" fmla="*/ 3074780 h 6127667"/>
              <a:gd name="connsiteX4" fmla="*/ 2423087 w 3570753"/>
              <a:gd name="connsiteY4" fmla="*/ 5443466 h 6127667"/>
              <a:gd name="connsiteX5" fmla="*/ 810604 w 3570753"/>
              <a:gd name="connsiteY5" fmla="*/ 6127667 h 6127667"/>
              <a:gd name="connsiteX6" fmla="*/ 282593 w 3570753"/>
              <a:gd name="connsiteY6" fmla="*/ 4026159 h 6127667"/>
              <a:gd name="connsiteX7" fmla="*/ 188435 w 3570753"/>
              <a:gd name="connsiteY7" fmla="*/ 2060076 h 6127667"/>
              <a:gd name="connsiteX8" fmla="*/ 154664 w 3570753"/>
              <a:gd name="connsiteY8" fmla="*/ 2064356 h 6127667"/>
              <a:gd name="connsiteX9" fmla="*/ 541900 w 3570753"/>
              <a:gd name="connsiteY9" fmla="*/ 1627352 h 6127667"/>
              <a:gd name="connsiteX10" fmla="*/ 1931776 w 3570753"/>
              <a:gd name="connsiteY10" fmla="*/ 688755 h 6127667"/>
              <a:gd name="connsiteX0" fmla="*/ 1922628 w 3570753"/>
              <a:gd name="connsiteY0" fmla="*/ 693223 h 6127667"/>
              <a:gd name="connsiteX1" fmla="*/ 2961662 w 3570753"/>
              <a:gd name="connsiteY1" fmla="*/ 204149 h 6127667"/>
              <a:gd name="connsiteX2" fmla="*/ 3570753 w 3570753"/>
              <a:gd name="connsiteY2" fmla="*/ 0 h 6127667"/>
              <a:gd name="connsiteX3" fmla="*/ 2676007 w 3570753"/>
              <a:gd name="connsiteY3" fmla="*/ 3074780 h 6127667"/>
              <a:gd name="connsiteX4" fmla="*/ 2423087 w 3570753"/>
              <a:gd name="connsiteY4" fmla="*/ 5443466 h 6127667"/>
              <a:gd name="connsiteX5" fmla="*/ 810604 w 3570753"/>
              <a:gd name="connsiteY5" fmla="*/ 6127667 h 6127667"/>
              <a:gd name="connsiteX6" fmla="*/ 282593 w 3570753"/>
              <a:gd name="connsiteY6" fmla="*/ 4026159 h 6127667"/>
              <a:gd name="connsiteX7" fmla="*/ 188435 w 3570753"/>
              <a:gd name="connsiteY7" fmla="*/ 2060076 h 6127667"/>
              <a:gd name="connsiteX8" fmla="*/ 154664 w 3570753"/>
              <a:gd name="connsiteY8" fmla="*/ 2064356 h 6127667"/>
              <a:gd name="connsiteX9" fmla="*/ 541900 w 3570753"/>
              <a:gd name="connsiteY9" fmla="*/ 1627352 h 6127667"/>
              <a:gd name="connsiteX10" fmla="*/ 1931776 w 3570753"/>
              <a:gd name="connsiteY10" fmla="*/ 688755 h 6127667"/>
              <a:gd name="connsiteX0" fmla="*/ 1922628 w 3570753"/>
              <a:gd name="connsiteY0" fmla="*/ 693223 h 6127667"/>
              <a:gd name="connsiteX1" fmla="*/ 2961662 w 3570753"/>
              <a:gd name="connsiteY1" fmla="*/ 204149 h 6127667"/>
              <a:gd name="connsiteX2" fmla="*/ 3570753 w 3570753"/>
              <a:gd name="connsiteY2" fmla="*/ 0 h 6127667"/>
              <a:gd name="connsiteX3" fmla="*/ 2676007 w 3570753"/>
              <a:gd name="connsiteY3" fmla="*/ 3074780 h 6127667"/>
              <a:gd name="connsiteX4" fmla="*/ 2423087 w 3570753"/>
              <a:gd name="connsiteY4" fmla="*/ 5443466 h 6127667"/>
              <a:gd name="connsiteX5" fmla="*/ 810604 w 3570753"/>
              <a:gd name="connsiteY5" fmla="*/ 6127667 h 6127667"/>
              <a:gd name="connsiteX6" fmla="*/ 282593 w 3570753"/>
              <a:gd name="connsiteY6" fmla="*/ 4026159 h 6127667"/>
              <a:gd name="connsiteX7" fmla="*/ 188435 w 3570753"/>
              <a:gd name="connsiteY7" fmla="*/ 2060076 h 6127667"/>
              <a:gd name="connsiteX8" fmla="*/ 154664 w 3570753"/>
              <a:gd name="connsiteY8" fmla="*/ 2064356 h 6127667"/>
              <a:gd name="connsiteX9" fmla="*/ 541900 w 3570753"/>
              <a:gd name="connsiteY9" fmla="*/ 1627352 h 6127667"/>
              <a:gd name="connsiteX10" fmla="*/ 1931776 w 3570753"/>
              <a:gd name="connsiteY10" fmla="*/ 688755 h 6127667"/>
              <a:gd name="connsiteX11" fmla="*/ 1922628 w 3570753"/>
              <a:gd name="connsiteY11" fmla="*/ 693223 h 6127667"/>
              <a:gd name="connsiteX0" fmla="*/ 154664 w 3570753"/>
              <a:gd name="connsiteY0" fmla="*/ 2064356 h 6127667"/>
              <a:gd name="connsiteX1" fmla="*/ 541900 w 3570753"/>
              <a:gd name="connsiteY1" fmla="*/ 1627352 h 6127667"/>
              <a:gd name="connsiteX2" fmla="*/ 1931776 w 3570753"/>
              <a:gd name="connsiteY2" fmla="*/ 688755 h 6127667"/>
              <a:gd name="connsiteX3" fmla="*/ 1922628 w 3570753"/>
              <a:gd name="connsiteY3" fmla="*/ 693223 h 6127667"/>
              <a:gd name="connsiteX4" fmla="*/ 2961662 w 3570753"/>
              <a:gd name="connsiteY4" fmla="*/ 204149 h 6127667"/>
              <a:gd name="connsiteX5" fmla="*/ 3570753 w 3570753"/>
              <a:gd name="connsiteY5" fmla="*/ 0 h 6127667"/>
              <a:gd name="connsiteX6" fmla="*/ 2676007 w 3570753"/>
              <a:gd name="connsiteY6" fmla="*/ 3074780 h 6127667"/>
              <a:gd name="connsiteX7" fmla="*/ 2423087 w 3570753"/>
              <a:gd name="connsiteY7" fmla="*/ 5443466 h 6127667"/>
              <a:gd name="connsiteX8" fmla="*/ 810604 w 3570753"/>
              <a:gd name="connsiteY8" fmla="*/ 6127667 h 6127667"/>
              <a:gd name="connsiteX9" fmla="*/ 282593 w 3570753"/>
              <a:gd name="connsiteY9" fmla="*/ 4026159 h 6127667"/>
              <a:gd name="connsiteX10" fmla="*/ 279875 w 3570753"/>
              <a:gd name="connsiteY10" fmla="*/ 2151516 h 6127667"/>
              <a:gd name="connsiteX0" fmla="*/ 154664 w 3570753"/>
              <a:gd name="connsiteY0" fmla="*/ 2064356 h 6127667"/>
              <a:gd name="connsiteX1" fmla="*/ 541900 w 3570753"/>
              <a:gd name="connsiteY1" fmla="*/ 1627352 h 6127667"/>
              <a:gd name="connsiteX2" fmla="*/ 1931776 w 3570753"/>
              <a:gd name="connsiteY2" fmla="*/ 688755 h 6127667"/>
              <a:gd name="connsiteX3" fmla="*/ 1922628 w 3570753"/>
              <a:gd name="connsiteY3" fmla="*/ 693223 h 6127667"/>
              <a:gd name="connsiteX4" fmla="*/ 2961662 w 3570753"/>
              <a:gd name="connsiteY4" fmla="*/ 204149 h 6127667"/>
              <a:gd name="connsiteX5" fmla="*/ 3570753 w 3570753"/>
              <a:gd name="connsiteY5" fmla="*/ 0 h 6127667"/>
              <a:gd name="connsiteX6" fmla="*/ 2676007 w 3570753"/>
              <a:gd name="connsiteY6" fmla="*/ 3074780 h 6127667"/>
              <a:gd name="connsiteX7" fmla="*/ 2423087 w 3570753"/>
              <a:gd name="connsiteY7" fmla="*/ 5443466 h 6127667"/>
              <a:gd name="connsiteX8" fmla="*/ 810604 w 3570753"/>
              <a:gd name="connsiteY8" fmla="*/ 6127667 h 6127667"/>
              <a:gd name="connsiteX9" fmla="*/ 282593 w 3570753"/>
              <a:gd name="connsiteY9" fmla="*/ 4026159 h 6127667"/>
              <a:gd name="connsiteX10" fmla="*/ 279875 w 3570753"/>
              <a:gd name="connsiteY10" fmla="*/ 2151516 h 6127667"/>
              <a:gd name="connsiteX0" fmla="*/ 0 w 3416089"/>
              <a:gd name="connsiteY0" fmla="*/ 2064356 h 6127667"/>
              <a:gd name="connsiteX1" fmla="*/ 387236 w 3416089"/>
              <a:gd name="connsiteY1" fmla="*/ 1627352 h 6127667"/>
              <a:gd name="connsiteX2" fmla="*/ 1777112 w 3416089"/>
              <a:gd name="connsiteY2" fmla="*/ 688755 h 6127667"/>
              <a:gd name="connsiteX3" fmla="*/ 1767964 w 3416089"/>
              <a:gd name="connsiteY3" fmla="*/ 693223 h 6127667"/>
              <a:gd name="connsiteX4" fmla="*/ 2806998 w 3416089"/>
              <a:gd name="connsiteY4" fmla="*/ 204149 h 6127667"/>
              <a:gd name="connsiteX5" fmla="*/ 3416089 w 3416089"/>
              <a:gd name="connsiteY5" fmla="*/ 0 h 6127667"/>
              <a:gd name="connsiteX6" fmla="*/ 2521343 w 3416089"/>
              <a:gd name="connsiteY6" fmla="*/ 3074780 h 6127667"/>
              <a:gd name="connsiteX7" fmla="*/ 2268423 w 3416089"/>
              <a:gd name="connsiteY7" fmla="*/ 5443466 h 6127667"/>
              <a:gd name="connsiteX8" fmla="*/ 655940 w 3416089"/>
              <a:gd name="connsiteY8" fmla="*/ 6127667 h 6127667"/>
              <a:gd name="connsiteX9" fmla="*/ 127929 w 3416089"/>
              <a:gd name="connsiteY9" fmla="*/ 4026159 h 6127667"/>
              <a:gd name="connsiteX10" fmla="*/ 125211 w 3416089"/>
              <a:gd name="connsiteY10" fmla="*/ 2151516 h 6127667"/>
              <a:gd name="connsiteX0" fmla="*/ 0 w 3416089"/>
              <a:gd name="connsiteY0" fmla="*/ 2064356 h 6127667"/>
              <a:gd name="connsiteX1" fmla="*/ 387236 w 3416089"/>
              <a:gd name="connsiteY1" fmla="*/ 1627352 h 6127667"/>
              <a:gd name="connsiteX2" fmla="*/ 1777112 w 3416089"/>
              <a:gd name="connsiteY2" fmla="*/ 688755 h 6127667"/>
              <a:gd name="connsiteX3" fmla="*/ 1767964 w 3416089"/>
              <a:gd name="connsiteY3" fmla="*/ 693223 h 6127667"/>
              <a:gd name="connsiteX4" fmla="*/ 2806998 w 3416089"/>
              <a:gd name="connsiteY4" fmla="*/ 204149 h 6127667"/>
              <a:gd name="connsiteX5" fmla="*/ 3416089 w 3416089"/>
              <a:gd name="connsiteY5" fmla="*/ 0 h 6127667"/>
              <a:gd name="connsiteX6" fmla="*/ 2521343 w 3416089"/>
              <a:gd name="connsiteY6" fmla="*/ 3074780 h 6127667"/>
              <a:gd name="connsiteX7" fmla="*/ 2268423 w 3416089"/>
              <a:gd name="connsiteY7" fmla="*/ 5443466 h 6127667"/>
              <a:gd name="connsiteX8" fmla="*/ 655940 w 3416089"/>
              <a:gd name="connsiteY8" fmla="*/ 6127667 h 6127667"/>
              <a:gd name="connsiteX9" fmla="*/ 127929 w 3416089"/>
              <a:gd name="connsiteY9" fmla="*/ 4026159 h 6127667"/>
              <a:gd name="connsiteX10" fmla="*/ 125211 w 3416089"/>
              <a:gd name="connsiteY10" fmla="*/ 2151516 h 6127667"/>
              <a:gd name="connsiteX0" fmla="*/ 181959 w 3598048"/>
              <a:gd name="connsiteY0" fmla="*/ 2064356 h 6127667"/>
              <a:gd name="connsiteX1" fmla="*/ 569195 w 3598048"/>
              <a:gd name="connsiteY1" fmla="*/ 1627352 h 6127667"/>
              <a:gd name="connsiteX2" fmla="*/ 1959071 w 3598048"/>
              <a:gd name="connsiteY2" fmla="*/ 688755 h 6127667"/>
              <a:gd name="connsiteX3" fmla="*/ 1949923 w 3598048"/>
              <a:gd name="connsiteY3" fmla="*/ 693223 h 6127667"/>
              <a:gd name="connsiteX4" fmla="*/ 2988957 w 3598048"/>
              <a:gd name="connsiteY4" fmla="*/ 204149 h 6127667"/>
              <a:gd name="connsiteX5" fmla="*/ 3598048 w 3598048"/>
              <a:gd name="connsiteY5" fmla="*/ 0 h 6127667"/>
              <a:gd name="connsiteX6" fmla="*/ 2703302 w 3598048"/>
              <a:gd name="connsiteY6" fmla="*/ 3074780 h 6127667"/>
              <a:gd name="connsiteX7" fmla="*/ 2450382 w 3598048"/>
              <a:gd name="connsiteY7" fmla="*/ 5443466 h 6127667"/>
              <a:gd name="connsiteX8" fmla="*/ 837899 w 3598048"/>
              <a:gd name="connsiteY8" fmla="*/ 6127667 h 6127667"/>
              <a:gd name="connsiteX9" fmla="*/ 309888 w 3598048"/>
              <a:gd name="connsiteY9" fmla="*/ 4026159 h 6127667"/>
              <a:gd name="connsiteX10" fmla="*/ 102454 w 3598048"/>
              <a:gd name="connsiteY10" fmla="*/ 2151516 h 6127667"/>
              <a:gd name="connsiteX0" fmla="*/ 0 w 3416089"/>
              <a:gd name="connsiteY0" fmla="*/ 2064356 h 6127667"/>
              <a:gd name="connsiteX1" fmla="*/ 387236 w 3416089"/>
              <a:gd name="connsiteY1" fmla="*/ 1627352 h 6127667"/>
              <a:gd name="connsiteX2" fmla="*/ 1777112 w 3416089"/>
              <a:gd name="connsiteY2" fmla="*/ 688755 h 6127667"/>
              <a:gd name="connsiteX3" fmla="*/ 1767964 w 3416089"/>
              <a:gd name="connsiteY3" fmla="*/ 693223 h 6127667"/>
              <a:gd name="connsiteX4" fmla="*/ 2806998 w 3416089"/>
              <a:gd name="connsiteY4" fmla="*/ 204149 h 6127667"/>
              <a:gd name="connsiteX5" fmla="*/ 3416089 w 3416089"/>
              <a:gd name="connsiteY5" fmla="*/ 0 h 6127667"/>
              <a:gd name="connsiteX6" fmla="*/ 2521343 w 3416089"/>
              <a:gd name="connsiteY6" fmla="*/ 3074780 h 6127667"/>
              <a:gd name="connsiteX7" fmla="*/ 2268423 w 3416089"/>
              <a:gd name="connsiteY7" fmla="*/ 5443466 h 6127667"/>
              <a:gd name="connsiteX8" fmla="*/ 655940 w 3416089"/>
              <a:gd name="connsiteY8" fmla="*/ 6127667 h 6127667"/>
              <a:gd name="connsiteX9" fmla="*/ 127929 w 3416089"/>
              <a:gd name="connsiteY9" fmla="*/ 4026159 h 6127667"/>
              <a:gd name="connsiteX0" fmla="*/ 0 w 3416089"/>
              <a:gd name="connsiteY0" fmla="*/ 2064356 h 6127667"/>
              <a:gd name="connsiteX1" fmla="*/ 387236 w 3416089"/>
              <a:gd name="connsiteY1" fmla="*/ 1627352 h 6127667"/>
              <a:gd name="connsiteX2" fmla="*/ 1777112 w 3416089"/>
              <a:gd name="connsiteY2" fmla="*/ 688755 h 6127667"/>
              <a:gd name="connsiteX3" fmla="*/ 1767964 w 3416089"/>
              <a:gd name="connsiteY3" fmla="*/ 693223 h 6127667"/>
              <a:gd name="connsiteX4" fmla="*/ 2806998 w 3416089"/>
              <a:gd name="connsiteY4" fmla="*/ 204149 h 6127667"/>
              <a:gd name="connsiteX5" fmla="*/ 3416089 w 3416089"/>
              <a:gd name="connsiteY5" fmla="*/ 0 h 6127667"/>
              <a:gd name="connsiteX6" fmla="*/ 2521343 w 3416089"/>
              <a:gd name="connsiteY6" fmla="*/ 3074780 h 6127667"/>
              <a:gd name="connsiteX7" fmla="*/ 2268423 w 3416089"/>
              <a:gd name="connsiteY7" fmla="*/ 5443466 h 6127667"/>
              <a:gd name="connsiteX8" fmla="*/ 655940 w 3416089"/>
              <a:gd name="connsiteY8" fmla="*/ 6127667 h 6127667"/>
              <a:gd name="connsiteX9" fmla="*/ 127929 w 3416089"/>
              <a:gd name="connsiteY9" fmla="*/ 4026159 h 6127667"/>
              <a:gd name="connsiteX0" fmla="*/ 0 w 3416089"/>
              <a:gd name="connsiteY0" fmla="*/ 2064356 h 6127667"/>
              <a:gd name="connsiteX1" fmla="*/ 77603 w 3416089"/>
              <a:gd name="connsiteY1" fmla="*/ 2857831 h 6127667"/>
              <a:gd name="connsiteX2" fmla="*/ 387236 w 3416089"/>
              <a:gd name="connsiteY2" fmla="*/ 1627352 h 6127667"/>
              <a:gd name="connsiteX3" fmla="*/ 1777112 w 3416089"/>
              <a:gd name="connsiteY3" fmla="*/ 688755 h 6127667"/>
              <a:gd name="connsiteX4" fmla="*/ 1767964 w 3416089"/>
              <a:gd name="connsiteY4" fmla="*/ 693223 h 6127667"/>
              <a:gd name="connsiteX5" fmla="*/ 2806998 w 3416089"/>
              <a:gd name="connsiteY5" fmla="*/ 204149 h 6127667"/>
              <a:gd name="connsiteX6" fmla="*/ 3416089 w 3416089"/>
              <a:gd name="connsiteY6" fmla="*/ 0 h 6127667"/>
              <a:gd name="connsiteX7" fmla="*/ 2521343 w 3416089"/>
              <a:gd name="connsiteY7" fmla="*/ 3074780 h 6127667"/>
              <a:gd name="connsiteX8" fmla="*/ 2268423 w 3416089"/>
              <a:gd name="connsiteY8" fmla="*/ 5443466 h 6127667"/>
              <a:gd name="connsiteX9" fmla="*/ 655940 w 3416089"/>
              <a:gd name="connsiteY9" fmla="*/ 6127667 h 6127667"/>
              <a:gd name="connsiteX10" fmla="*/ 127929 w 3416089"/>
              <a:gd name="connsiteY10" fmla="*/ 4026159 h 6127667"/>
              <a:gd name="connsiteX0" fmla="*/ 0 w 3416089"/>
              <a:gd name="connsiteY0" fmla="*/ 2064356 h 6127667"/>
              <a:gd name="connsiteX1" fmla="*/ 77603 w 3416089"/>
              <a:gd name="connsiteY1" fmla="*/ 2857831 h 6127667"/>
              <a:gd name="connsiteX2" fmla="*/ 387236 w 3416089"/>
              <a:gd name="connsiteY2" fmla="*/ 1627352 h 6127667"/>
              <a:gd name="connsiteX3" fmla="*/ 1777112 w 3416089"/>
              <a:gd name="connsiteY3" fmla="*/ 688755 h 6127667"/>
              <a:gd name="connsiteX4" fmla="*/ 1767964 w 3416089"/>
              <a:gd name="connsiteY4" fmla="*/ 693223 h 6127667"/>
              <a:gd name="connsiteX5" fmla="*/ 2806998 w 3416089"/>
              <a:gd name="connsiteY5" fmla="*/ 204149 h 6127667"/>
              <a:gd name="connsiteX6" fmla="*/ 3416089 w 3416089"/>
              <a:gd name="connsiteY6" fmla="*/ 0 h 6127667"/>
              <a:gd name="connsiteX7" fmla="*/ 2521343 w 3416089"/>
              <a:gd name="connsiteY7" fmla="*/ 3074780 h 6127667"/>
              <a:gd name="connsiteX8" fmla="*/ 2268423 w 3416089"/>
              <a:gd name="connsiteY8" fmla="*/ 5443466 h 6127667"/>
              <a:gd name="connsiteX9" fmla="*/ 655940 w 3416089"/>
              <a:gd name="connsiteY9" fmla="*/ 6127667 h 6127667"/>
              <a:gd name="connsiteX10" fmla="*/ 127929 w 3416089"/>
              <a:gd name="connsiteY10" fmla="*/ 4026159 h 6127667"/>
              <a:gd name="connsiteX0" fmla="*/ 1632067 w 5048156"/>
              <a:gd name="connsiteY0" fmla="*/ 2064356 h 6127667"/>
              <a:gd name="connsiteX1" fmla="*/ 1709670 w 5048156"/>
              <a:gd name="connsiteY1" fmla="*/ 2857831 h 6127667"/>
              <a:gd name="connsiteX2" fmla="*/ 2019303 w 5048156"/>
              <a:gd name="connsiteY2" fmla="*/ 1627352 h 6127667"/>
              <a:gd name="connsiteX3" fmla="*/ 3409179 w 5048156"/>
              <a:gd name="connsiteY3" fmla="*/ 688755 h 6127667"/>
              <a:gd name="connsiteX4" fmla="*/ 3400031 w 5048156"/>
              <a:gd name="connsiteY4" fmla="*/ 693223 h 6127667"/>
              <a:gd name="connsiteX5" fmla="*/ 4439065 w 5048156"/>
              <a:gd name="connsiteY5" fmla="*/ 204149 h 6127667"/>
              <a:gd name="connsiteX6" fmla="*/ 5048156 w 5048156"/>
              <a:gd name="connsiteY6" fmla="*/ 0 h 6127667"/>
              <a:gd name="connsiteX7" fmla="*/ 4153410 w 5048156"/>
              <a:gd name="connsiteY7" fmla="*/ 3074780 h 6127667"/>
              <a:gd name="connsiteX8" fmla="*/ 3900490 w 5048156"/>
              <a:gd name="connsiteY8" fmla="*/ 5443466 h 6127667"/>
              <a:gd name="connsiteX9" fmla="*/ 2288007 w 5048156"/>
              <a:gd name="connsiteY9" fmla="*/ 6127667 h 6127667"/>
              <a:gd name="connsiteX10" fmla="*/ 1759996 w 5048156"/>
              <a:gd name="connsiteY10" fmla="*/ 4026159 h 6127667"/>
              <a:gd name="connsiteX0" fmla="*/ 0 w 3416089"/>
              <a:gd name="connsiteY0" fmla="*/ 2064356 h 6127667"/>
              <a:gd name="connsiteX1" fmla="*/ 77603 w 3416089"/>
              <a:gd name="connsiteY1" fmla="*/ 2857831 h 6127667"/>
              <a:gd name="connsiteX2" fmla="*/ 387236 w 3416089"/>
              <a:gd name="connsiteY2" fmla="*/ 1627352 h 6127667"/>
              <a:gd name="connsiteX3" fmla="*/ 1777112 w 3416089"/>
              <a:gd name="connsiteY3" fmla="*/ 688755 h 6127667"/>
              <a:gd name="connsiteX4" fmla="*/ 1767964 w 3416089"/>
              <a:gd name="connsiteY4" fmla="*/ 693223 h 6127667"/>
              <a:gd name="connsiteX5" fmla="*/ 2806998 w 3416089"/>
              <a:gd name="connsiteY5" fmla="*/ 204149 h 6127667"/>
              <a:gd name="connsiteX6" fmla="*/ 3416089 w 3416089"/>
              <a:gd name="connsiteY6" fmla="*/ 0 h 6127667"/>
              <a:gd name="connsiteX7" fmla="*/ 2521343 w 3416089"/>
              <a:gd name="connsiteY7" fmla="*/ 3074780 h 6127667"/>
              <a:gd name="connsiteX8" fmla="*/ 2268423 w 3416089"/>
              <a:gd name="connsiteY8" fmla="*/ 5443466 h 6127667"/>
              <a:gd name="connsiteX9" fmla="*/ 655940 w 3416089"/>
              <a:gd name="connsiteY9" fmla="*/ 6127667 h 6127667"/>
              <a:gd name="connsiteX10" fmla="*/ 127929 w 3416089"/>
              <a:gd name="connsiteY10" fmla="*/ 4026159 h 6127667"/>
              <a:gd name="connsiteX0" fmla="*/ 669324 w 4085413"/>
              <a:gd name="connsiteY0" fmla="*/ 2064356 h 6127667"/>
              <a:gd name="connsiteX1" fmla="*/ 64539 w 4085413"/>
              <a:gd name="connsiteY1" fmla="*/ 2857831 h 6127667"/>
              <a:gd name="connsiteX2" fmla="*/ 1056560 w 4085413"/>
              <a:gd name="connsiteY2" fmla="*/ 1627352 h 6127667"/>
              <a:gd name="connsiteX3" fmla="*/ 2446436 w 4085413"/>
              <a:gd name="connsiteY3" fmla="*/ 688755 h 6127667"/>
              <a:gd name="connsiteX4" fmla="*/ 2437288 w 4085413"/>
              <a:gd name="connsiteY4" fmla="*/ 693223 h 6127667"/>
              <a:gd name="connsiteX5" fmla="*/ 3476322 w 4085413"/>
              <a:gd name="connsiteY5" fmla="*/ 204149 h 6127667"/>
              <a:gd name="connsiteX6" fmla="*/ 4085413 w 4085413"/>
              <a:gd name="connsiteY6" fmla="*/ 0 h 6127667"/>
              <a:gd name="connsiteX7" fmla="*/ 3190667 w 4085413"/>
              <a:gd name="connsiteY7" fmla="*/ 3074780 h 6127667"/>
              <a:gd name="connsiteX8" fmla="*/ 2937747 w 4085413"/>
              <a:gd name="connsiteY8" fmla="*/ 5443466 h 6127667"/>
              <a:gd name="connsiteX9" fmla="*/ 1325264 w 4085413"/>
              <a:gd name="connsiteY9" fmla="*/ 6127667 h 6127667"/>
              <a:gd name="connsiteX10" fmla="*/ 797253 w 4085413"/>
              <a:gd name="connsiteY10" fmla="*/ 4026159 h 6127667"/>
              <a:gd name="connsiteX0" fmla="*/ 300834 w 4085413"/>
              <a:gd name="connsiteY0" fmla="*/ 4179759 h 6127667"/>
              <a:gd name="connsiteX1" fmla="*/ 64539 w 4085413"/>
              <a:gd name="connsiteY1" fmla="*/ 2857831 h 6127667"/>
              <a:gd name="connsiteX2" fmla="*/ 1056560 w 4085413"/>
              <a:gd name="connsiteY2" fmla="*/ 1627352 h 6127667"/>
              <a:gd name="connsiteX3" fmla="*/ 2446436 w 4085413"/>
              <a:gd name="connsiteY3" fmla="*/ 688755 h 6127667"/>
              <a:gd name="connsiteX4" fmla="*/ 2437288 w 4085413"/>
              <a:gd name="connsiteY4" fmla="*/ 693223 h 6127667"/>
              <a:gd name="connsiteX5" fmla="*/ 3476322 w 4085413"/>
              <a:gd name="connsiteY5" fmla="*/ 204149 h 6127667"/>
              <a:gd name="connsiteX6" fmla="*/ 4085413 w 4085413"/>
              <a:gd name="connsiteY6" fmla="*/ 0 h 6127667"/>
              <a:gd name="connsiteX7" fmla="*/ 3190667 w 4085413"/>
              <a:gd name="connsiteY7" fmla="*/ 3074780 h 6127667"/>
              <a:gd name="connsiteX8" fmla="*/ 2937747 w 4085413"/>
              <a:gd name="connsiteY8" fmla="*/ 5443466 h 6127667"/>
              <a:gd name="connsiteX9" fmla="*/ 1325264 w 4085413"/>
              <a:gd name="connsiteY9" fmla="*/ 6127667 h 6127667"/>
              <a:gd name="connsiteX10" fmla="*/ 797253 w 4085413"/>
              <a:gd name="connsiteY10" fmla="*/ 4026159 h 6127667"/>
              <a:gd name="connsiteX0" fmla="*/ 0 w 3784579"/>
              <a:gd name="connsiteY0" fmla="*/ 4179759 h 6127667"/>
              <a:gd name="connsiteX1" fmla="*/ 186785 w 3784579"/>
              <a:gd name="connsiteY1" fmla="*/ 3280912 h 6127667"/>
              <a:gd name="connsiteX2" fmla="*/ 755726 w 3784579"/>
              <a:gd name="connsiteY2" fmla="*/ 1627352 h 6127667"/>
              <a:gd name="connsiteX3" fmla="*/ 2145602 w 3784579"/>
              <a:gd name="connsiteY3" fmla="*/ 688755 h 6127667"/>
              <a:gd name="connsiteX4" fmla="*/ 2136454 w 3784579"/>
              <a:gd name="connsiteY4" fmla="*/ 693223 h 6127667"/>
              <a:gd name="connsiteX5" fmla="*/ 3175488 w 3784579"/>
              <a:gd name="connsiteY5" fmla="*/ 204149 h 6127667"/>
              <a:gd name="connsiteX6" fmla="*/ 3784579 w 3784579"/>
              <a:gd name="connsiteY6" fmla="*/ 0 h 6127667"/>
              <a:gd name="connsiteX7" fmla="*/ 2889833 w 3784579"/>
              <a:gd name="connsiteY7" fmla="*/ 3074780 h 6127667"/>
              <a:gd name="connsiteX8" fmla="*/ 2636913 w 3784579"/>
              <a:gd name="connsiteY8" fmla="*/ 5443466 h 6127667"/>
              <a:gd name="connsiteX9" fmla="*/ 1024430 w 3784579"/>
              <a:gd name="connsiteY9" fmla="*/ 6127667 h 6127667"/>
              <a:gd name="connsiteX10" fmla="*/ 496419 w 3784579"/>
              <a:gd name="connsiteY10" fmla="*/ 4026159 h 6127667"/>
              <a:gd name="connsiteX0" fmla="*/ 0 w 3784579"/>
              <a:gd name="connsiteY0" fmla="*/ 4179759 h 6127667"/>
              <a:gd name="connsiteX1" fmla="*/ 186785 w 3784579"/>
              <a:gd name="connsiteY1" fmla="*/ 3908709 h 6127667"/>
              <a:gd name="connsiteX2" fmla="*/ 755726 w 3784579"/>
              <a:gd name="connsiteY2" fmla="*/ 1627352 h 6127667"/>
              <a:gd name="connsiteX3" fmla="*/ 2145602 w 3784579"/>
              <a:gd name="connsiteY3" fmla="*/ 688755 h 6127667"/>
              <a:gd name="connsiteX4" fmla="*/ 2136454 w 3784579"/>
              <a:gd name="connsiteY4" fmla="*/ 693223 h 6127667"/>
              <a:gd name="connsiteX5" fmla="*/ 3175488 w 3784579"/>
              <a:gd name="connsiteY5" fmla="*/ 204149 h 6127667"/>
              <a:gd name="connsiteX6" fmla="*/ 3784579 w 3784579"/>
              <a:gd name="connsiteY6" fmla="*/ 0 h 6127667"/>
              <a:gd name="connsiteX7" fmla="*/ 2889833 w 3784579"/>
              <a:gd name="connsiteY7" fmla="*/ 3074780 h 6127667"/>
              <a:gd name="connsiteX8" fmla="*/ 2636913 w 3784579"/>
              <a:gd name="connsiteY8" fmla="*/ 5443466 h 6127667"/>
              <a:gd name="connsiteX9" fmla="*/ 1024430 w 3784579"/>
              <a:gd name="connsiteY9" fmla="*/ 6127667 h 6127667"/>
              <a:gd name="connsiteX10" fmla="*/ 496419 w 3784579"/>
              <a:gd name="connsiteY10" fmla="*/ 4026159 h 6127667"/>
              <a:gd name="connsiteX0" fmla="*/ 259891 w 3662333"/>
              <a:gd name="connsiteY0" fmla="*/ 5094159 h 6127667"/>
              <a:gd name="connsiteX1" fmla="*/ 64539 w 3662333"/>
              <a:gd name="connsiteY1" fmla="*/ 3908709 h 6127667"/>
              <a:gd name="connsiteX2" fmla="*/ 633480 w 3662333"/>
              <a:gd name="connsiteY2" fmla="*/ 1627352 h 6127667"/>
              <a:gd name="connsiteX3" fmla="*/ 2023356 w 3662333"/>
              <a:gd name="connsiteY3" fmla="*/ 688755 h 6127667"/>
              <a:gd name="connsiteX4" fmla="*/ 2014208 w 3662333"/>
              <a:gd name="connsiteY4" fmla="*/ 693223 h 6127667"/>
              <a:gd name="connsiteX5" fmla="*/ 3053242 w 3662333"/>
              <a:gd name="connsiteY5" fmla="*/ 204149 h 6127667"/>
              <a:gd name="connsiteX6" fmla="*/ 3662333 w 3662333"/>
              <a:gd name="connsiteY6" fmla="*/ 0 h 6127667"/>
              <a:gd name="connsiteX7" fmla="*/ 2767587 w 3662333"/>
              <a:gd name="connsiteY7" fmla="*/ 3074780 h 6127667"/>
              <a:gd name="connsiteX8" fmla="*/ 2514667 w 3662333"/>
              <a:gd name="connsiteY8" fmla="*/ 5443466 h 6127667"/>
              <a:gd name="connsiteX9" fmla="*/ 902184 w 3662333"/>
              <a:gd name="connsiteY9" fmla="*/ 6127667 h 6127667"/>
              <a:gd name="connsiteX10" fmla="*/ 374173 w 3662333"/>
              <a:gd name="connsiteY10" fmla="*/ 4026159 h 6127667"/>
              <a:gd name="connsiteX0" fmla="*/ 751211 w 4153653"/>
              <a:gd name="connsiteY0" fmla="*/ 5094159 h 6127667"/>
              <a:gd name="connsiteX1" fmla="*/ 64539 w 4153653"/>
              <a:gd name="connsiteY1" fmla="*/ 3908709 h 6127667"/>
              <a:gd name="connsiteX2" fmla="*/ 1124800 w 4153653"/>
              <a:gd name="connsiteY2" fmla="*/ 1627352 h 6127667"/>
              <a:gd name="connsiteX3" fmla="*/ 2514676 w 4153653"/>
              <a:gd name="connsiteY3" fmla="*/ 688755 h 6127667"/>
              <a:gd name="connsiteX4" fmla="*/ 2505528 w 4153653"/>
              <a:gd name="connsiteY4" fmla="*/ 693223 h 6127667"/>
              <a:gd name="connsiteX5" fmla="*/ 3544562 w 4153653"/>
              <a:gd name="connsiteY5" fmla="*/ 204149 h 6127667"/>
              <a:gd name="connsiteX6" fmla="*/ 4153653 w 4153653"/>
              <a:gd name="connsiteY6" fmla="*/ 0 h 6127667"/>
              <a:gd name="connsiteX7" fmla="*/ 3258907 w 4153653"/>
              <a:gd name="connsiteY7" fmla="*/ 3074780 h 6127667"/>
              <a:gd name="connsiteX8" fmla="*/ 3005987 w 4153653"/>
              <a:gd name="connsiteY8" fmla="*/ 5443466 h 6127667"/>
              <a:gd name="connsiteX9" fmla="*/ 1393504 w 4153653"/>
              <a:gd name="connsiteY9" fmla="*/ 6127667 h 6127667"/>
              <a:gd name="connsiteX10" fmla="*/ 865493 w 4153653"/>
              <a:gd name="connsiteY10" fmla="*/ 4026159 h 6127667"/>
              <a:gd name="connsiteX0" fmla="*/ 0 w 3402442"/>
              <a:gd name="connsiteY0" fmla="*/ 5094159 h 6127667"/>
              <a:gd name="connsiteX1" fmla="*/ 373589 w 3402442"/>
              <a:gd name="connsiteY1" fmla="*/ 1627352 h 6127667"/>
              <a:gd name="connsiteX2" fmla="*/ 1763465 w 3402442"/>
              <a:gd name="connsiteY2" fmla="*/ 688755 h 6127667"/>
              <a:gd name="connsiteX3" fmla="*/ 1754317 w 3402442"/>
              <a:gd name="connsiteY3" fmla="*/ 693223 h 6127667"/>
              <a:gd name="connsiteX4" fmla="*/ 2793351 w 3402442"/>
              <a:gd name="connsiteY4" fmla="*/ 204149 h 6127667"/>
              <a:gd name="connsiteX5" fmla="*/ 3402442 w 3402442"/>
              <a:gd name="connsiteY5" fmla="*/ 0 h 6127667"/>
              <a:gd name="connsiteX6" fmla="*/ 2507696 w 3402442"/>
              <a:gd name="connsiteY6" fmla="*/ 3074780 h 6127667"/>
              <a:gd name="connsiteX7" fmla="*/ 2254776 w 3402442"/>
              <a:gd name="connsiteY7" fmla="*/ 5443466 h 6127667"/>
              <a:gd name="connsiteX8" fmla="*/ 642293 w 3402442"/>
              <a:gd name="connsiteY8" fmla="*/ 6127667 h 6127667"/>
              <a:gd name="connsiteX9" fmla="*/ 114282 w 3402442"/>
              <a:gd name="connsiteY9" fmla="*/ 4026159 h 6127667"/>
              <a:gd name="connsiteX0" fmla="*/ 80196 w 3482638"/>
              <a:gd name="connsiteY0" fmla="*/ 5094159 h 6127667"/>
              <a:gd name="connsiteX1" fmla="*/ 62265 w 3482638"/>
              <a:gd name="connsiteY1" fmla="*/ 2025317 h 6127667"/>
              <a:gd name="connsiteX2" fmla="*/ 453785 w 3482638"/>
              <a:gd name="connsiteY2" fmla="*/ 1627352 h 6127667"/>
              <a:gd name="connsiteX3" fmla="*/ 1843661 w 3482638"/>
              <a:gd name="connsiteY3" fmla="*/ 688755 h 6127667"/>
              <a:gd name="connsiteX4" fmla="*/ 1834513 w 3482638"/>
              <a:gd name="connsiteY4" fmla="*/ 693223 h 6127667"/>
              <a:gd name="connsiteX5" fmla="*/ 2873547 w 3482638"/>
              <a:gd name="connsiteY5" fmla="*/ 204149 h 6127667"/>
              <a:gd name="connsiteX6" fmla="*/ 3482638 w 3482638"/>
              <a:gd name="connsiteY6" fmla="*/ 0 h 6127667"/>
              <a:gd name="connsiteX7" fmla="*/ 2587892 w 3482638"/>
              <a:gd name="connsiteY7" fmla="*/ 3074780 h 6127667"/>
              <a:gd name="connsiteX8" fmla="*/ 2334972 w 3482638"/>
              <a:gd name="connsiteY8" fmla="*/ 5443466 h 6127667"/>
              <a:gd name="connsiteX9" fmla="*/ 722489 w 3482638"/>
              <a:gd name="connsiteY9" fmla="*/ 6127667 h 6127667"/>
              <a:gd name="connsiteX10" fmla="*/ 194478 w 3482638"/>
              <a:gd name="connsiteY10" fmla="*/ 4026159 h 6127667"/>
              <a:gd name="connsiteX0" fmla="*/ 80196 w 3482638"/>
              <a:gd name="connsiteY0" fmla="*/ 5094159 h 6127667"/>
              <a:gd name="connsiteX1" fmla="*/ 62265 w 3482638"/>
              <a:gd name="connsiteY1" fmla="*/ 2025317 h 6127667"/>
              <a:gd name="connsiteX2" fmla="*/ 453785 w 3482638"/>
              <a:gd name="connsiteY2" fmla="*/ 1627352 h 6127667"/>
              <a:gd name="connsiteX3" fmla="*/ 1843661 w 3482638"/>
              <a:gd name="connsiteY3" fmla="*/ 688755 h 6127667"/>
              <a:gd name="connsiteX4" fmla="*/ 1834513 w 3482638"/>
              <a:gd name="connsiteY4" fmla="*/ 693223 h 6127667"/>
              <a:gd name="connsiteX5" fmla="*/ 2873547 w 3482638"/>
              <a:gd name="connsiteY5" fmla="*/ 204149 h 6127667"/>
              <a:gd name="connsiteX6" fmla="*/ 3482638 w 3482638"/>
              <a:gd name="connsiteY6" fmla="*/ 0 h 6127667"/>
              <a:gd name="connsiteX7" fmla="*/ 2587892 w 3482638"/>
              <a:gd name="connsiteY7" fmla="*/ 3074780 h 6127667"/>
              <a:gd name="connsiteX8" fmla="*/ 2334972 w 3482638"/>
              <a:gd name="connsiteY8" fmla="*/ 5443466 h 6127667"/>
              <a:gd name="connsiteX9" fmla="*/ 722489 w 3482638"/>
              <a:gd name="connsiteY9" fmla="*/ 6127667 h 6127667"/>
              <a:gd name="connsiteX10" fmla="*/ 194478 w 3482638"/>
              <a:gd name="connsiteY10" fmla="*/ 4026159 h 6127667"/>
              <a:gd name="connsiteX0" fmla="*/ 17931 w 3420373"/>
              <a:gd name="connsiteY0" fmla="*/ 5094159 h 6127667"/>
              <a:gd name="connsiteX1" fmla="*/ 0 w 3420373"/>
              <a:gd name="connsiteY1" fmla="*/ 2025317 h 6127667"/>
              <a:gd name="connsiteX2" fmla="*/ 391520 w 3420373"/>
              <a:gd name="connsiteY2" fmla="*/ 1627352 h 6127667"/>
              <a:gd name="connsiteX3" fmla="*/ 1781396 w 3420373"/>
              <a:gd name="connsiteY3" fmla="*/ 688755 h 6127667"/>
              <a:gd name="connsiteX4" fmla="*/ 1772248 w 3420373"/>
              <a:gd name="connsiteY4" fmla="*/ 693223 h 6127667"/>
              <a:gd name="connsiteX5" fmla="*/ 2811282 w 3420373"/>
              <a:gd name="connsiteY5" fmla="*/ 204149 h 6127667"/>
              <a:gd name="connsiteX6" fmla="*/ 3420373 w 3420373"/>
              <a:gd name="connsiteY6" fmla="*/ 0 h 6127667"/>
              <a:gd name="connsiteX7" fmla="*/ 2525627 w 3420373"/>
              <a:gd name="connsiteY7" fmla="*/ 3074780 h 6127667"/>
              <a:gd name="connsiteX8" fmla="*/ 2272707 w 3420373"/>
              <a:gd name="connsiteY8" fmla="*/ 5443466 h 6127667"/>
              <a:gd name="connsiteX9" fmla="*/ 660224 w 3420373"/>
              <a:gd name="connsiteY9" fmla="*/ 6127667 h 6127667"/>
              <a:gd name="connsiteX10" fmla="*/ 132213 w 3420373"/>
              <a:gd name="connsiteY10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452224 w 3481077"/>
              <a:gd name="connsiteY3" fmla="*/ 1627352 h 6127667"/>
              <a:gd name="connsiteX4" fmla="*/ 1842100 w 3481077"/>
              <a:gd name="connsiteY4" fmla="*/ 688755 h 6127667"/>
              <a:gd name="connsiteX5" fmla="*/ 1832952 w 3481077"/>
              <a:gd name="connsiteY5" fmla="*/ 693223 h 6127667"/>
              <a:gd name="connsiteX6" fmla="*/ 2871986 w 3481077"/>
              <a:gd name="connsiteY6" fmla="*/ 204149 h 6127667"/>
              <a:gd name="connsiteX7" fmla="*/ 3481077 w 3481077"/>
              <a:gd name="connsiteY7" fmla="*/ 0 h 6127667"/>
              <a:gd name="connsiteX8" fmla="*/ 2586331 w 3481077"/>
              <a:gd name="connsiteY8" fmla="*/ 3074780 h 6127667"/>
              <a:gd name="connsiteX9" fmla="*/ 2333411 w 3481077"/>
              <a:gd name="connsiteY9" fmla="*/ 5443466 h 6127667"/>
              <a:gd name="connsiteX10" fmla="*/ 720928 w 3481077"/>
              <a:gd name="connsiteY10" fmla="*/ 6127667 h 6127667"/>
              <a:gd name="connsiteX11" fmla="*/ 192917 w 3481077"/>
              <a:gd name="connsiteY11" fmla="*/ 4026159 h 6127667"/>
              <a:gd name="connsiteX0" fmla="*/ 137775 w 3540217"/>
              <a:gd name="connsiteY0" fmla="*/ 5094159 h 6127667"/>
              <a:gd name="connsiteX1" fmla="*/ 147139 w 3540217"/>
              <a:gd name="connsiteY1" fmla="*/ 4017890 h 6127667"/>
              <a:gd name="connsiteX2" fmla="*/ 119844 w 3540217"/>
              <a:gd name="connsiteY2" fmla="*/ 2025317 h 6127667"/>
              <a:gd name="connsiteX3" fmla="*/ 65253 w 3540217"/>
              <a:gd name="connsiteY3" fmla="*/ 1397520 h 6127667"/>
              <a:gd name="connsiteX4" fmla="*/ 511364 w 3540217"/>
              <a:gd name="connsiteY4" fmla="*/ 1627352 h 6127667"/>
              <a:gd name="connsiteX5" fmla="*/ 1901240 w 3540217"/>
              <a:gd name="connsiteY5" fmla="*/ 688755 h 6127667"/>
              <a:gd name="connsiteX6" fmla="*/ 1892092 w 3540217"/>
              <a:gd name="connsiteY6" fmla="*/ 693223 h 6127667"/>
              <a:gd name="connsiteX7" fmla="*/ 2931126 w 3540217"/>
              <a:gd name="connsiteY7" fmla="*/ 204149 h 6127667"/>
              <a:gd name="connsiteX8" fmla="*/ 3540217 w 3540217"/>
              <a:gd name="connsiteY8" fmla="*/ 0 h 6127667"/>
              <a:gd name="connsiteX9" fmla="*/ 2645471 w 3540217"/>
              <a:gd name="connsiteY9" fmla="*/ 3074780 h 6127667"/>
              <a:gd name="connsiteX10" fmla="*/ 2392551 w 3540217"/>
              <a:gd name="connsiteY10" fmla="*/ 5443466 h 6127667"/>
              <a:gd name="connsiteX11" fmla="*/ 780068 w 3540217"/>
              <a:gd name="connsiteY11" fmla="*/ 6127667 h 6127667"/>
              <a:gd name="connsiteX12" fmla="*/ 252057 w 3540217"/>
              <a:gd name="connsiteY12" fmla="*/ 4026159 h 6127667"/>
              <a:gd name="connsiteX0" fmla="*/ 137775 w 3540217"/>
              <a:gd name="connsiteY0" fmla="*/ 5094159 h 6127667"/>
              <a:gd name="connsiteX1" fmla="*/ 147139 w 3540217"/>
              <a:gd name="connsiteY1" fmla="*/ 4017890 h 6127667"/>
              <a:gd name="connsiteX2" fmla="*/ 119844 w 3540217"/>
              <a:gd name="connsiteY2" fmla="*/ 2025317 h 6127667"/>
              <a:gd name="connsiteX3" fmla="*/ 65253 w 3540217"/>
              <a:gd name="connsiteY3" fmla="*/ 1397520 h 6127667"/>
              <a:gd name="connsiteX4" fmla="*/ 511364 w 3540217"/>
              <a:gd name="connsiteY4" fmla="*/ 1627352 h 6127667"/>
              <a:gd name="connsiteX5" fmla="*/ 1901240 w 3540217"/>
              <a:gd name="connsiteY5" fmla="*/ 688755 h 6127667"/>
              <a:gd name="connsiteX6" fmla="*/ 1892092 w 3540217"/>
              <a:gd name="connsiteY6" fmla="*/ 693223 h 6127667"/>
              <a:gd name="connsiteX7" fmla="*/ 2931126 w 3540217"/>
              <a:gd name="connsiteY7" fmla="*/ 204149 h 6127667"/>
              <a:gd name="connsiteX8" fmla="*/ 3540217 w 3540217"/>
              <a:gd name="connsiteY8" fmla="*/ 0 h 6127667"/>
              <a:gd name="connsiteX9" fmla="*/ 2645471 w 3540217"/>
              <a:gd name="connsiteY9" fmla="*/ 3074780 h 6127667"/>
              <a:gd name="connsiteX10" fmla="*/ 2392551 w 3540217"/>
              <a:gd name="connsiteY10" fmla="*/ 5443466 h 6127667"/>
              <a:gd name="connsiteX11" fmla="*/ 780068 w 3540217"/>
              <a:gd name="connsiteY11" fmla="*/ 6127667 h 6127667"/>
              <a:gd name="connsiteX12" fmla="*/ 252057 w 3540217"/>
              <a:gd name="connsiteY12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452224 w 3481077"/>
              <a:gd name="connsiteY4" fmla="*/ 1627352 h 6127667"/>
              <a:gd name="connsiteX5" fmla="*/ 1842100 w 3481077"/>
              <a:gd name="connsiteY5" fmla="*/ 688755 h 6127667"/>
              <a:gd name="connsiteX6" fmla="*/ 1832952 w 3481077"/>
              <a:gd name="connsiteY6" fmla="*/ 693223 h 6127667"/>
              <a:gd name="connsiteX7" fmla="*/ 2871986 w 3481077"/>
              <a:gd name="connsiteY7" fmla="*/ 204149 h 6127667"/>
              <a:gd name="connsiteX8" fmla="*/ 3481077 w 3481077"/>
              <a:gd name="connsiteY8" fmla="*/ 0 h 6127667"/>
              <a:gd name="connsiteX9" fmla="*/ 2586331 w 3481077"/>
              <a:gd name="connsiteY9" fmla="*/ 3074780 h 6127667"/>
              <a:gd name="connsiteX10" fmla="*/ 2333411 w 3481077"/>
              <a:gd name="connsiteY10" fmla="*/ 5443466 h 6127667"/>
              <a:gd name="connsiteX11" fmla="*/ 720928 w 3481077"/>
              <a:gd name="connsiteY11" fmla="*/ 6127667 h 6127667"/>
              <a:gd name="connsiteX12" fmla="*/ 192917 w 3481077"/>
              <a:gd name="connsiteY12" fmla="*/ 4026159 h 6127667"/>
              <a:gd name="connsiteX0" fmla="*/ 79346 w 3481788"/>
              <a:gd name="connsiteY0" fmla="*/ 5094159 h 6127667"/>
              <a:gd name="connsiteX1" fmla="*/ 88710 w 3481788"/>
              <a:gd name="connsiteY1" fmla="*/ 4017890 h 6127667"/>
              <a:gd name="connsiteX2" fmla="*/ 61415 w 3481788"/>
              <a:gd name="connsiteY2" fmla="*/ 2025317 h 6127667"/>
              <a:gd name="connsiteX3" fmla="*/ 6824 w 3481788"/>
              <a:gd name="connsiteY3" fmla="*/ 1397520 h 6127667"/>
              <a:gd name="connsiteX4" fmla="*/ 197893 w 3481788"/>
              <a:gd name="connsiteY4" fmla="*/ 1888840 h 6127667"/>
              <a:gd name="connsiteX5" fmla="*/ 452935 w 3481788"/>
              <a:gd name="connsiteY5" fmla="*/ 1627352 h 6127667"/>
              <a:gd name="connsiteX6" fmla="*/ 1842811 w 3481788"/>
              <a:gd name="connsiteY6" fmla="*/ 688755 h 6127667"/>
              <a:gd name="connsiteX7" fmla="*/ 1833663 w 3481788"/>
              <a:gd name="connsiteY7" fmla="*/ 693223 h 6127667"/>
              <a:gd name="connsiteX8" fmla="*/ 2872697 w 3481788"/>
              <a:gd name="connsiteY8" fmla="*/ 204149 h 6127667"/>
              <a:gd name="connsiteX9" fmla="*/ 3481788 w 3481788"/>
              <a:gd name="connsiteY9" fmla="*/ 0 h 6127667"/>
              <a:gd name="connsiteX10" fmla="*/ 2587042 w 3481788"/>
              <a:gd name="connsiteY10" fmla="*/ 3074780 h 6127667"/>
              <a:gd name="connsiteX11" fmla="*/ 2334122 w 3481788"/>
              <a:gd name="connsiteY11" fmla="*/ 5443466 h 6127667"/>
              <a:gd name="connsiteX12" fmla="*/ 721639 w 3481788"/>
              <a:gd name="connsiteY12" fmla="*/ 6127667 h 6127667"/>
              <a:gd name="connsiteX13" fmla="*/ 193628 w 3481788"/>
              <a:gd name="connsiteY13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452224 w 3481077"/>
              <a:gd name="connsiteY4" fmla="*/ 1627352 h 6127667"/>
              <a:gd name="connsiteX5" fmla="*/ 1842100 w 3481077"/>
              <a:gd name="connsiteY5" fmla="*/ 688755 h 6127667"/>
              <a:gd name="connsiteX6" fmla="*/ 1832952 w 3481077"/>
              <a:gd name="connsiteY6" fmla="*/ 693223 h 6127667"/>
              <a:gd name="connsiteX7" fmla="*/ 2871986 w 3481077"/>
              <a:gd name="connsiteY7" fmla="*/ 204149 h 6127667"/>
              <a:gd name="connsiteX8" fmla="*/ 3481077 w 3481077"/>
              <a:gd name="connsiteY8" fmla="*/ 0 h 6127667"/>
              <a:gd name="connsiteX9" fmla="*/ 2586331 w 3481077"/>
              <a:gd name="connsiteY9" fmla="*/ 3074780 h 6127667"/>
              <a:gd name="connsiteX10" fmla="*/ 2333411 w 3481077"/>
              <a:gd name="connsiteY10" fmla="*/ 5443466 h 6127667"/>
              <a:gd name="connsiteX11" fmla="*/ 720928 w 3481077"/>
              <a:gd name="connsiteY11" fmla="*/ 6127667 h 6127667"/>
              <a:gd name="connsiteX12" fmla="*/ 192917 w 3481077"/>
              <a:gd name="connsiteY12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6113 w 3481077"/>
              <a:gd name="connsiteY4" fmla="*/ 1397520 h 6127667"/>
              <a:gd name="connsiteX5" fmla="*/ 452224 w 3481077"/>
              <a:gd name="connsiteY5" fmla="*/ 1627352 h 6127667"/>
              <a:gd name="connsiteX6" fmla="*/ 1842100 w 3481077"/>
              <a:gd name="connsiteY6" fmla="*/ 688755 h 6127667"/>
              <a:gd name="connsiteX7" fmla="*/ 1832952 w 3481077"/>
              <a:gd name="connsiteY7" fmla="*/ 693223 h 6127667"/>
              <a:gd name="connsiteX8" fmla="*/ 2871986 w 3481077"/>
              <a:gd name="connsiteY8" fmla="*/ 204149 h 6127667"/>
              <a:gd name="connsiteX9" fmla="*/ 3481077 w 3481077"/>
              <a:gd name="connsiteY9" fmla="*/ 0 h 6127667"/>
              <a:gd name="connsiteX10" fmla="*/ 2586331 w 3481077"/>
              <a:gd name="connsiteY10" fmla="*/ 3074780 h 6127667"/>
              <a:gd name="connsiteX11" fmla="*/ 2333411 w 3481077"/>
              <a:gd name="connsiteY11" fmla="*/ 5443466 h 6127667"/>
              <a:gd name="connsiteX12" fmla="*/ 720928 w 3481077"/>
              <a:gd name="connsiteY12" fmla="*/ 6127667 h 6127667"/>
              <a:gd name="connsiteX13" fmla="*/ 192917 w 3481077"/>
              <a:gd name="connsiteY13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6113 w 3481077"/>
              <a:gd name="connsiteY4" fmla="*/ 1397520 h 6127667"/>
              <a:gd name="connsiteX5" fmla="*/ 452224 w 3481077"/>
              <a:gd name="connsiteY5" fmla="*/ 1627352 h 6127667"/>
              <a:gd name="connsiteX6" fmla="*/ 1842100 w 3481077"/>
              <a:gd name="connsiteY6" fmla="*/ 688755 h 6127667"/>
              <a:gd name="connsiteX7" fmla="*/ 1832952 w 3481077"/>
              <a:gd name="connsiteY7" fmla="*/ 693223 h 6127667"/>
              <a:gd name="connsiteX8" fmla="*/ 2871986 w 3481077"/>
              <a:gd name="connsiteY8" fmla="*/ 204149 h 6127667"/>
              <a:gd name="connsiteX9" fmla="*/ 3481077 w 3481077"/>
              <a:gd name="connsiteY9" fmla="*/ 0 h 6127667"/>
              <a:gd name="connsiteX10" fmla="*/ 2586331 w 3481077"/>
              <a:gd name="connsiteY10" fmla="*/ 3074780 h 6127667"/>
              <a:gd name="connsiteX11" fmla="*/ 2333411 w 3481077"/>
              <a:gd name="connsiteY11" fmla="*/ 5443466 h 6127667"/>
              <a:gd name="connsiteX12" fmla="*/ 720928 w 3481077"/>
              <a:gd name="connsiteY12" fmla="*/ 6127667 h 6127667"/>
              <a:gd name="connsiteX13" fmla="*/ 192917 w 3481077"/>
              <a:gd name="connsiteY13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6113 w 3481077"/>
              <a:gd name="connsiteY4" fmla="*/ 1397520 h 6127667"/>
              <a:gd name="connsiteX5" fmla="*/ 452224 w 3481077"/>
              <a:gd name="connsiteY5" fmla="*/ 1627352 h 6127667"/>
              <a:gd name="connsiteX6" fmla="*/ 1842100 w 3481077"/>
              <a:gd name="connsiteY6" fmla="*/ 688755 h 6127667"/>
              <a:gd name="connsiteX7" fmla="*/ 1832952 w 3481077"/>
              <a:gd name="connsiteY7" fmla="*/ 693223 h 6127667"/>
              <a:gd name="connsiteX8" fmla="*/ 2871986 w 3481077"/>
              <a:gd name="connsiteY8" fmla="*/ 204149 h 6127667"/>
              <a:gd name="connsiteX9" fmla="*/ 3481077 w 3481077"/>
              <a:gd name="connsiteY9" fmla="*/ 0 h 6127667"/>
              <a:gd name="connsiteX10" fmla="*/ 2586331 w 3481077"/>
              <a:gd name="connsiteY10" fmla="*/ 3074780 h 6127667"/>
              <a:gd name="connsiteX11" fmla="*/ 2333411 w 3481077"/>
              <a:gd name="connsiteY11" fmla="*/ 5443466 h 6127667"/>
              <a:gd name="connsiteX12" fmla="*/ 720928 w 3481077"/>
              <a:gd name="connsiteY12" fmla="*/ 6127667 h 6127667"/>
              <a:gd name="connsiteX13" fmla="*/ 192917 w 3481077"/>
              <a:gd name="connsiteY13" fmla="*/ 4026159 h 6127667"/>
              <a:gd name="connsiteX0" fmla="*/ 78635 w 3481077"/>
              <a:gd name="connsiteY0" fmla="*/ 5094159 h 6127667"/>
              <a:gd name="connsiteX1" fmla="*/ 87999 w 3481077"/>
              <a:gd name="connsiteY1" fmla="*/ 4017890 h 6127667"/>
              <a:gd name="connsiteX2" fmla="*/ 60704 w 3481077"/>
              <a:gd name="connsiteY2" fmla="*/ 2025317 h 6127667"/>
              <a:gd name="connsiteX3" fmla="*/ 6113 w 3481077"/>
              <a:gd name="connsiteY3" fmla="*/ 1397520 h 6127667"/>
              <a:gd name="connsiteX4" fmla="*/ 6113 w 3481077"/>
              <a:gd name="connsiteY4" fmla="*/ 1397520 h 6127667"/>
              <a:gd name="connsiteX5" fmla="*/ 452224 w 3481077"/>
              <a:gd name="connsiteY5" fmla="*/ 1627352 h 6127667"/>
              <a:gd name="connsiteX6" fmla="*/ 1842100 w 3481077"/>
              <a:gd name="connsiteY6" fmla="*/ 688755 h 6127667"/>
              <a:gd name="connsiteX7" fmla="*/ 1832952 w 3481077"/>
              <a:gd name="connsiteY7" fmla="*/ 693223 h 6127667"/>
              <a:gd name="connsiteX8" fmla="*/ 2871986 w 3481077"/>
              <a:gd name="connsiteY8" fmla="*/ 204149 h 6127667"/>
              <a:gd name="connsiteX9" fmla="*/ 3481077 w 3481077"/>
              <a:gd name="connsiteY9" fmla="*/ 0 h 6127667"/>
              <a:gd name="connsiteX10" fmla="*/ 2586331 w 3481077"/>
              <a:gd name="connsiteY10" fmla="*/ 3074780 h 6127667"/>
              <a:gd name="connsiteX11" fmla="*/ 2333411 w 3481077"/>
              <a:gd name="connsiteY11" fmla="*/ 5443466 h 6127667"/>
              <a:gd name="connsiteX12" fmla="*/ 720928 w 3481077"/>
              <a:gd name="connsiteY12" fmla="*/ 6127667 h 6127667"/>
              <a:gd name="connsiteX13" fmla="*/ 192917 w 3481077"/>
              <a:gd name="connsiteY13" fmla="*/ 4026159 h 6127667"/>
              <a:gd name="connsiteX0" fmla="*/ 137775 w 3540217"/>
              <a:gd name="connsiteY0" fmla="*/ 5094159 h 6127667"/>
              <a:gd name="connsiteX1" fmla="*/ 147139 w 3540217"/>
              <a:gd name="connsiteY1" fmla="*/ 4017890 h 6127667"/>
              <a:gd name="connsiteX2" fmla="*/ 119844 w 3540217"/>
              <a:gd name="connsiteY2" fmla="*/ 2025317 h 6127667"/>
              <a:gd name="connsiteX3" fmla="*/ 65253 w 3540217"/>
              <a:gd name="connsiteY3" fmla="*/ 1397520 h 6127667"/>
              <a:gd name="connsiteX4" fmla="*/ 511364 w 3540217"/>
              <a:gd name="connsiteY4" fmla="*/ 1627352 h 6127667"/>
              <a:gd name="connsiteX5" fmla="*/ 1901240 w 3540217"/>
              <a:gd name="connsiteY5" fmla="*/ 688755 h 6127667"/>
              <a:gd name="connsiteX6" fmla="*/ 1892092 w 3540217"/>
              <a:gd name="connsiteY6" fmla="*/ 693223 h 6127667"/>
              <a:gd name="connsiteX7" fmla="*/ 2931126 w 3540217"/>
              <a:gd name="connsiteY7" fmla="*/ 204149 h 6127667"/>
              <a:gd name="connsiteX8" fmla="*/ 3540217 w 3540217"/>
              <a:gd name="connsiteY8" fmla="*/ 0 h 6127667"/>
              <a:gd name="connsiteX9" fmla="*/ 2645471 w 3540217"/>
              <a:gd name="connsiteY9" fmla="*/ 3074780 h 6127667"/>
              <a:gd name="connsiteX10" fmla="*/ 2392551 w 3540217"/>
              <a:gd name="connsiteY10" fmla="*/ 5443466 h 6127667"/>
              <a:gd name="connsiteX11" fmla="*/ 780068 w 3540217"/>
              <a:gd name="connsiteY11" fmla="*/ 6127667 h 6127667"/>
              <a:gd name="connsiteX12" fmla="*/ 252057 w 3540217"/>
              <a:gd name="connsiteY12" fmla="*/ 4026159 h 6127667"/>
              <a:gd name="connsiteX0" fmla="*/ 137775 w 3540217"/>
              <a:gd name="connsiteY0" fmla="*/ 5094159 h 6127667"/>
              <a:gd name="connsiteX1" fmla="*/ 147139 w 3540217"/>
              <a:gd name="connsiteY1" fmla="*/ 4017890 h 6127667"/>
              <a:gd name="connsiteX2" fmla="*/ 119844 w 3540217"/>
              <a:gd name="connsiteY2" fmla="*/ 2025317 h 6127667"/>
              <a:gd name="connsiteX3" fmla="*/ 65253 w 3540217"/>
              <a:gd name="connsiteY3" fmla="*/ 1397520 h 6127667"/>
              <a:gd name="connsiteX4" fmla="*/ 511364 w 3540217"/>
              <a:gd name="connsiteY4" fmla="*/ 1627352 h 6127667"/>
              <a:gd name="connsiteX5" fmla="*/ 1901240 w 3540217"/>
              <a:gd name="connsiteY5" fmla="*/ 688755 h 6127667"/>
              <a:gd name="connsiteX6" fmla="*/ 1892092 w 3540217"/>
              <a:gd name="connsiteY6" fmla="*/ 693223 h 6127667"/>
              <a:gd name="connsiteX7" fmla="*/ 2931126 w 3540217"/>
              <a:gd name="connsiteY7" fmla="*/ 204149 h 6127667"/>
              <a:gd name="connsiteX8" fmla="*/ 3540217 w 3540217"/>
              <a:gd name="connsiteY8" fmla="*/ 0 h 6127667"/>
              <a:gd name="connsiteX9" fmla="*/ 2645471 w 3540217"/>
              <a:gd name="connsiteY9" fmla="*/ 3074780 h 6127667"/>
              <a:gd name="connsiteX10" fmla="*/ 2392551 w 3540217"/>
              <a:gd name="connsiteY10" fmla="*/ 5443466 h 6127667"/>
              <a:gd name="connsiteX11" fmla="*/ 780068 w 3540217"/>
              <a:gd name="connsiteY11" fmla="*/ 6127667 h 6127667"/>
              <a:gd name="connsiteX12" fmla="*/ 252057 w 3540217"/>
              <a:gd name="connsiteY12" fmla="*/ 4026159 h 6127667"/>
              <a:gd name="connsiteX13" fmla="*/ 137775 w 3540217"/>
              <a:gd name="connsiteY13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1397520 h 6127667"/>
              <a:gd name="connsiteX4" fmla="*/ 1066373 w 4095226"/>
              <a:gd name="connsiteY4" fmla="*/ 1627352 h 6127667"/>
              <a:gd name="connsiteX5" fmla="*/ 2456249 w 4095226"/>
              <a:gd name="connsiteY5" fmla="*/ 688755 h 6127667"/>
              <a:gd name="connsiteX6" fmla="*/ 2447101 w 4095226"/>
              <a:gd name="connsiteY6" fmla="*/ 693223 h 6127667"/>
              <a:gd name="connsiteX7" fmla="*/ 3486135 w 4095226"/>
              <a:gd name="connsiteY7" fmla="*/ 204149 h 6127667"/>
              <a:gd name="connsiteX8" fmla="*/ 4095226 w 4095226"/>
              <a:gd name="connsiteY8" fmla="*/ 0 h 6127667"/>
              <a:gd name="connsiteX9" fmla="*/ 3200480 w 4095226"/>
              <a:gd name="connsiteY9" fmla="*/ 3074780 h 6127667"/>
              <a:gd name="connsiteX10" fmla="*/ 2947560 w 4095226"/>
              <a:gd name="connsiteY10" fmla="*/ 5443466 h 6127667"/>
              <a:gd name="connsiteX11" fmla="*/ 1335077 w 4095226"/>
              <a:gd name="connsiteY11" fmla="*/ 6127667 h 6127667"/>
              <a:gd name="connsiteX12" fmla="*/ 807066 w 4095226"/>
              <a:gd name="connsiteY12" fmla="*/ 4026159 h 6127667"/>
              <a:gd name="connsiteX13" fmla="*/ 692784 w 4095226"/>
              <a:gd name="connsiteY13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1397520 h 6127667"/>
              <a:gd name="connsiteX4" fmla="*/ 633910 w 4095226"/>
              <a:gd name="connsiteY4" fmla="*/ 1998022 h 6127667"/>
              <a:gd name="connsiteX5" fmla="*/ 1066373 w 4095226"/>
              <a:gd name="connsiteY5" fmla="*/ 1627352 h 6127667"/>
              <a:gd name="connsiteX6" fmla="*/ 2456249 w 4095226"/>
              <a:gd name="connsiteY6" fmla="*/ 688755 h 6127667"/>
              <a:gd name="connsiteX7" fmla="*/ 2447101 w 4095226"/>
              <a:gd name="connsiteY7" fmla="*/ 693223 h 6127667"/>
              <a:gd name="connsiteX8" fmla="*/ 3486135 w 4095226"/>
              <a:gd name="connsiteY8" fmla="*/ 204149 h 6127667"/>
              <a:gd name="connsiteX9" fmla="*/ 4095226 w 4095226"/>
              <a:gd name="connsiteY9" fmla="*/ 0 h 6127667"/>
              <a:gd name="connsiteX10" fmla="*/ 3200480 w 4095226"/>
              <a:gd name="connsiteY10" fmla="*/ 3074780 h 6127667"/>
              <a:gd name="connsiteX11" fmla="*/ 2947560 w 4095226"/>
              <a:gd name="connsiteY11" fmla="*/ 5443466 h 6127667"/>
              <a:gd name="connsiteX12" fmla="*/ 1335077 w 4095226"/>
              <a:gd name="connsiteY12" fmla="*/ 6127667 h 6127667"/>
              <a:gd name="connsiteX13" fmla="*/ 807066 w 4095226"/>
              <a:gd name="connsiteY13" fmla="*/ 4026159 h 6127667"/>
              <a:gd name="connsiteX14" fmla="*/ 692784 w 4095226"/>
              <a:gd name="connsiteY14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1397520 h 6127667"/>
              <a:gd name="connsiteX4" fmla="*/ 620262 w 4095226"/>
              <a:gd name="connsiteY4" fmla="*/ 2448398 h 6127667"/>
              <a:gd name="connsiteX5" fmla="*/ 633910 w 4095226"/>
              <a:gd name="connsiteY5" fmla="*/ 1998022 h 6127667"/>
              <a:gd name="connsiteX6" fmla="*/ 1066373 w 4095226"/>
              <a:gd name="connsiteY6" fmla="*/ 1627352 h 6127667"/>
              <a:gd name="connsiteX7" fmla="*/ 2456249 w 4095226"/>
              <a:gd name="connsiteY7" fmla="*/ 688755 h 6127667"/>
              <a:gd name="connsiteX8" fmla="*/ 2447101 w 4095226"/>
              <a:gd name="connsiteY8" fmla="*/ 693223 h 6127667"/>
              <a:gd name="connsiteX9" fmla="*/ 3486135 w 4095226"/>
              <a:gd name="connsiteY9" fmla="*/ 204149 h 6127667"/>
              <a:gd name="connsiteX10" fmla="*/ 4095226 w 4095226"/>
              <a:gd name="connsiteY10" fmla="*/ 0 h 6127667"/>
              <a:gd name="connsiteX11" fmla="*/ 3200480 w 4095226"/>
              <a:gd name="connsiteY11" fmla="*/ 3074780 h 6127667"/>
              <a:gd name="connsiteX12" fmla="*/ 2947560 w 4095226"/>
              <a:gd name="connsiteY12" fmla="*/ 5443466 h 6127667"/>
              <a:gd name="connsiteX13" fmla="*/ 1335077 w 4095226"/>
              <a:gd name="connsiteY13" fmla="*/ 6127667 h 6127667"/>
              <a:gd name="connsiteX14" fmla="*/ 807066 w 4095226"/>
              <a:gd name="connsiteY14" fmla="*/ 4026159 h 6127667"/>
              <a:gd name="connsiteX15" fmla="*/ 692784 w 4095226"/>
              <a:gd name="connsiteY15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2448398 h 6127667"/>
              <a:gd name="connsiteX4" fmla="*/ 633910 w 4095226"/>
              <a:gd name="connsiteY4" fmla="*/ 1998022 h 6127667"/>
              <a:gd name="connsiteX5" fmla="*/ 1066373 w 4095226"/>
              <a:gd name="connsiteY5" fmla="*/ 1627352 h 6127667"/>
              <a:gd name="connsiteX6" fmla="*/ 2456249 w 4095226"/>
              <a:gd name="connsiteY6" fmla="*/ 688755 h 6127667"/>
              <a:gd name="connsiteX7" fmla="*/ 2447101 w 4095226"/>
              <a:gd name="connsiteY7" fmla="*/ 693223 h 6127667"/>
              <a:gd name="connsiteX8" fmla="*/ 3486135 w 4095226"/>
              <a:gd name="connsiteY8" fmla="*/ 204149 h 6127667"/>
              <a:gd name="connsiteX9" fmla="*/ 4095226 w 4095226"/>
              <a:gd name="connsiteY9" fmla="*/ 0 h 6127667"/>
              <a:gd name="connsiteX10" fmla="*/ 3200480 w 4095226"/>
              <a:gd name="connsiteY10" fmla="*/ 3074780 h 6127667"/>
              <a:gd name="connsiteX11" fmla="*/ 2947560 w 4095226"/>
              <a:gd name="connsiteY11" fmla="*/ 5443466 h 6127667"/>
              <a:gd name="connsiteX12" fmla="*/ 1335077 w 4095226"/>
              <a:gd name="connsiteY12" fmla="*/ 6127667 h 6127667"/>
              <a:gd name="connsiteX13" fmla="*/ 807066 w 4095226"/>
              <a:gd name="connsiteY13" fmla="*/ 4026159 h 6127667"/>
              <a:gd name="connsiteX14" fmla="*/ 692784 w 4095226"/>
              <a:gd name="connsiteY14" fmla="*/ 5094159 h 6127667"/>
              <a:gd name="connsiteX0" fmla="*/ 734438 w 4136880"/>
              <a:gd name="connsiteY0" fmla="*/ 5094159 h 6127667"/>
              <a:gd name="connsiteX1" fmla="*/ 743802 w 4136880"/>
              <a:gd name="connsiteY1" fmla="*/ 4017890 h 6127667"/>
              <a:gd name="connsiteX2" fmla="*/ 102358 w 4136880"/>
              <a:gd name="connsiteY2" fmla="*/ 2284625 h 6127667"/>
              <a:gd name="connsiteX3" fmla="*/ 825689 w 4136880"/>
              <a:gd name="connsiteY3" fmla="*/ 3117138 h 6127667"/>
              <a:gd name="connsiteX4" fmla="*/ 661916 w 4136880"/>
              <a:gd name="connsiteY4" fmla="*/ 2448398 h 6127667"/>
              <a:gd name="connsiteX5" fmla="*/ 675564 w 4136880"/>
              <a:gd name="connsiteY5" fmla="*/ 1998022 h 6127667"/>
              <a:gd name="connsiteX6" fmla="*/ 1108027 w 4136880"/>
              <a:gd name="connsiteY6" fmla="*/ 1627352 h 6127667"/>
              <a:gd name="connsiteX7" fmla="*/ 2497903 w 4136880"/>
              <a:gd name="connsiteY7" fmla="*/ 688755 h 6127667"/>
              <a:gd name="connsiteX8" fmla="*/ 2488755 w 4136880"/>
              <a:gd name="connsiteY8" fmla="*/ 693223 h 6127667"/>
              <a:gd name="connsiteX9" fmla="*/ 3527789 w 4136880"/>
              <a:gd name="connsiteY9" fmla="*/ 204149 h 6127667"/>
              <a:gd name="connsiteX10" fmla="*/ 4136880 w 4136880"/>
              <a:gd name="connsiteY10" fmla="*/ 0 h 6127667"/>
              <a:gd name="connsiteX11" fmla="*/ 3242134 w 4136880"/>
              <a:gd name="connsiteY11" fmla="*/ 3074780 h 6127667"/>
              <a:gd name="connsiteX12" fmla="*/ 2989214 w 4136880"/>
              <a:gd name="connsiteY12" fmla="*/ 5443466 h 6127667"/>
              <a:gd name="connsiteX13" fmla="*/ 1376731 w 4136880"/>
              <a:gd name="connsiteY13" fmla="*/ 6127667 h 6127667"/>
              <a:gd name="connsiteX14" fmla="*/ 848720 w 4136880"/>
              <a:gd name="connsiteY14" fmla="*/ 4026159 h 6127667"/>
              <a:gd name="connsiteX15" fmla="*/ 734438 w 4136880"/>
              <a:gd name="connsiteY15" fmla="*/ 5094159 h 6127667"/>
              <a:gd name="connsiteX0" fmla="*/ 692784 w 4095226"/>
              <a:gd name="connsiteY0" fmla="*/ 5094159 h 6127667"/>
              <a:gd name="connsiteX1" fmla="*/ 702148 w 4095226"/>
              <a:gd name="connsiteY1" fmla="*/ 4017890 h 6127667"/>
              <a:gd name="connsiteX2" fmla="*/ 60704 w 4095226"/>
              <a:gd name="connsiteY2" fmla="*/ 2284625 h 6127667"/>
              <a:gd name="connsiteX3" fmla="*/ 620262 w 4095226"/>
              <a:gd name="connsiteY3" fmla="*/ 2448398 h 6127667"/>
              <a:gd name="connsiteX4" fmla="*/ 633910 w 4095226"/>
              <a:gd name="connsiteY4" fmla="*/ 1998022 h 6127667"/>
              <a:gd name="connsiteX5" fmla="*/ 1066373 w 4095226"/>
              <a:gd name="connsiteY5" fmla="*/ 1627352 h 6127667"/>
              <a:gd name="connsiteX6" fmla="*/ 2456249 w 4095226"/>
              <a:gd name="connsiteY6" fmla="*/ 688755 h 6127667"/>
              <a:gd name="connsiteX7" fmla="*/ 2447101 w 4095226"/>
              <a:gd name="connsiteY7" fmla="*/ 693223 h 6127667"/>
              <a:gd name="connsiteX8" fmla="*/ 3486135 w 4095226"/>
              <a:gd name="connsiteY8" fmla="*/ 204149 h 6127667"/>
              <a:gd name="connsiteX9" fmla="*/ 4095226 w 4095226"/>
              <a:gd name="connsiteY9" fmla="*/ 0 h 6127667"/>
              <a:gd name="connsiteX10" fmla="*/ 3200480 w 4095226"/>
              <a:gd name="connsiteY10" fmla="*/ 3074780 h 6127667"/>
              <a:gd name="connsiteX11" fmla="*/ 2947560 w 4095226"/>
              <a:gd name="connsiteY11" fmla="*/ 5443466 h 6127667"/>
              <a:gd name="connsiteX12" fmla="*/ 1335077 w 4095226"/>
              <a:gd name="connsiteY12" fmla="*/ 6127667 h 6127667"/>
              <a:gd name="connsiteX13" fmla="*/ 807066 w 4095226"/>
              <a:gd name="connsiteY13" fmla="*/ 4026159 h 6127667"/>
              <a:gd name="connsiteX14" fmla="*/ 692784 w 4095226"/>
              <a:gd name="connsiteY14" fmla="*/ 5094159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807066 w 4095226"/>
              <a:gd name="connsiteY9" fmla="*/ 4026159 h 6127667"/>
              <a:gd name="connsiteX10" fmla="*/ 692784 w 4095226"/>
              <a:gd name="connsiteY10" fmla="*/ 5094159 h 6127667"/>
              <a:gd name="connsiteX11" fmla="*/ 702148 w 4095226"/>
              <a:gd name="connsiteY11" fmla="*/ 4017890 h 6127667"/>
              <a:gd name="connsiteX12" fmla="*/ 60704 w 4095226"/>
              <a:gd name="connsiteY12" fmla="*/ 2284625 h 6127667"/>
              <a:gd name="connsiteX13" fmla="*/ 711702 w 4095226"/>
              <a:gd name="connsiteY13" fmla="*/ 2539838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12" fmla="*/ 711702 w 4095226"/>
              <a:gd name="connsiteY12" fmla="*/ 2539838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633910 w 4095226"/>
              <a:gd name="connsiteY0" fmla="*/ 1998022 h 6127667"/>
              <a:gd name="connsiteX1" fmla="*/ 1066373 w 4095226"/>
              <a:gd name="connsiteY1" fmla="*/ 1627352 h 6127667"/>
              <a:gd name="connsiteX2" fmla="*/ 2456249 w 4095226"/>
              <a:gd name="connsiteY2" fmla="*/ 688755 h 6127667"/>
              <a:gd name="connsiteX3" fmla="*/ 2447101 w 4095226"/>
              <a:gd name="connsiteY3" fmla="*/ 693223 h 6127667"/>
              <a:gd name="connsiteX4" fmla="*/ 3486135 w 4095226"/>
              <a:gd name="connsiteY4" fmla="*/ 204149 h 6127667"/>
              <a:gd name="connsiteX5" fmla="*/ 4095226 w 4095226"/>
              <a:gd name="connsiteY5" fmla="*/ 0 h 6127667"/>
              <a:gd name="connsiteX6" fmla="*/ 3200480 w 4095226"/>
              <a:gd name="connsiteY6" fmla="*/ 3074780 h 6127667"/>
              <a:gd name="connsiteX7" fmla="*/ 2947560 w 4095226"/>
              <a:gd name="connsiteY7" fmla="*/ 5443466 h 6127667"/>
              <a:gd name="connsiteX8" fmla="*/ 1335077 w 4095226"/>
              <a:gd name="connsiteY8" fmla="*/ 6127667 h 6127667"/>
              <a:gd name="connsiteX9" fmla="*/ 692784 w 4095226"/>
              <a:gd name="connsiteY9" fmla="*/ 5094159 h 6127667"/>
              <a:gd name="connsiteX10" fmla="*/ 702148 w 4095226"/>
              <a:gd name="connsiteY10" fmla="*/ 4017890 h 6127667"/>
              <a:gd name="connsiteX11" fmla="*/ 60704 w 4095226"/>
              <a:gd name="connsiteY11" fmla="*/ 2284625 h 6127667"/>
              <a:gd name="connsiteX0" fmla="*/ 1066373 w 4095226"/>
              <a:gd name="connsiteY0" fmla="*/ 1627352 h 6127667"/>
              <a:gd name="connsiteX1" fmla="*/ 2456249 w 4095226"/>
              <a:gd name="connsiteY1" fmla="*/ 688755 h 6127667"/>
              <a:gd name="connsiteX2" fmla="*/ 2447101 w 4095226"/>
              <a:gd name="connsiteY2" fmla="*/ 693223 h 6127667"/>
              <a:gd name="connsiteX3" fmla="*/ 3486135 w 4095226"/>
              <a:gd name="connsiteY3" fmla="*/ 204149 h 6127667"/>
              <a:gd name="connsiteX4" fmla="*/ 4095226 w 4095226"/>
              <a:gd name="connsiteY4" fmla="*/ 0 h 6127667"/>
              <a:gd name="connsiteX5" fmla="*/ 3200480 w 4095226"/>
              <a:gd name="connsiteY5" fmla="*/ 3074780 h 6127667"/>
              <a:gd name="connsiteX6" fmla="*/ 2947560 w 4095226"/>
              <a:gd name="connsiteY6" fmla="*/ 5443466 h 6127667"/>
              <a:gd name="connsiteX7" fmla="*/ 1335077 w 4095226"/>
              <a:gd name="connsiteY7" fmla="*/ 6127667 h 6127667"/>
              <a:gd name="connsiteX8" fmla="*/ 692784 w 4095226"/>
              <a:gd name="connsiteY8" fmla="*/ 5094159 h 6127667"/>
              <a:gd name="connsiteX9" fmla="*/ 702148 w 4095226"/>
              <a:gd name="connsiteY9" fmla="*/ 4017890 h 6127667"/>
              <a:gd name="connsiteX10" fmla="*/ 60704 w 4095226"/>
              <a:gd name="connsiteY10" fmla="*/ 2284625 h 6127667"/>
              <a:gd name="connsiteX0" fmla="*/ 383985 w 3412838"/>
              <a:gd name="connsiteY0" fmla="*/ 1627352 h 6127667"/>
              <a:gd name="connsiteX1" fmla="*/ 1773861 w 3412838"/>
              <a:gd name="connsiteY1" fmla="*/ 688755 h 6127667"/>
              <a:gd name="connsiteX2" fmla="*/ 1764713 w 3412838"/>
              <a:gd name="connsiteY2" fmla="*/ 693223 h 6127667"/>
              <a:gd name="connsiteX3" fmla="*/ 2803747 w 3412838"/>
              <a:gd name="connsiteY3" fmla="*/ 204149 h 6127667"/>
              <a:gd name="connsiteX4" fmla="*/ 3412838 w 3412838"/>
              <a:gd name="connsiteY4" fmla="*/ 0 h 6127667"/>
              <a:gd name="connsiteX5" fmla="*/ 2518092 w 3412838"/>
              <a:gd name="connsiteY5" fmla="*/ 3074780 h 6127667"/>
              <a:gd name="connsiteX6" fmla="*/ 2265172 w 3412838"/>
              <a:gd name="connsiteY6" fmla="*/ 5443466 h 6127667"/>
              <a:gd name="connsiteX7" fmla="*/ 652689 w 3412838"/>
              <a:gd name="connsiteY7" fmla="*/ 6127667 h 6127667"/>
              <a:gd name="connsiteX8" fmla="*/ 10396 w 3412838"/>
              <a:gd name="connsiteY8" fmla="*/ 5094159 h 6127667"/>
              <a:gd name="connsiteX9" fmla="*/ 19760 w 3412838"/>
              <a:gd name="connsiteY9" fmla="*/ 4017890 h 6127667"/>
              <a:gd name="connsiteX10" fmla="*/ 60704 w 3412838"/>
              <a:gd name="connsiteY10" fmla="*/ 2052613 h 6127667"/>
              <a:gd name="connsiteX0" fmla="*/ 383985 w 3412838"/>
              <a:gd name="connsiteY0" fmla="*/ 1627352 h 6127667"/>
              <a:gd name="connsiteX1" fmla="*/ 1773861 w 3412838"/>
              <a:gd name="connsiteY1" fmla="*/ 688755 h 6127667"/>
              <a:gd name="connsiteX2" fmla="*/ 1764713 w 3412838"/>
              <a:gd name="connsiteY2" fmla="*/ 693223 h 6127667"/>
              <a:gd name="connsiteX3" fmla="*/ 2803747 w 3412838"/>
              <a:gd name="connsiteY3" fmla="*/ 204149 h 6127667"/>
              <a:gd name="connsiteX4" fmla="*/ 3412838 w 3412838"/>
              <a:gd name="connsiteY4" fmla="*/ 0 h 6127667"/>
              <a:gd name="connsiteX5" fmla="*/ 2518092 w 3412838"/>
              <a:gd name="connsiteY5" fmla="*/ 3074780 h 6127667"/>
              <a:gd name="connsiteX6" fmla="*/ 2265172 w 3412838"/>
              <a:gd name="connsiteY6" fmla="*/ 5443466 h 6127667"/>
              <a:gd name="connsiteX7" fmla="*/ 652689 w 3412838"/>
              <a:gd name="connsiteY7" fmla="*/ 6127667 h 6127667"/>
              <a:gd name="connsiteX8" fmla="*/ 10396 w 3412838"/>
              <a:gd name="connsiteY8" fmla="*/ 5094159 h 6127667"/>
              <a:gd name="connsiteX9" fmla="*/ 19760 w 3412838"/>
              <a:gd name="connsiteY9" fmla="*/ 4017890 h 6127667"/>
              <a:gd name="connsiteX10" fmla="*/ 60704 w 3412838"/>
              <a:gd name="connsiteY10" fmla="*/ 2052613 h 6127667"/>
              <a:gd name="connsiteX0" fmla="*/ 383985 w 3412838"/>
              <a:gd name="connsiteY0" fmla="*/ 1627352 h 6127667"/>
              <a:gd name="connsiteX1" fmla="*/ 1773861 w 3412838"/>
              <a:gd name="connsiteY1" fmla="*/ 688755 h 6127667"/>
              <a:gd name="connsiteX2" fmla="*/ 1764713 w 3412838"/>
              <a:gd name="connsiteY2" fmla="*/ 693223 h 6127667"/>
              <a:gd name="connsiteX3" fmla="*/ 2803747 w 3412838"/>
              <a:gd name="connsiteY3" fmla="*/ 204149 h 6127667"/>
              <a:gd name="connsiteX4" fmla="*/ 3412838 w 3412838"/>
              <a:gd name="connsiteY4" fmla="*/ 0 h 6127667"/>
              <a:gd name="connsiteX5" fmla="*/ 2518092 w 3412838"/>
              <a:gd name="connsiteY5" fmla="*/ 3074780 h 6127667"/>
              <a:gd name="connsiteX6" fmla="*/ 2265172 w 3412838"/>
              <a:gd name="connsiteY6" fmla="*/ 5443466 h 6127667"/>
              <a:gd name="connsiteX7" fmla="*/ 652689 w 3412838"/>
              <a:gd name="connsiteY7" fmla="*/ 6127667 h 6127667"/>
              <a:gd name="connsiteX8" fmla="*/ 10396 w 3412838"/>
              <a:gd name="connsiteY8" fmla="*/ 5094159 h 6127667"/>
              <a:gd name="connsiteX9" fmla="*/ 19760 w 3412838"/>
              <a:gd name="connsiteY9" fmla="*/ 4017890 h 6127667"/>
              <a:gd name="connsiteX10" fmla="*/ 60704 w 3412838"/>
              <a:gd name="connsiteY10" fmla="*/ 2052613 h 6127667"/>
              <a:gd name="connsiteX0" fmla="*/ 547758 w 3576611"/>
              <a:gd name="connsiteY0" fmla="*/ 1627352 h 6127667"/>
              <a:gd name="connsiteX1" fmla="*/ 1937634 w 3576611"/>
              <a:gd name="connsiteY1" fmla="*/ 688755 h 6127667"/>
              <a:gd name="connsiteX2" fmla="*/ 1928486 w 3576611"/>
              <a:gd name="connsiteY2" fmla="*/ 693223 h 6127667"/>
              <a:gd name="connsiteX3" fmla="*/ 2967520 w 3576611"/>
              <a:gd name="connsiteY3" fmla="*/ 204149 h 6127667"/>
              <a:gd name="connsiteX4" fmla="*/ 3576611 w 3576611"/>
              <a:gd name="connsiteY4" fmla="*/ 0 h 6127667"/>
              <a:gd name="connsiteX5" fmla="*/ 2681865 w 3576611"/>
              <a:gd name="connsiteY5" fmla="*/ 3074780 h 6127667"/>
              <a:gd name="connsiteX6" fmla="*/ 2428945 w 3576611"/>
              <a:gd name="connsiteY6" fmla="*/ 5443466 h 6127667"/>
              <a:gd name="connsiteX7" fmla="*/ 816462 w 3576611"/>
              <a:gd name="connsiteY7" fmla="*/ 6127667 h 6127667"/>
              <a:gd name="connsiteX8" fmla="*/ 174169 w 3576611"/>
              <a:gd name="connsiteY8" fmla="*/ 5094159 h 6127667"/>
              <a:gd name="connsiteX9" fmla="*/ 183533 w 3576611"/>
              <a:gd name="connsiteY9" fmla="*/ 4017890 h 6127667"/>
              <a:gd name="connsiteX10" fmla="*/ 60704 w 3576611"/>
              <a:gd name="connsiteY10" fmla="*/ 2052613 h 6127667"/>
              <a:gd name="connsiteX0" fmla="*/ 547758 w 3576611"/>
              <a:gd name="connsiteY0" fmla="*/ 1627352 h 6127667"/>
              <a:gd name="connsiteX1" fmla="*/ 1937634 w 3576611"/>
              <a:gd name="connsiteY1" fmla="*/ 688755 h 6127667"/>
              <a:gd name="connsiteX2" fmla="*/ 1928486 w 3576611"/>
              <a:gd name="connsiteY2" fmla="*/ 693223 h 6127667"/>
              <a:gd name="connsiteX3" fmla="*/ 2967520 w 3576611"/>
              <a:gd name="connsiteY3" fmla="*/ 204149 h 6127667"/>
              <a:gd name="connsiteX4" fmla="*/ 3576611 w 3576611"/>
              <a:gd name="connsiteY4" fmla="*/ 0 h 6127667"/>
              <a:gd name="connsiteX5" fmla="*/ 2681865 w 3576611"/>
              <a:gd name="connsiteY5" fmla="*/ 3074780 h 6127667"/>
              <a:gd name="connsiteX6" fmla="*/ 2428945 w 3576611"/>
              <a:gd name="connsiteY6" fmla="*/ 5443466 h 6127667"/>
              <a:gd name="connsiteX7" fmla="*/ 816462 w 3576611"/>
              <a:gd name="connsiteY7" fmla="*/ 6127667 h 6127667"/>
              <a:gd name="connsiteX8" fmla="*/ 174169 w 3576611"/>
              <a:gd name="connsiteY8" fmla="*/ 5094159 h 6127667"/>
              <a:gd name="connsiteX9" fmla="*/ 183533 w 3576611"/>
              <a:gd name="connsiteY9" fmla="*/ 4017890 h 6127667"/>
              <a:gd name="connsiteX10" fmla="*/ 60704 w 3576611"/>
              <a:gd name="connsiteY10" fmla="*/ 2052613 h 6127667"/>
              <a:gd name="connsiteX0" fmla="*/ 487054 w 3515907"/>
              <a:gd name="connsiteY0" fmla="*/ 1627352 h 6127667"/>
              <a:gd name="connsiteX1" fmla="*/ 1876930 w 3515907"/>
              <a:gd name="connsiteY1" fmla="*/ 688755 h 6127667"/>
              <a:gd name="connsiteX2" fmla="*/ 1867782 w 3515907"/>
              <a:gd name="connsiteY2" fmla="*/ 693223 h 6127667"/>
              <a:gd name="connsiteX3" fmla="*/ 2906816 w 3515907"/>
              <a:gd name="connsiteY3" fmla="*/ 204149 h 6127667"/>
              <a:gd name="connsiteX4" fmla="*/ 3515907 w 3515907"/>
              <a:gd name="connsiteY4" fmla="*/ 0 h 6127667"/>
              <a:gd name="connsiteX5" fmla="*/ 2621161 w 3515907"/>
              <a:gd name="connsiteY5" fmla="*/ 3074780 h 6127667"/>
              <a:gd name="connsiteX6" fmla="*/ 2368241 w 3515907"/>
              <a:gd name="connsiteY6" fmla="*/ 5443466 h 6127667"/>
              <a:gd name="connsiteX7" fmla="*/ 755758 w 3515907"/>
              <a:gd name="connsiteY7" fmla="*/ 6127667 h 6127667"/>
              <a:gd name="connsiteX8" fmla="*/ 113465 w 3515907"/>
              <a:gd name="connsiteY8" fmla="*/ 5094159 h 6127667"/>
              <a:gd name="connsiteX9" fmla="*/ 122829 w 3515907"/>
              <a:gd name="connsiteY9" fmla="*/ 4017890 h 6127667"/>
              <a:gd name="connsiteX10" fmla="*/ 0 w 3515907"/>
              <a:gd name="connsiteY10" fmla="*/ 2052613 h 6127667"/>
              <a:gd name="connsiteX0" fmla="*/ 373589 w 3402442"/>
              <a:gd name="connsiteY0" fmla="*/ 1627352 h 6127667"/>
              <a:gd name="connsiteX1" fmla="*/ 1763465 w 3402442"/>
              <a:gd name="connsiteY1" fmla="*/ 688755 h 6127667"/>
              <a:gd name="connsiteX2" fmla="*/ 1754317 w 3402442"/>
              <a:gd name="connsiteY2" fmla="*/ 693223 h 6127667"/>
              <a:gd name="connsiteX3" fmla="*/ 2793351 w 3402442"/>
              <a:gd name="connsiteY3" fmla="*/ 204149 h 6127667"/>
              <a:gd name="connsiteX4" fmla="*/ 3402442 w 3402442"/>
              <a:gd name="connsiteY4" fmla="*/ 0 h 6127667"/>
              <a:gd name="connsiteX5" fmla="*/ 2507696 w 3402442"/>
              <a:gd name="connsiteY5" fmla="*/ 3074780 h 6127667"/>
              <a:gd name="connsiteX6" fmla="*/ 2254776 w 3402442"/>
              <a:gd name="connsiteY6" fmla="*/ 5443466 h 6127667"/>
              <a:gd name="connsiteX7" fmla="*/ 642293 w 3402442"/>
              <a:gd name="connsiteY7" fmla="*/ 6127667 h 6127667"/>
              <a:gd name="connsiteX8" fmla="*/ 0 w 3402442"/>
              <a:gd name="connsiteY8" fmla="*/ 5094159 h 6127667"/>
              <a:gd name="connsiteX9" fmla="*/ 9364 w 3402442"/>
              <a:gd name="connsiteY9" fmla="*/ 4017890 h 6127667"/>
              <a:gd name="connsiteX10" fmla="*/ 63956 w 3402442"/>
              <a:gd name="connsiteY10" fmla="*/ 2052613 h 6127667"/>
              <a:gd name="connsiteX0" fmla="*/ 373589 w 3402442"/>
              <a:gd name="connsiteY0" fmla="*/ 1627352 h 6127667"/>
              <a:gd name="connsiteX1" fmla="*/ 1763465 w 3402442"/>
              <a:gd name="connsiteY1" fmla="*/ 688755 h 6127667"/>
              <a:gd name="connsiteX2" fmla="*/ 1754317 w 3402442"/>
              <a:gd name="connsiteY2" fmla="*/ 693223 h 6127667"/>
              <a:gd name="connsiteX3" fmla="*/ 2793351 w 3402442"/>
              <a:gd name="connsiteY3" fmla="*/ 204149 h 6127667"/>
              <a:gd name="connsiteX4" fmla="*/ 3402442 w 3402442"/>
              <a:gd name="connsiteY4" fmla="*/ 0 h 6127667"/>
              <a:gd name="connsiteX5" fmla="*/ 2507696 w 3402442"/>
              <a:gd name="connsiteY5" fmla="*/ 3074780 h 6127667"/>
              <a:gd name="connsiteX6" fmla="*/ 2254776 w 3402442"/>
              <a:gd name="connsiteY6" fmla="*/ 5443466 h 6127667"/>
              <a:gd name="connsiteX7" fmla="*/ 642293 w 3402442"/>
              <a:gd name="connsiteY7" fmla="*/ 6127667 h 6127667"/>
              <a:gd name="connsiteX8" fmla="*/ 0 w 3402442"/>
              <a:gd name="connsiteY8" fmla="*/ 5094159 h 6127667"/>
              <a:gd name="connsiteX9" fmla="*/ 9364 w 3402442"/>
              <a:gd name="connsiteY9" fmla="*/ 4017890 h 6127667"/>
              <a:gd name="connsiteX10" fmla="*/ 63956 w 3402442"/>
              <a:gd name="connsiteY10" fmla="*/ 2052613 h 6127667"/>
              <a:gd name="connsiteX0" fmla="*/ 373589 w 3402442"/>
              <a:gd name="connsiteY0" fmla="*/ 1627352 h 6127667"/>
              <a:gd name="connsiteX1" fmla="*/ 1763465 w 3402442"/>
              <a:gd name="connsiteY1" fmla="*/ 688755 h 6127667"/>
              <a:gd name="connsiteX2" fmla="*/ 1754317 w 3402442"/>
              <a:gd name="connsiteY2" fmla="*/ 693223 h 6127667"/>
              <a:gd name="connsiteX3" fmla="*/ 2793351 w 3402442"/>
              <a:gd name="connsiteY3" fmla="*/ 204149 h 6127667"/>
              <a:gd name="connsiteX4" fmla="*/ 3402442 w 3402442"/>
              <a:gd name="connsiteY4" fmla="*/ 0 h 6127667"/>
              <a:gd name="connsiteX5" fmla="*/ 2507696 w 3402442"/>
              <a:gd name="connsiteY5" fmla="*/ 3074780 h 6127667"/>
              <a:gd name="connsiteX6" fmla="*/ 2254776 w 3402442"/>
              <a:gd name="connsiteY6" fmla="*/ 5443466 h 6127667"/>
              <a:gd name="connsiteX7" fmla="*/ 642293 w 3402442"/>
              <a:gd name="connsiteY7" fmla="*/ 6127667 h 6127667"/>
              <a:gd name="connsiteX8" fmla="*/ 0 w 3402442"/>
              <a:gd name="connsiteY8" fmla="*/ 5094159 h 6127667"/>
              <a:gd name="connsiteX9" fmla="*/ 9364 w 3402442"/>
              <a:gd name="connsiteY9" fmla="*/ 4017890 h 6127667"/>
              <a:gd name="connsiteX10" fmla="*/ 63956 w 3402442"/>
              <a:gd name="connsiteY10" fmla="*/ 2052613 h 6127667"/>
              <a:gd name="connsiteX0" fmla="*/ 428160 w 3457013"/>
              <a:gd name="connsiteY0" fmla="*/ 1627352 h 6127667"/>
              <a:gd name="connsiteX1" fmla="*/ 1818036 w 3457013"/>
              <a:gd name="connsiteY1" fmla="*/ 688755 h 6127667"/>
              <a:gd name="connsiteX2" fmla="*/ 1808888 w 3457013"/>
              <a:gd name="connsiteY2" fmla="*/ 693223 h 6127667"/>
              <a:gd name="connsiteX3" fmla="*/ 2847922 w 3457013"/>
              <a:gd name="connsiteY3" fmla="*/ 204149 h 6127667"/>
              <a:gd name="connsiteX4" fmla="*/ 3457013 w 3457013"/>
              <a:gd name="connsiteY4" fmla="*/ 0 h 6127667"/>
              <a:gd name="connsiteX5" fmla="*/ 2562267 w 3457013"/>
              <a:gd name="connsiteY5" fmla="*/ 3074780 h 6127667"/>
              <a:gd name="connsiteX6" fmla="*/ 2309347 w 3457013"/>
              <a:gd name="connsiteY6" fmla="*/ 5443466 h 6127667"/>
              <a:gd name="connsiteX7" fmla="*/ 696864 w 3457013"/>
              <a:gd name="connsiteY7" fmla="*/ 6127667 h 6127667"/>
              <a:gd name="connsiteX8" fmla="*/ 54571 w 3457013"/>
              <a:gd name="connsiteY8" fmla="*/ 5094159 h 6127667"/>
              <a:gd name="connsiteX9" fmla="*/ 63935 w 3457013"/>
              <a:gd name="connsiteY9" fmla="*/ 4017890 h 6127667"/>
              <a:gd name="connsiteX10" fmla="*/ 47057 w 3457013"/>
              <a:gd name="connsiteY10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71 w 3457013"/>
              <a:gd name="connsiteY9" fmla="*/ 5094159 h 6127667"/>
              <a:gd name="connsiteX10" fmla="*/ 63935 w 3457013"/>
              <a:gd name="connsiteY10" fmla="*/ 4017890 h 6127667"/>
              <a:gd name="connsiteX11" fmla="*/ 47057 w 3457013"/>
              <a:gd name="connsiteY11" fmla="*/ 2052589 h 6127667"/>
              <a:gd name="connsiteX0" fmla="*/ 483626 w 3512479"/>
              <a:gd name="connsiteY0" fmla="*/ 1627352 h 6127667"/>
              <a:gd name="connsiteX1" fmla="*/ 487892 w 3512479"/>
              <a:gd name="connsiteY1" fmla="*/ 1615884 h 6127667"/>
              <a:gd name="connsiteX2" fmla="*/ 1873502 w 3512479"/>
              <a:gd name="connsiteY2" fmla="*/ 688755 h 6127667"/>
              <a:gd name="connsiteX3" fmla="*/ 1864354 w 3512479"/>
              <a:gd name="connsiteY3" fmla="*/ 693223 h 6127667"/>
              <a:gd name="connsiteX4" fmla="*/ 2903388 w 3512479"/>
              <a:gd name="connsiteY4" fmla="*/ 204149 h 6127667"/>
              <a:gd name="connsiteX5" fmla="*/ 3512479 w 3512479"/>
              <a:gd name="connsiteY5" fmla="*/ 0 h 6127667"/>
              <a:gd name="connsiteX6" fmla="*/ 2617733 w 3512479"/>
              <a:gd name="connsiteY6" fmla="*/ 3074780 h 6127667"/>
              <a:gd name="connsiteX7" fmla="*/ 2364813 w 3512479"/>
              <a:gd name="connsiteY7" fmla="*/ 5443466 h 6127667"/>
              <a:gd name="connsiteX8" fmla="*/ 752330 w 3512479"/>
              <a:gd name="connsiteY8" fmla="*/ 6127667 h 6127667"/>
              <a:gd name="connsiteX9" fmla="*/ 110037 w 3512479"/>
              <a:gd name="connsiteY9" fmla="*/ 5094159 h 6127667"/>
              <a:gd name="connsiteX10" fmla="*/ 474244 w 3512479"/>
              <a:gd name="connsiteY10" fmla="*/ 5082416 h 6127667"/>
              <a:gd name="connsiteX11" fmla="*/ 119401 w 3512479"/>
              <a:gd name="connsiteY11" fmla="*/ 4017890 h 6127667"/>
              <a:gd name="connsiteX12" fmla="*/ 102523 w 3512479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63935 w 3457013"/>
              <a:gd name="connsiteY11" fmla="*/ 4017890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63935 w 3457013"/>
              <a:gd name="connsiteY11" fmla="*/ 4017890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428160 w 3457013"/>
              <a:gd name="connsiteY0" fmla="*/ 1627352 h 6127667"/>
              <a:gd name="connsiteX1" fmla="*/ 432426 w 3457013"/>
              <a:gd name="connsiteY1" fmla="*/ 1615884 h 6127667"/>
              <a:gd name="connsiteX2" fmla="*/ 1818036 w 3457013"/>
              <a:gd name="connsiteY2" fmla="*/ 688755 h 6127667"/>
              <a:gd name="connsiteX3" fmla="*/ 1808888 w 3457013"/>
              <a:gd name="connsiteY3" fmla="*/ 693223 h 6127667"/>
              <a:gd name="connsiteX4" fmla="*/ 2847922 w 3457013"/>
              <a:gd name="connsiteY4" fmla="*/ 204149 h 6127667"/>
              <a:gd name="connsiteX5" fmla="*/ 3457013 w 3457013"/>
              <a:gd name="connsiteY5" fmla="*/ 0 h 6127667"/>
              <a:gd name="connsiteX6" fmla="*/ 2562267 w 3457013"/>
              <a:gd name="connsiteY6" fmla="*/ 3074780 h 6127667"/>
              <a:gd name="connsiteX7" fmla="*/ 2309347 w 3457013"/>
              <a:gd name="connsiteY7" fmla="*/ 5443466 h 6127667"/>
              <a:gd name="connsiteX8" fmla="*/ 696864 w 3457013"/>
              <a:gd name="connsiteY8" fmla="*/ 6127667 h 6127667"/>
              <a:gd name="connsiteX9" fmla="*/ 545890 w 3457013"/>
              <a:gd name="connsiteY9" fmla="*/ 5626421 h 6127667"/>
              <a:gd name="connsiteX10" fmla="*/ 418778 w 3457013"/>
              <a:gd name="connsiteY10" fmla="*/ 5082416 h 6127667"/>
              <a:gd name="connsiteX11" fmla="*/ 206779 w 3457013"/>
              <a:gd name="connsiteY11" fmla="*/ 4017866 h 6127667"/>
              <a:gd name="connsiteX12" fmla="*/ 47057 w 3457013"/>
              <a:gd name="connsiteY12" fmla="*/ 2052589 h 6127667"/>
              <a:gd name="connsiteX0" fmla="*/ 991656 w 4020509"/>
              <a:gd name="connsiteY0" fmla="*/ 1627352 h 6127667"/>
              <a:gd name="connsiteX1" fmla="*/ 381772 w 4020509"/>
              <a:gd name="connsiteY1" fmla="*/ 1192803 h 6127667"/>
              <a:gd name="connsiteX2" fmla="*/ 2381532 w 4020509"/>
              <a:gd name="connsiteY2" fmla="*/ 688755 h 6127667"/>
              <a:gd name="connsiteX3" fmla="*/ 2372384 w 4020509"/>
              <a:gd name="connsiteY3" fmla="*/ 693223 h 6127667"/>
              <a:gd name="connsiteX4" fmla="*/ 3411418 w 4020509"/>
              <a:gd name="connsiteY4" fmla="*/ 204149 h 6127667"/>
              <a:gd name="connsiteX5" fmla="*/ 4020509 w 4020509"/>
              <a:gd name="connsiteY5" fmla="*/ 0 h 6127667"/>
              <a:gd name="connsiteX6" fmla="*/ 3125763 w 4020509"/>
              <a:gd name="connsiteY6" fmla="*/ 3074780 h 6127667"/>
              <a:gd name="connsiteX7" fmla="*/ 2872843 w 4020509"/>
              <a:gd name="connsiteY7" fmla="*/ 5443466 h 6127667"/>
              <a:gd name="connsiteX8" fmla="*/ 1260360 w 4020509"/>
              <a:gd name="connsiteY8" fmla="*/ 6127667 h 6127667"/>
              <a:gd name="connsiteX9" fmla="*/ 1109386 w 4020509"/>
              <a:gd name="connsiteY9" fmla="*/ 5626421 h 6127667"/>
              <a:gd name="connsiteX10" fmla="*/ 982274 w 4020509"/>
              <a:gd name="connsiteY10" fmla="*/ 5082416 h 6127667"/>
              <a:gd name="connsiteX11" fmla="*/ 770275 w 4020509"/>
              <a:gd name="connsiteY11" fmla="*/ 4017866 h 6127667"/>
              <a:gd name="connsiteX12" fmla="*/ 610553 w 4020509"/>
              <a:gd name="connsiteY12" fmla="*/ 2052589 h 6127667"/>
              <a:gd name="connsiteX0" fmla="*/ 554927 w 4020509"/>
              <a:gd name="connsiteY0" fmla="*/ 2036785 h 6127667"/>
              <a:gd name="connsiteX1" fmla="*/ 381772 w 4020509"/>
              <a:gd name="connsiteY1" fmla="*/ 1192803 h 6127667"/>
              <a:gd name="connsiteX2" fmla="*/ 2381532 w 4020509"/>
              <a:gd name="connsiteY2" fmla="*/ 688755 h 6127667"/>
              <a:gd name="connsiteX3" fmla="*/ 2372384 w 4020509"/>
              <a:gd name="connsiteY3" fmla="*/ 693223 h 6127667"/>
              <a:gd name="connsiteX4" fmla="*/ 3411418 w 4020509"/>
              <a:gd name="connsiteY4" fmla="*/ 204149 h 6127667"/>
              <a:gd name="connsiteX5" fmla="*/ 4020509 w 4020509"/>
              <a:gd name="connsiteY5" fmla="*/ 0 h 6127667"/>
              <a:gd name="connsiteX6" fmla="*/ 3125763 w 4020509"/>
              <a:gd name="connsiteY6" fmla="*/ 3074780 h 6127667"/>
              <a:gd name="connsiteX7" fmla="*/ 2872843 w 4020509"/>
              <a:gd name="connsiteY7" fmla="*/ 5443466 h 6127667"/>
              <a:gd name="connsiteX8" fmla="*/ 1260360 w 4020509"/>
              <a:gd name="connsiteY8" fmla="*/ 6127667 h 6127667"/>
              <a:gd name="connsiteX9" fmla="*/ 1109386 w 4020509"/>
              <a:gd name="connsiteY9" fmla="*/ 5626421 h 6127667"/>
              <a:gd name="connsiteX10" fmla="*/ 982274 w 4020509"/>
              <a:gd name="connsiteY10" fmla="*/ 5082416 h 6127667"/>
              <a:gd name="connsiteX11" fmla="*/ 770275 w 4020509"/>
              <a:gd name="connsiteY11" fmla="*/ 4017866 h 6127667"/>
              <a:gd name="connsiteX12" fmla="*/ 610553 w 4020509"/>
              <a:gd name="connsiteY12" fmla="*/ 2052589 h 6127667"/>
              <a:gd name="connsiteX0" fmla="*/ 554927 w 4020509"/>
              <a:gd name="connsiteY0" fmla="*/ 2036785 h 6127667"/>
              <a:gd name="connsiteX1" fmla="*/ 381772 w 4020509"/>
              <a:gd name="connsiteY1" fmla="*/ 1192803 h 6127667"/>
              <a:gd name="connsiteX2" fmla="*/ 2381532 w 4020509"/>
              <a:gd name="connsiteY2" fmla="*/ 688755 h 6127667"/>
              <a:gd name="connsiteX3" fmla="*/ 2372384 w 4020509"/>
              <a:gd name="connsiteY3" fmla="*/ 693223 h 6127667"/>
              <a:gd name="connsiteX4" fmla="*/ 3411418 w 4020509"/>
              <a:gd name="connsiteY4" fmla="*/ 204149 h 6127667"/>
              <a:gd name="connsiteX5" fmla="*/ 4020509 w 4020509"/>
              <a:gd name="connsiteY5" fmla="*/ 0 h 6127667"/>
              <a:gd name="connsiteX6" fmla="*/ 3125763 w 4020509"/>
              <a:gd name="connsiteY6" fmla="*/ 3074780 h 6127667"/>
              <a:gd name="connsiteX7" fmla="*/ 2872843 w 4020509"/>
              <a:gd name="connsiteY7" fmla="*/ 5443466 h 6127667"/>
              <a:gd name="connsiteX8" fmla="*/ 1260360 w 4020509"/>
              <a:gd name="connsiteY8" fmla="*/ 6127667 h 6127667"/>
              <a:gd name="connsiteX9" fmla="*/ 1109386 w 4020509"/>
              <a:gd name="connsiteY9" fmla="*/ 5626421 h 6127667"/>
              <a:gd name="connsiteX10" fmla="*/ 982274 w 4020509"/>
              <a:gd name="connsiteY10" fmla="*/ 5082416 h 6127667"/>
              <a:gd name="connsiteX11" fmla="*/ 770275 w 4020509"/>
              <a:gd name="connsiteY11" fmla="*/ 4017866 h 6127667"/>
              <a:gd name="connsiteX12" fmla="*/ 610553 w 4020509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65582"/>
              <a:gd name="connsiteY0" fmla="*/ 2036785 h 6127667"/>
              <a:gd name="connsiteX1" fmla="*/ 577472 w 3465582"/>
              <a:gd name="connsiteY1" fmla="*/ 1533997 h 6127667"/>
              <a:gd name="connsiteX2" fmla="*/ 1826605 w 3465582"/>
              <a:gd name="connsiteY2" fmla="*/ 688755 h 6127667"/>
              <a:gd name="connsiteX3" fmla="*/ 1817457 w 3465582"/>
              <a:gd name="connsiteY3" fmla="*/ 693223 h 6127667"/>
              <a:gd name="connsiteX4" fmla="*/ 2856491 w 3465582"/>
              <a:gd name="connsiteY4" fmla="*/ 204149 h 6127667"/>
              <a:gd name="connsiteX5" fmla="*/ 3465582 w 3465582"/>
              <a:gd name="connsiteY5" fmla="*/ 0 h 6127667"/>
              <a:gd name="connsiteX6" fmla="*/ 2570836 w 3465582"/>
              <a:gd name="connsiteY6" fmla="*/ 3074780 h 6127667"/>
              <a:gd name="connsiteX7" fmla="*/ 2317916 w 3465582"/>
              <a:gd name="connsiteY7" fmla="*/ 5443466 h 6127667"/>
              <a:gd name="connsiteX8" fmla="*/ 705433 w 3465582"/>
              <a:gd name="connsiteY8" fmla="*/ 6127667 h 6127667"/>
              <a:gd name="connsiteX9" fmla="*/ 554459 w 3465582"/>
              <a:gd name="connsiteY9" fmla="*/ 5626421 h 6127667"/>
              <a:gd name="connsiteX10" fmla="*/ 427347 w 3465582"/>
              <a:gd name="connsiteY10" fmla="*/ 5082416 h 6127667"/>
              <a:gd name="connsiteX11" fmla="*/ 215348 w 3465582"/>
              <a:gd name="connsiteY11" fmla="*/ 4017866 h 6127667"/>
              <a:gd name="connsiteX12" fmla="*/ 55626 w 3465582"/>
              <a:gd name="connsiteY12" fmla="*/ 2052589 h 6127667"/>
              <a:gd name="connsiteX0" fmla="*/ 0 w 3411793"/>
              <a:gd name="connsiteY0" fmla="*/ 1993886 h 6084768"/>
              <a:gd name="connsiteX1" fmla="*/ 577472 w 3411793"/>
              <a:gd name="connsiteY1" fmla="*/ 1491098 h 6084768"/>
              <a:gd name="connsiteX2" fmla="*/ 1826605 w 3411793"/>
              <a:gd name="connsiteY2" fmla="*/ 645856 h 6084768"/>
              <a:gd name="connsiteX3" fmla="*/ 1817457 w 3411793"/>
              <a:gd name="connsiteY3" fmla="*/ 650324 h 6084768"/>
              <a:gd name="connsiteX4" fmla="*/ 2856491 w 3411793"/>
              <a:gd name="connsiteY4" fmla="*/ 161250 h 6084768"/>
              <a:gd name="connsiteX5" fmla="*/ 3411793 w 3411793"/>
              <a:gd name="connsiteY5" fmla="*/ 15027 h 6084768"/>
              <a:gd name="connsiteX6" fmla="*/ 2570836 w 3411793"/>
              <a:gd name="connsiteY6" fmla="*/ 3031881 h 6084768"/>
              <a:gd name="connsiteX7" fmla="*/ 2317916 w 3411793"/>
              <a:gd name="connsiteY7" fmla="*/ 5400567 h 6084768"/>
              <a:gd name="connsiteX8" fmla="*/ 705433 w 3411793"/>
              <a:gd name="connsiteY8" fmla="*/ 6084768 h 6084768"/>
              <a:gd name="connsiteX9" fmla="*/ 554459 w 3411793"/>
              <a:gd name="connsiteY9" fmla="*/ 5583522 h 6084768"/>
              <a:gd name="connsiteX10" fmla="*/ 427347 w 3411793"/>
              <a:gd name="connsiteY10" fmla="*/ 5039517 h 6084768"/>
              <a:gd name="connsiteX11" fmla="*/ 215348 w 3411793"/>
              <a:gd name="connsiteY11" fmla="*/ 3974967 h 6084768"/>
              <a:gd name="connsiteX12" fmla="*/ 55626 w 3411793"/>
              <a:gd name="connsiteY12" fmla="*/ 2009690 h 6084768"/>
              <a:gd name="connsiteX0" fmla="*/ 0 w 3411793"/>
              <a:gd name="connsiteY0" fmla="*/ 1993886 h 6084768"/>
              <a:gd name="connsiteX1" fmla="*/ 577472 w 3411793"/>
              <a:gd name="connsiteY1" fmla="*/ 1491098 h 6084768"/>
              <a:gd name="connsiteX2" fmla="*/ 1826605 w 3411793"/>
              <a:gd name="connsiteY2" fmla="*/ 645856 h 6084768"/>
              <a:gd name="connsiteX3" fmla="*/ 1817457 w 3411793"/>
              <a:gd name="connsiteY3" fmla="*/ 650324 h 6084768"/>
              <a:gd name="connsiteX4" fmla="*/ 2856491 w 3411793"/>
              <a:gd name="connsiteY4" fmla="*/ 161250 h 6084768"/>
              <a:gd name="connsiteX5" fmla="*/ 3411793 w 3411793"/>
              <a:gd name="connsiteY5" fmla="*/ 15027 h 6084768"/>
              <a:gd name="connsiteX6" fmla="*/ 2570836 w 3411793"/>
              <a:gd name="connsiteY6" fmla="*/ 3031881 h 6084768"/>
              <a:gd name="connsiteX7" fmla="*/ 2317916 w 3411793"/>
              <a:gd name="connsiteY7" fmla="*/ 5400567 h 6084768"/>
              <a:gd name="connsiteX8" fmla="*/ 705433 w 3411793"/>
              <a:gd name="connsiteY8" fmla="*/ 6084768 h 6084768"/>
              <a:gd name="connsiteX9" fmla="*/ 554459 w 3411793"/>
              <a:gd name="connsiteY9" fmla="*/ 5583522 h 6084768"/>
              <a:gd name="connsiteX10" fmla="*/ 427347 w 3411793"/>
              <a:gd name="connsiteY10" fmla="*/ 5039517 h 6084768"/>
              <a:gd name="connsiteX11" fmla="*/ 215348 w 3411793"/>
              <a:gd name="connsiteY11" fmla="*/ 3974967 h 6084768"/>
              <a:gd name="connsiteX12" fmla="*/ 55626 w 3411793"/>
              <a:gd name="connsiteY12" fmla="*/ 2009690 h 6084768"/>
              <a:gd name="connsiteX0" fmla="*/ 0 w 3411793"/>
              <a:gd name="connsiteY0" fmla="*/ 1978859 h 6069741"/>
              <a:gd name="connsiteX1" fmla="*/ 577472 w 3411793"/>
              <a:gd name="connsiteY1" fmla="*/ 1476071 h 6069741"/>
              <a:gd name="connsiteX2" fmla="*/ 1826605 w 3411793"/>
              <a:gd name="connsiteY2" fmla="*/ 630829 h 6069741"/>
              <a:gd name="connsiteX3" fmla="*/ 1817457 w 3411793"/>
              <a:gd name="connsiteY3" fmla="*/ 635297 h 6069741"/>
              <a:gd name="connsiteX4" fmla="*/ 2856491 w 3411793"/>
              <a:gd name="connsiteY4" fmla="*/ 146223 h 6069741"/>
              <a:gd name="connsiteX5" fmla="*/ 3411793 w 3411793"/>
              <a:gd name="connsiteY5" fmla="*/ 0 h 6069741"/>
              <a:gd name="connsiteX6" fmla="*/ 2570836 w 3411793"/>
              <a:gd name="connsiteY6" fmla="*/ 3016854 h 6069741"/>
              <a:gd name="connsiteX7" fmla="*/ 2317916 w 3411793"/>
              <a:gd name="connsiteY7" fmla="*/ 5385540 h 6069741"/>
              <a:gd name="connsiteX8" fmla="*/ 705433 w 3411793"/>
              <a:gd name="connsiteY8" fmla="*/ 6069741 h 6069741"/>
              <a:gd name="connsiteX9" fmla="*/ 554459 w 3411793"/>
              <a:gd name="connsiteY9" fmla="*/ 5568495 h 6069741"/>
              <a:gd name="connsiteX10" fmla="*/ 427347 w 3411793"/>
              <a:gd name="connsiteY10" fmla="*/ 5024490 h 6069741"/>
              <a:gd name="connsiteX11" fmla="*/ 215348 w 3411793"/>
              <a:gd name="connsiteY11" fmla="*/ 3959940 h 6069741"/>
              <a:gd name="connsiteX12" fmla="*/ 55626 w 3411793"/>
              <a:gd name="connsiteY12" fmla="*/ 1994663 h 6069741"/>
              <a:gd name="connsiteX0" fmla="*/ 0 w 3460386"/>
              <a:gd name="connsiteY0" fmla="*/ 2457015 h 6547897"/>
              <a:gd name="connsiteX1" fmla="*/ 577472 w 3460386"/>
              <a:gd name="connsiteY1" fmla="*/ 1954227 h 6547897"/>
              <a:gd name="connsiteX2" fmla="*/ 1826605 w 3460386"/>
              <a:gd name="connsiteY2" fmla="*/ 1108985 h 6547897"/>
              <a:gd name="connsiteX3" fmla="*/ 1817457 w 3460386"/>
              <a:gd name="connsiteY3" fmla="*/ 1113453 h 6547897"/>
              <a:gd name="connsiteX4" fmla="*/ 2856491 w 3460386"/>
              <a:gd name="connsiteY4" fmla="*/ 624379 h 6547897"/>
              <a:gd name="connsiteX5" fmla="*/ 2862392 w 3460386"/>
              <a:gd name="connsiteY5" fmla="*/ 679860 h 6547897"/>
              <a:gd name="connsiteX6" fmla="*/ 3411793 w 3460386"/>
              <a:gd name="connsiteY6" fmla="*/ 478156 h 6547897"/>
              <a:gd name="connsiteX7" fmla="*/ 2570836 w 3460386"/>
              <a:gd name="connsiteY7" fmla="*/ 3495010 h 6547897"/>
              <a:gd name="connsiteX8" fmla="*/ 2317916 w 3460386"/>
              <a:gd name="connsiteY8" fmla="*/ 5863696 h 6547897"/>
              <a:gd name="connsiteX9" fmla="*/ 705433 w 3460386"/>
              <a:gd name="connsiteY9" fmla="*/ 6547897 h 6547897"/>
              <a:gd name="connsiteX10" fmla="*/ 554459 w 3460386"/>
              <a:gd name="connsiteY10" fmla="*/ 6046651 h 6547897"/>
              <a:gd name="connsiteX11" fmla="*/ 427347 w 3460386"/>
              <a:gd name="connsiteY11" fmla="*/ 5502646 h 6547897"/>
              <a:gd name="connsiteX12" fmla="*/ 215348 w 3460386"/>
              <a:gd name="connsiteY12" fmla="*/ 4438096 h 6547897"/>
              <a:gd name="connsiteX13" fmla="*/ 55626 w 3460386"/>
              <a:gd name="connsiteY13" fmla="*/ 2472819 h 6547897"/>
              <a:gd name="connsiteX0" fmla="*/ 0 w 3460386"/>
              <a:gd name="connsiteY0" fmla="*/ 2457015 h 6547897"/>
              <a:gd name="connsiteX1" fmla="*/ 577472 w 3460386"/>
              <a:gd name="connsiteY1" fmla="*/ 1954227 h 6547897"/>
              <a:gd name="connsiteX2" fmla="*/ 1826605 w 3460386"/>
              <a:gd name="connsiteY2" fmla="*/ 1108985 h 6547897"/>
              <a:gd name="connsiteX3" fmla="*/ 1817457 w 3460386"/>
              <a:gd name="connsiteY3" fmla="*/ 1113453 h 6547897"/>
              <a:gd name="connsiteX4" fmla="*/ 2862392 w 3460386"/>
              <a:gd name="connsiteY4" fmla="*/ 679860 h 6547897"/>
              <a:gd name="connsiteX5" fmla="*/ 3411793 w 3460386"/>
              <a:gd name="connsiteY5" fmla="*/ 478156 h 6547897"/>
              <a:gd name="connsiteX6" fmla="*/ 2570836 w 3460386"/>
              <a:gd name="connsiteY6" fmla="*/ 3495010 h 6547897"/>
              <a:gd name="connsiteX7" fmla="*/ 2317916 w 3460386"/>
              <a:gd name="connsiteY7" fmla="*/ 5863696 h 6547897"/>
              <a:gd name="connsiteX8" fmla="*/ 705433 w 3460386"/>
              <a:gd name="connsiteY8" fmla="*/ 6547897 h 6547897"/>
              <a:gd name="connsiteX9" fmla="*/ 554459 w 3460386"/>
              <a:gd name="connsiteY9" fmla="*/ 6046651 h 6547897"/>
              <a:gd name="connsiteX10" fmla="*/ 427347 w 3460386"/>
              <a:gd name="connsiteY10" fmla="*/ 5502646 h 6547897"/>
              <a:gd name="connsiteX11" fmla="*/ 215348 w 3460386"/>
              <a:gd name="connsiteY11" fmla="*/ 4438096 h 6547897"/>
              <a:gd name="connsiteX12" fmla="*/ 55626 w 3460386"/>
              <a:gd name="connsiteY12" fmla="*/ 2472819 h 6547897"/>
              <a:gd name="connsiteX0" fmla="*/ 0 w 3460386"/>
              <a:gd name="connsiteY0" fmla="*/ 2457015 h 6547897"/>
              <a:gd name="connsiteX1" fmla="*/ 1826605 w 3460386"/>
              <a:gd name="connsiteY1" fmla="*/ 1108985 h 6547897"/>
              <a:gd name="connsiteX2" fmla="*/ 1817457 w 3460386"/>
              <a:gd name="connsiteY2" fmla="*/ 1113453 h 6547897"/>
              <a:gd name="connsiteX3" fmla="*/ 2862392 w 3460386"/>
              <a:gd name="connsiteY3" fmla="*/ 679860 h 6547897"/>
              <a:gd name="connsiteX4" fmla="*/ 3411793 w 3460386"/>
              <a:gd name="connsiteY4" fmla="*/ 478156 h 6547897"/>
              <a:gd name="connsiteX5" fmla="*/ 2570836 w 3460386"/>
              <a:gd name="connsiteY5" fmla="*/ 3495010 h 6547897"/>
              <a:gd name="connsiteX6" fmla="*/ 2317916 w 3460386"/>
              <a:gd name="connsiteY6" fmla="*/ 5863696 h 6547897"/>
              <a:gd name="connsiteX7" fmla="*/ 705433 w 3460386"/>
              <a:gd name="connsiteY7" fmla="*/ 6547897 h 6547897"/>
              <a:gd name="connsiteX8" fmla="*/ 554459 w 3460386"/>
              <a:gd name="connsiteY8" fmla="*/ 6046651 h 6547897"/>
              <a:gd name="connsiteX9" fmla="*/ 427347 w 3460386"/>
              <a:gd name="connsiteY9" fmla="*/ 5502646 h 6547897"/>
              <a:gd name="connsiteX10" fmla="*/ 215348 w 3460386"/>
              <a:gd name="connsiteY10" fmla="*/ 4438096 h 6547897"/>
              <a:gd name="connsiteX11" fmla="*/ 55626 w 3460386"/>
              <a:gd name="connsiteY11" fmla="*/ 2472819 h 6547897"/>
              <a:gd name="connsiteX0" fmla="*/ 1818036 w 3451817"/>
              <a:gd name="connsiteY0" fmla="*/ 1108985 h 6547897"/>
              <a:gd name="connsiteX1" fmla="*/ 1808888 w 3451817"/>
              <a:gd name="connsiteY1" fmla="*/ 1113453 h 6547897"/>
              <a:gd name="connsiteX2" fmla="*/ 2853823 w 3451817"/>
              <a:gd name="connsiteY2" fmla="*/ 679860 h 6547897"/>
              <a:gd name="connsiteX3" fmla="*/ 3403224 w 3451817"/>
              <a:gd name="connsiteY3" fmla="*/ 478156 h 6547897"/>
              <a:gd name="connsiteX4" fmla="*/ 2562267 w 3451817"/>
              <a:gd name="connsiteY4" fmla="*/ 3495010 h 6547897"/>
              <a:gd name="connsiteX5" fmla="*/ 2309347 w 3451817"/>
              <a:gd name="connsiteY5" fmla="*/ 5863696 h 6547897"/>
              <a:gd name="connsiteX6" fmla="*/ 696864 w 3451817"/>
              <a:gd name="connsiteY6" fmla="*/ 6547897 h 6547897"/>
              <a:gd name="connsiteX7" fmla="*/ 545890 w 3451817"/>
              <a:gd name="connsiteY7" fmla="*/ 6046651 h 6547897"/>
              <a:gd name="connsiteX8" fmla="*/ 418778 w 3451817"/>
              <a:gd name="connsiteY8" fmla="*/ 5502646 h 6547897"/>
              <a:gd name="connsiteX9" fmla="*/ 206779 w 3451817"/>
              <a:gd name="connsiteY9" fmla="*/ 4438096 h 6547897"/>
              <a:gd name="connsiteX10" fmla="*/ 47057 w 3451817"/>
              <a:gd name="connsiteY10" fmla="*/ 2472819 h 6547897"/>
              <a:gd name="connsiteX0" fmla="*/ 1818036 w 3451817"/>
              <a:gd name="connsiteY0" fmla="*/ 1108985 h 6547897"/>
              <a:gd name="connsiteX1" fmla="*/ 1808888 w 3451817"/>
              <a:gd name="connsiteY1" fmla="*/ 1113453 h 6547897"/>
              <a:gd name="connsiteX2" fmla="*/ 2853823 w 3451817"/>
              <a:gd name="connsiteY2" fmla="*/ 679860 h 6547897"/>
              <a:gd name="connsiteX3" fmla="*/ 3403224 w 3451817"/>
              <a:gd name="connsiteY3" fmla="*/ 478156 h 6547897"/>
              <a:gd name="connsiteX4" fmla="*/ 2562267 w 3451817"/>
              <a:gd name="connsiteY4" fmla="*/ 3495010 h 6547897"/>
              <a:gd name="connsiteX5" fmla="*/ 2309347 w 3451817"/>
              <a:gd name="connsiteY5" fmla="*/ 5863696 h 6547897"/>
              <a:gd name="connsiteX6" fmla="*/ 696864 w 3451817"/>
              <a:gd name="connsiteY6" fmla="*/ 6547897 h 6547897"/>
              <a:gd name="connsiteX7" fmla="*/ 545890 w 3451817"/>
              <a:gd name="connsiteY7" fmla="*/ 6046651 h 6547897"/>
              <a:gd name="connsiteX8" fmla="*/ 418778 w 3451817"/>
              <a:gd name="connsiteY8" fmla="*/ 5502646 h 6547897"/>
              <a:gd name="connsiteX9" fmla="*/ 206779 w 3451817"/>
              <a:gd name="connsiteY9" fmla="*/ 4438096 h 6547897"/>
              <a:gd name="connsiteX10" fmla="*/ 47057 w 3451817"/>
              <a:gd name="connsiteY10" fmla="*/ 2472819 h 6547897"/>
              <a:gd name="connsiteX11" fmla="*/ 1818036 w 3451817"/>
              <a:gd name="connsiteY11" fmla="*/ 1108985 h 6547897"/>
              <a:gd name="connsiteX0" fmla="*/ 3403224 w 3403224"/>
              <a:gd name="connsiteY0" fmla="*/ 0 h 6069741"/>
              <a:gd name="connsiteX1" fmla="*/ 2562267 w 3403224"/>
              <a:gd name="connsiteY1" fmla="*/ 3016854 h 6069741"/>
              <a:gd name="connsiteX2" fmla="*/ 2309347 w 3403224"/>
              <a:gd name="connsiteY2" fmla="*/ 5385540 h 6069741"/>
              <a:gd name="connsiteX3" fmla="*/ 696864 w 3403224"/>
              <a:gd name="connsiteY3" fmla="*/ 6069741 h 6069741"/>
              <a:gd name="connsiteX4" fmla="*/ 545890 w 3403224"/>
              <a:gd name="connsiteY4" fmla="*/ 5568495 h 6069741"/>
              <a:gd name="connsiteX5" fmla="*/ 418778 w 3403224"/>
              <a:gd name="connsiteY5" fmla="*/ 5024490 h 6069741"/>
              <a:gd name="connsiteX6" fmla="*/ 206779 w 3403224"/>
              <a:gd name="connsiteY6" fmla="*/ 3959940 h 6069741"/>
              <a:gd name="connsiteX7" fmla="*/ 47057 w 3403224"/>
              <a:gd name="connsiteY7" fmla="*/ 1994663 h 6069741"/>
              <a:gd name="connsiteX8" fmla="*/ 1818036 w 3403224"/>
              <a:gd name="connsiteY8" fmla="*/ 630829 h 6069741"/>
              <a:gd name="connsiteX9" fmla="*/ 1808888 w 3403224"/>
              <a:gd name="connsiteY9" fmla="*/ 635297 h 6069741"/>
              <a:gd name="connsiteX10" fmla="*/ 2945263 w 3403224"/>
              <a:gd name="connsiteY10" fmla="*/ 293144 h 6069741"/>
              <a:gd name="connsiteX0" fmla="*/ 3403224 w 3403224"/>
              <a:gd name="connsiteY0" fmla="*/ 0 h 6069741"/>
              <a:gd name="connsiteX1" fmla="*/ 2562267 w 3403224"/>
              <a:gd name="connsiteY1" fmla="*/ 3016854 h 6069741"/>
              <a:gd name="connsiteX2" fmla="*/ 2309347 w 3403224"/>
              <a:gd name="connsiteY2" fmla="*/ 5385540 h 6069741"/>
              <a:gd name="connsiteX3" fmla="*/ 696864 w 3403224"/>
              <a:gd name="connsiteY3" fmla="*/ 6069741 h 6069741"/>
              <a:gd name="connsiteX4" fmla="*/ 545890 w 3403224"/>
              <a:gd name="connsiteY4" fmla="*/ 5568495 h 6069741"/>
              <a:gd name="connsiteX5" fmla="*/ 418778 w 3403224"/>
              <a:gd name="connsiteY5" fmla="*/ 5024490 h 6069741"/>
              <a:gd name="connsiteX6" fmla="*/ 206779 w 3403224"/>
              <a:gd name="connsiteY6" fmla="*/ 3959940 h 6069741"/>
              <a:gd name="connsiteX7" fmla="*/ 47057 w 3403224"/>
              <a:gd name="connsiteY7" fmla="*/ 1994663 h 6069741"/>
              <a:gd name="connsiteX8" fmla="*/ 1818036 w 3403224"/>
              <a:gd name="connsiteY8" fmla="*/ 630829 h 6069741"/>
              <a:gd name="connsiteX9" fmla="*/ 1808888 w 3403224"/>
              <a:gd name="connsiteY9" fmla="*/ 635297 h 6069741"/>
              <a:gd name="connsiteX10" fmla="*/ 2945263 w 3403224"/>
              <a:gd name="connsiteY10" fmla="*/ 293144 h 6069741"/>
              <a:gd name="connsiteX11" fmla="*/ 3403224 w 3403224"/>
              <a:gd name="connsiteY11" fmla="*/ 0 h 6069741"/>
              <a:gd name="connsiteX0" fmla="*/ 3403224 w 3528787"/>
              <a:gd name="connsiteY0" fmla="*/ 396926 h 6466667"/>
              <a:gd name="connsiteX1" fmla="*/ 2562267 w 3528787"/>
              <a:gd name="connsiteY1" fmla="*/ 3413780 h 6466667"/>
              <a:gd name="connsiteX2" fmla="*/ 2309347 w 3528787"/>
              <a:gd name="connsiteY2" fmla="*/ 5782466 h 6466667"/>
              <a:gd name="connsiteX3" fmla="*/ 696864 w 3528787"/>
              <a:gd name="connsiteY3" fmla="*/ 6466667 h 6466667"/>
              <a:gd name="connsiteX4" fmla="*/ 545890 w 3528787"/>
              <a:gd name="connsiteY4" fmla="*/ 5965421 h 6466667"/>
              <a:gd name="connsiteX5" fmla="*/ 418778 w 3528787"/>
              <a:gd name="connsiteY5" fmla="*/ 5421416 h 6466667"/>
              <a:gd name="connsiteX6" fmla="*/ 206779 w 3528787"/>
              <a:gd name="connsiteY6" fmla="*/ 4356866 h 6466667"/>
              <a:gd name="connsiteX7" fmla="*/ 47057 w 3528787"/>
              <a:gd name="connsiteY7" fmla="*/ 2391589 h 6466667"/>
              <a:gd name="connsiteX8" fmla="*/ 1818036 w 3528787"/>
              <a:gd name="connsiteY8" fmla="*/ 1027755 h 6466667"/>
              <a:gd name="connsiteX9" fmla="*/ 1808888 w 3528787"/>
              <a:gd name="connsiteY9" fmla="*/ 1032223 h 6466667"/>
              <a:gd name="connsiteX10" fmla="*/ 3403224 w 3528787"/>
              <a:gd name="connsiteY10" fmla="*/ 396926 h 6466667"/>
              <a:gd name="connsiteX0" fmla="*/ 3403224 w 3528787"/>
              <a:gd name="connsiteY0" fmla="*/ 396926 h 6466667"/>
              <a:gd name="connsiteX1" fmla="*/ 2562267 w 3528787"/>
              <a:gd name="connsiteY1" fmla="*/ 3413780 h 6466667"/>
              <a:gd name="connsiteX2" fmla="*/ 2309347 w 3528787"/>
              <a:gd name="connsiteY2" fmla="*/ 5782466 h 6466667"/>
              <a:gd name="connsiteX3" fmla="*/ 696864 w 3528787"/>
              <a:gd name="connsiteY3" fmla="*/ 6466667 h 6466667"/>
              <a:gd name="connsiteX4" fmla="*/ 545890 w 3528787"/>
              <a:gd name="connsiteY4" fmla="*/ 5965421 h 6466667"/>
              <a:gd name="connsiteX5" fmla="*/ 418778 w 3528787"/>
              <a:gd name="connsiteY5" fmla="*/ 5421416 h 6466667"/>
              <a:gd name="connsiteX6" fmla="*/ 206779 w 3528787"/>
              <a:gd name="connsiteY6" fmla="*/ 4356866 h 6466667"/>
              <a:gd name="connsiteX7" fmla="*/ 47057 w 3528787"/>
              <a:gd name="connsiteY7" fmla="*/ 2391589 h 6466667"/>
              <a:gd name="connsiteX8" fmla="*/ 1818036 w 3528787"/>
              <a:gd name="connsiteY8" fmla="*/ 1027755 h 6466667"/>
              <a:gd name="connsiteX9" fmla="*/ 1808888 w 3528787"/>
              <a:gd name="connsiteY9" fmla="*/ 1032223 h 6466667"/>
              <a:gd name="connsiteX10" fmla="*/ 3403224 w 3528787"/>
              <a:gd name="connsiteY10" fmla="*/ 396926 h 6466667"/>
              <a:gd name="connsiteX0" fmla="*/ 3403224 w 3528787"/>
              <a:gd name="connsiteY0" fmla="*/ 10064 h 6079805"/>
              <a:gd name="connsiteX1" fmla="*/ 2562267 w 3528787"/>
              <a:gd name="connsiteY1" fmla="*/ 3026918 h 6079805"/>
              <a:gd name="connsiteX2" fmla="*/ 2309347 w 3528787"/>
              <a:gd name="connsiteY2" fmla="*/ 5395604 h 6079805"/>
              <a:gd name="connsiteX3" fmla="*/ 696864 w 3528787"/>
              <a:gd name="connsiteY3" fmla="*/ 6079805 h 6079805"/>
              <a:gd name="connsiteX4" fmla="*/ 545890 w 3528787"/>
              <a:gd name="connsiteY4" fmla="*/ 5578559 h 6079805"/>
              <a:gd name="connsiteX5" fmla="*/ 418778 w 3528787"/>
              <a:gd name="connsiteY5" fmla="*/ 5034554 h 6079805"/>
              <a:gd name="connsiteX6" fmla="*/ 206779 w 3528787"/>
              <a:gd name="connsiteY6" fmla="*/ 3970004 h 6079805"/>
              <a:gd name="connsiteX7" fmla="*/ 47057 w 3528787"/>
              <a:gd name="connsiteY7" fmla="*/ 2004727 h 6079805"/>
              <a:gd name="connsiteX8" fmla="*/ 1818036 w 3528787"/>
              <a:gd name="connsiteY8" fmla="*/ 640893 h 6079805"/>
              <a:gd name="connsiteX9" fmla="*/ 1808888 w 3528787"/>
              <a:gd name="connsiteY9" fmla="*/ 645361 h 6079805"/>
              <a:gd name="connsiteX10" fmla="*/ 3403224 w 3528787"/>
              <a:gd name="connsiteY10" fmla="*/ 10064 h 6079805"/>
              <a:gd name="connsiteX0" fmla="*/ 3403224 w 3403224"/>
              <a:gd name="connsiteY0" fmla="*/ 10064 h 6079805"/>
              <a:gd name="connsiteX1" fmla="*/ 2562267 w 3403224"/>
              <a:gd name="connsiteY1" fmla="*/ 3026918 h 6079805"/>
              <a:gd name="connsiteX2" fmla="*/ 2309347 w 3403224"/>
              <a:gd name="connsiteY2" fmla="*/ 5395604 h 6079805"/>
              <a:gd name="connsiteX3" fmla="*/ 696864 w 3403224"/>
              <a:gd name="connsiteY3" fmla="*/ 6079805 h 6079805"/>
              <a:gd name="connsiteX4" fmla="*/ 545890 w 3403224"/>
              <a:gd name="connsiteY4" fmla="*/ 5578559 h 6079805"/>
              <a:gd name="connsiteX5" fmla="*/ 418778 w 3403224"/>
              <a:gd name="connsiteY5" fmla="*/ 5034554 h 6079805"/>
              <a:gd name="connsiteX6" fmla="*/ 206779 w 3403224"/>
              <a:gd name="connsiteY6" fmla="*/ 3970004 h 6079805"/>
              <a:gd name="connsiteX7" fmla="*/ 47057 w 3403224"/>
              <a:gd name="connsiteY7" fmla="*/ 2004727 h 6079805"/>
              <a:gd name="connsiteX8" fmla="*/ 1818036 w 3403224"/>
              <a:gd name="connsiteY8" fmla="*/ 640893 h 6079805"/>
              <a:gd name="connsiteX9" fmla="*/ 1808888 w 3403224"/>
              <a:gd name="connsiteY9" fmla="*/ 645361 h 6079805"/>
              <a:gd name="connsiteX10" fmla="*/ 3403224 w 3403224"/>
              <a:gd name="connsiteY10" fmla="*/ 10064 h 6079805"/>
              <a:gd name="connsiteX0" fmla="*/ 3403224 w 3403224"/>
              <a:gd name="connsiteY0" fmla="*/ 0 h 6069741"/>
              <a:gd name="connsiteX1" fmla="*/ 2562267 w 3403224"/>
              <a:gd name="connsiteY1" fmla="*/ 3016854 h 6069741"/>
              <a:gd name="connsiteX2" fmla="*/ 2309347 w 3403224"/>
              <a:gd name="connsiteY2" fmla="*/ 5385540 h 6069741"/>
              <a:gd name="connsiteX3" fmla="*/ 696864 w 3403224"/>
              <a:gd name="connsiteY3" fmla="*/ 6069741 h 6069741"/>
              <a:gd name="connsiteX4" fmla="*/ 545890 w 3403224"/>
              <a:gd name="connsiteY4" fmla="*/ 5568495 h 6069741"/>
              <a:gd name="connsiteX5" fmla="*/ 418778 w 3403224"/>
              <a:gd name="connsiteY5" fmla="*/ 5024490 h 6069741"/>
              <a:gd name="connsiteX6" fmla="*/ 206779 w 3403224"/>
              <a:gd name="connsiteY6" fmla="*/ 3959940 h 6069741"/>
              <a:gd name="connsiteX7" fmla="*/ 47057 w 3403224"/>
              <a:gd name="connsiteY7" fmla="*/ 1994663 h 6069741"/>
              <a:gd name="connsiteX8" fmla="*/ 1818036 w 3403224"/>
              <a:gd name="connsiteY8" fmla="*/ 630829 h 6069741"/>
              <a:gd name="connsiteX9" fmla="*/ 1808888 w 3403224"/>
              <a:gd name="connsiteY9" fmla="*/ 635297 h 6069741"/>
              <a:gd name="connsiteX10" fmla="*/ 3403224 w 3403224"/>
              <a:gd name="connsiteY10" fmla="*/ 0 h 6069741"/>
              <a:gd name="connsiteX0" fmla="*/ 3281320 w 3281320"/>
              <a:gd name="connsiteY0" fmla="*/ 0 h 6069741"/>
              <a:gd name="connsiteX1" fmla="*/ 2440363 w 3281320"/>
              <a:gd name="connsiteY1" fmla="*/ 3016854 h 6069741"/>
              <a:gd name="connsiteX2" fmla="*/ 2187443 w 3281320"/>
              <a:gd name="connsiteY2" fmla="*/ 5385540 h 6069741"/>
              <a:gd name="connsiteX3" fmla="*/ 574960 w 3281320"/>
              <a:gd name="connsiteY3" fmla="*/ 6069741 h 6069741"/>
              <a:gd name="connsiteX4" fmla="*/ 423986 w 3281320"/>
              <a:gd name="connsiteY4" fmla="*/ 5568495 h 6069741"/>
              <a:gd name="connsiteX5" fmla="*/ 296874 w 3281320"/>
              <a:gd name="connsiteY5" fmla="*/ 5024490 h 6069741"/>
              <a:gd name="connsiteX6" fmla="*/ 84875 w 3281320"/>
              <a:gd name="connsiteY6" fmla="*/ 3959940 h 6069741"/>
              <a:gd name="connsiteX7" fmla="*/ 358907 w 3281320"/>
              <a:gd name="connsiteY7" fmla="*/ 1994663 h 6069741"/>
              <a:gd name="connsiteX8" fmla="*/ 1696132 w 3281320"/>
              <a:gd name="connsiteY8" fmla="*/ 630829 h 6069741"/>
              <a:gd name="connsiteX9" fmla="*/ 1686984 w 3281320"/>
              <a:gd name="connsiteY9" fmla="*/ 635297 h 6069741"/>
              <a:gd name="connsiteX10" fmla="*/ 3281320 w 3281320"/>
              <a:gd name="connsiteY10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449060 w 3306394"/>
              <a:gd name="connsiteY4" fmla="*/ 5568495 h 6069741"/>
              <a:gd name="connsiteX5" fmla="*/ 321948 w 3306394"/>
              <a:gd name="connsiteY5" fmla="*/ 5024490 h 6069741"/>
              <a:gd name="connsiteX6" fmla="*/ 109949 w 3306394"/>
              <a:gd name="connsiteY6" fmla="*/ 3959940 h 6069741"/>
              <a:gd name="connsiteX7" fmla="*/ 383981 w 3306394"/>
              <a:gd name="connsiteY7" fmla="*/ 1994663 h 6069741"/>
              <a:gd name="connsiteX8" fmla="*/ 0 w 3306394"/>
              <a:gd name="connsiteY8" fmla="*/ 1994645 h 6069741"/>
              <a:gd name="connsiteX9" fmla="*/ 1721206 w 3306394"/>
              <a:gd name="connsiteY9" fmla="*/ 630829 h 6069741"/>
              <a:gd name="connsiteX10" fmla="*/ 1712058 w 3306394"/>
              <a:gd name="connsiteY10" fmla="*/ 635297 h 6069741"/>
              <a:gd name="connsiteX11" fmla="*/ 3306394 w 3306394"/>
              <a:gd name="connsiteY11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449060 w 3306394"/>
              <a:gd name="connsiteY4" fmla="*/ 5568495 h 6069741"/>
              <a:gd name="connsiteX5" fmla="*/ 321948 w 3306394"/>
              <a:gd name="connsiteY5" fmla="*/ 5024490 h 6069741"/>
              <a:gd name="connsiteX6" fmla="*/ 109949 w 3306394"/>
              <a:gd name="connsiteY6" fmla="*/ 3959940 h 6069741"/>
              <a:gd name="connsiteX7" fmla="*/ 383981 w 3306394"/>
              <a:gd name="connsiteY7" fmla="*/ 1994663 h 6069741"/>
              <a:gd name="connsiteX8" fmla="*/ 0 w 3306394"/>
              <a:gd name="connsiteY8" fmla="*/ 1994645 h 6069741"/>
              <a:gd name="connsiteX9" fmla="*/ 1721206 w 3306394"/>
              <a:gd name="connsiteY9" fmla="*/ 630829 h 6069741"/>
              <a:gd name="connsiteX10" fmla="*/ 1712058 w 3306394"/>
              <a:gd name="connsiteY10" fmla="*/ 635297 h 6069741"/>
              <a:gd name="connsiteX11" fmla="*/ 3306394 w 3306394"/>
              <a:gd name="connsiteY11" fmla="*/ 0 h 6069741"/>
              <a:gd name="connsiteX0" fmla="*/ 3574937 w 3574937"/>
              <a:gd name="connsiteY0" fmla="*/ 0 h 6069741"/>
              <a:gd name="connsiteX1" fmla="*/ 2733980 w 3574937"/>
              <a:gd name="connsiteY1" fmla="*/ 3016854 h 6069741"/>
              <a:gd name="connsiteX2" fmla="*/ 2481060 w 3574937"/>
              <a:gd name="connsiteY2" fmla="*/ 5385540 h 6069741"/>
              <a:gd name="connsiteX3" fmla="*/ 868577 w 3574937"/>
              <a:gd name="connsiteY3" fmla="*/ 6069741 h 6069741"/>
              <a:gd name="connsiteX4" fmla="*/ 717603 w 3574937"/>
              <a:gd name="connsiteY4" fmla="*/ 5568495 h 6069741"/>
              <a:gd name="connsiteX5" fmla="*/ 590491 w 3574937"/>
              <a:gd name="connsiteY5" fmla="*/ 5024490 h 6069741"/>
              <a:gd name="connsiteX6" fmla="*/ 378492 w 3574937"/>
              <a:gd name="connsiteY6" fmla="*/ 3959940 h 6069741"/>
              <a:gd name="connsiteX7" fmla="*/ 268543 w 3574937"/>
              <a:gd name="connsiteY7" fmla="*/ 1994645 h 6069741"/>
              <a:gd name="connsiteX8" fmla="*/ 1989749 w 3574937"/>
              <a:gd name="connsiteY8" fmla="*/ 630829 h 6069741"/>
              <a:gd name="connsiteX9" fmla="*/ 1980601 w 3574937"/>
              <a:gd name="connsiteY9" fmla="*/ 635297 h 6069741"/>
              <a:gd name="connsiteX10" fmla="*/ 3574937 w 3574937"/>
              <a:gd name="connsiteY10" fmla="*/ 0 h 6069741"/>
              <a:gd name="connsiteX0" fmla="*/ 3574937 w 3574937"/>
              <a:gd name="connsiteY0" fmla="*/ 0 h 6069741"/>
              <a:gd name="connsiteX1" fmla="*/ 2733980 w 3574937"/>
              <a:gd name="connsiteY1" fmla="*/ 3016854 h 6069741"/>
              <a:gd name="connsiteX2" fmla="*/ 2481060 w 3574937"/>
              <a:gd name="connsiteY2" fmla="*/ 5385540 h 6069741"/>
              <a:gd name="connsiteX3" fmla="*/ 868577 w 3574937"/>
              <a:gd name="connsiteY3" fmla="*/ 6069741 h 6069741"/>
              <a:gd name="connsiteX4" fmla="*/ 717603 w 3574937"/>
              <a:gd name="connsiteY4" fmla="*/ 5568495 h 6069741"/>
              <a:gd name="connsiteX5" fmla="*/ 590491 w 3574937"/>
              <a:gd name="connsiteY5" fmla="*/ 5024490 h 6069741"/>
              <a:gd name="connsiteX6" fmla="*/ 378492 w 3574937"/>
              <a:gd name="connsiteY6" fmla="*/ 3959940 h 6069741"/>
              <a:gd name="connsiteX7" fmla="*/ 268543 w 3574937"/>
              <a:gd name="connsiteY7" fmla="*/ 1994645 h 6069741"/>
              <a:gd name="connsiteX8" fmla="*/ 1989749 w 3574937"/>
              <a:gd name="connsiteY8" fmla="*/ 630829 h 6069741"/>
              <a:gd name="connsiteX9" fmla="*/ 1980601 w 3574937"/>
              <a:gd name="connsiteY9" fmla="*/ 635297 h 6069741"/>
              <a:gd name="connsiteX10" fmla="*/ 3574937 w 3574937"/>
              <a:gd name="connsiteY10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483141 w 3340475"/>
              <a:gd name="connsiteY4" fmla="*/ 5568495 h 6069741"/>
              <a:gd name="connsiteX5" fmla="*/ 356029 w 3340475"/>
              <a:gd name="connsiteY5" fmla="*/ 5024490 h 6069741"/>
              <a:gd name="connsiteX6" fmla="*/ 144030 w 3340475"/>
              <a:gd name="connsiteY6" fmla="*/ 3959940 h 6069741"/>
              <a:gd name="connsiteX7" fmla="*/ 34081 w 3340475"/>
              <a:gd name="connsiteY7" fmla="*/ 1994645 h 6069741"/>
              <a:gd name="connsiteX8" fmla="*/ 1755287 w 3340475"/>
              <a:gd name="connsiteY8" fmla="*/ 630829 h 6069741"/>
              <a:gd name="connsiteX9" fmla="*/ 1746139 w 3340475"/>
              <a:gd name="connsiteY9" fmla="*/ 635297 h 6069741"/>
              <a:gd name="connsiteX10" fmla="*/ 3340475 w 3340475"/>
              <a:gd name="connsiteY10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483141 w 3340475"/>
              <a:gd name="connsiteY4" fmla="*/ 5568495 h 6069741"/>
              <a:gd name="connsiteX5" fmla="*/ 144030 w 3340475"/>
              <a:gd name="connsiteY5" fmla="*/ 3959940 h 6069741"/>
              <a:gd name="connsiteX6" fmla="*/ 34081 w 3340475"/>
              <a:gd name="connsiteY6" fmla="*/ 1994645 h 6069741"/>
              <a:gd name="connsiteX7" fmla="*/ 1755287 w 3340475"/>
              <a:gd name="connsiteY7" fmla="*/ 630829 h 6069741"/>
              <a:gd name="connsiteX8" fmla="*/ 1746139 w 3340475"/>
              <a:gd name="connsiteY8" fmla="*/ 635297 h 6069741"/>
              <a:gd name="connsiteX9" fmla="*/ 3340475 w 3340475"/>
              <a:gd name="connsiteY9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483141 w 3340475"/>
              <a:gd name="connsiteY4" fmla="*/ 5568495 h 6069741"/>
              <a:gd name="connsiteX5" fmla="*/ 479559 w 3340475"/>
              <a:gd name="connsiteY5" fmla="*/ 5570183 h 6069741"/>
              <a:gd name="connsiteX6" fmla="*/ 144030 w 3340475"/>
              <a:gd name="connsiteY6" fmla="*/ 3959940 h 6069741"/>
              <a:gd name="connsiteX7" fmla="*/ 34081 w 3340475"/>
              <a:gd name="connsiteY7" fmla="*/ 1994645 h 6069741"/>
              <a:gd name="connsiteX8" fmla="*/ 1755287 w 3340475"/>
              <a:gd name="connsiteY8" fmla="*/ 630829 h 6069741"/>
              <a:gd name="connsiteX9" fmla="*/ 1746139 w 3340475"/>
              <a:gd name="connsiteY9" fmla="*/ 635297 h 6069741"/>
              <a:gd name="connsiteX10" fmla="*/ 3340475 w 3340475"/>
              <a:gd name="connsiteY10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483141 w 3340475"/>
              <a:gd name="connsiteY4" fmla="*/ 5568495 h 6069741"/>
              <a:gd name="connsiteX5" fmla="*/ 144030 w 3340475"/>
              <a:gd name="connsiteY5" fmla="*/ 3959940 h 6069741"/>
              <a:gd name="connsiteX6" fmla="*/ 34081 w 3340475"/>
              <a:gd name="connsiteY6" fmla="*/ 1994645 h 6069741"/>
              <a:gd name="connsiteX7" fmla="*/ 1755287 w 3340475"/>
              <a:gd name="connsiteY7" fmla="*/ 630829 h 6069741"/>
              <a:gd name="connsiteX8" fmla="*/ 1746139 w 3340475"/>
              <a:gd name="connsiteY8" fmla="*/ 635297 h 6069741"/>
              <a:gd name="connsiteX9" fmla="*/ 3340475 w 3340475"/>
              <a:gd name="connsiteY9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40475 w 3340475"/>
              <a:gd name="connsiteY0" fmla="*/ 0 h 6069741"/>
              <a:gd name="connsiteX1" fmla="*/ 2499518 w 3340475"/>
              <a:gd name="connsiteY1" fmla="*/ 3016854 h 6069741"/>
              <a:gd name="connsiteX2" fmla="*/ 2246598 w 3340475"/>
              <a:gd name="connsiteY2" fmla="*/ 5385540 h 6069741"/>
              <a:gd name="connsiteX3" fmla="*/ 634115 w 3340475"/>
              <a:gd name="connsiteY3" fmla="*/ 6069741 h 6069741"/>
              <a:gd name="connsiteX4" fmla="*/ 144030 w 3340475"/>
              <a:gd name="connsiteY4" fmla="*/ 3959940 h 6069741"/>
              <a:gd name="connsiteX5" fmla="*/ 34081 w 3340475"/>
              <a:gd name="connsiteY5" fmla="*/ 1994645 h 6069741"/>
              <a:gd name="connsiteX6" fmla="*/ 1755287 w 3340475"/>
              <a:gd name="connsiteY6" fmla="*/ 630829 h 6069741"/>
              <a:gd name="connsiteX7" fmla="*/ 1746139 w 3340475"/>
              <a:gd name="connsiteY7" fmla="*/ 635297 h 6069741"/>
              <a:gd name="connsiteX8" fmla="*/ 3340475 w 3340475"/>
              <a:gd name="connsiteY8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1712058 w 3306394"/>
              <a:gd name="connsiteY7" fmla="*/ 635297 h 6069741"/>
              <a:gd name="connsiteX8" fmla="*/ 3306394 w 3306394"/>
              <a:gd name="connsiteY8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1712058 w 3306394"/>
              <a:gd name="connsiteY7" fmla="*/ 635297 h 6069741"/>
              <a:gd name="connsiteX8" fmla="*/ 3306394 w 3306394"/>
              <a:gd name="connsiteY8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1712058 w 3306394"/>
              <a:gd name="connsiteY7" fmla="*/ 635297 h 6069741"/>
              <a:gd name="connsiteX8" fmla="*/ 3306394 w 3306394"/>
              <a:gd name="connsiteY8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3306394 w 3306394"/>
              <a:gd name="connsiteY7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721206 w 3306394"/>
              <a:gd name="connsiteY6" fmla="*/ 630829 h 6069741"/>
              <a:gd name="connsiteX7" fmla="*/ 1723293 w 3306394"/>
              <a:gd name="connsiteY7" fmla="*/ 623045 h 6069741"/>
              <a:gd name="connsiteX8" fmla="*/ 3306394 w 3306394"/>
              <a:gd name="connsiteY8" fmla="*/ 0 h 6069741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306394"/>
              <a:gd name="connsiteY0" fmla="*/ 398968 h 6468709"/>
              <a:gd name="connsiteX1" fmla="*/ 2465437 w 3306394"/>
              <a:gd name="connsiteY1" fmla="*/ 3415822 h 6468709"/>
              <a:gd name="connsiteX2" fmla="*/ 2212517 w 3306394"/>
              <a:gd name="connsiteY2" fmla="*/ 5784508 h 6468709"/>
              <a:gd name="connsiteX3" fmla="*/ 600034 w 3306394"/>
              <a:gd name="connsiteY3" fmla="*/ 6468709 h 6468709"/>
              <a:gd name="connsiteX4" fmla="*/ 109949 w 3306394"/>
              <a:gd name="connsiteY4" fmla="*/ 4358908 h 6468709"/>
              <a:gd name="connsiteX5" fmla="*/ 0 w 3306394"/>
              <a:gd name="connsiteY5" fmla="*/ 2393613 h 6468709"/>
              <a:gd name="connsiteX6" fmla="*/ 1721206 w 3306394"/>
              <a:gd name="connsiteY6" fmla="*/ 1029797 h 6468709"/>
              <a:gd name="connsiteX7" fmla="*/ 1723293 w 3306394"/>
              <a:gd name="connsiteY7" fmla="*/ 1022013 h 6468709"/>
              <a:gd name="connsiteX8" fmla="*/ 3306394 w 3306394"/>
              <a:gd name="connsiteY8" fmla="*/ 398968 h 6468709"/>
              <a:gd name="connsiteX0" fmla="*/ 3306394 w 3430432"/>
              <a:gd name="connsiteY0" fmla="*/ 397671 h 6467412"/>
              <a:gd name="connsiteX1" fmla="*/ 2465437 w 3430432"/>
              <a:gd name="connsiteY1" fmla="*/ 3414525 h 6467412"/>
              <a:gd name="connsiteX2" fmla="*/ 2212517 w 3430432"/>
              <a:gd name="connsiteY2" fmla="*/ 5783211 h 6467412"/>
              <a:gd name="connsiteX3" fmla="*/ 600034 w 3430432"/>
              <a:gd name="connsiteY3" fmla="*/ 6467412 h 6467412"/>
              <a:gd name="connsiteX4" fmla="*/ 109949 w 3430432"/>
              <a:gd name="connsiteY4" fmla="*/ 4357611 h 6467412"/>
              <a:gd name="connsiteX5" fmla="*/ 0 w 3430432"/>
              <a:gd name="connsiteY5" fmla="*/ 2392316 h 6467412"/>
              <a:gd name="connsiteX6" fmla="*/ 1721206 w 3430432"/>
              <a:gd name="connsiteY6" fmla="*/ 1028500 h 6467412"/>
              <a:gd name="connsiteX7" fmla="*/ 3306394 w 3430432"/>
              <a:gd name="connsiteY7" fmla="*/ 397671 h 6467412"/>
              <a:gd name="connsiteX0" fmla="*/ 3306394 w 3430432"/>
              <a:gd name="connsiteY0" fmla="*/ 398968 h 6468709"/>
              <a:gd name="connsiteX1" fmla="*/ 2465437 w 3430432"/>
              <a:gd name="connsiteY1" fmla="*/ 3415822 h 6468709"/>
              <a:gd name="connsiteX2" fmla="*/ 2212517 w 3430432"/>
              <a:gd name="connsiteY2" fmla="*/ 5784508 h 6468709"/>
              <a:gd name="connsiteX3" fmla="*/ 600034 w 3430432"/>
              <a:gd name="connsiteY3" fmla="*/ 6468709 h 6468709"/>
              <a:gd name="connsiteX4" fmla="*/ 109949 w 3430432"/>
              <a:gd name="connsiteY4" fmla="*/ 4358908 h 6468709"/>
              <a:gd name="connsiteX5" fmla="*/ 0 w 3430432"/>
              <a:gd name="connsiteY5" fmla="*/ 2393613 h 6468709"/>
              <a:gd name="connsiteX6" fmla="*/ 1721206 w 3430432"/>
              <a:gd name="connsiteY6" fmla="*/ 1029797 h 6468709"/>
              <a:gd name="connsiteX7" fmla="*/ 1559169 w 3430432"/>
              <a:gd name="connsiteY7" fmla="*/ 1174412 h 6468709"/>
              <a:gd name="connsiteX8" fmla="*/ 3306394 w 3430432"/>
              <a:gd name="connsiteY8" fmla="*/ 398968 h 6468709"/>
              <a:gd name="connsiteX0" fmla="*/ 3306394 w 3430432"/>
              <a:gd name="connsiteY0" fmla="*/ 397671 h 6467412"/>
              <a:gd name="connsiteX1" fmla="*/ 2465437 w 3430432"/>
              <a:gd name="connsiteY1" fmla="*/ 3414525 h 6467412"/>
              <a:gd name="connsiteX2" fmla="*/ 2212517 w 3430432"/>
              <a:gd name="connsiteY2" fmla="*/ 5783211 h 6467412"/>
              <a:gd name="connsiteX3" fmla="*/ 600034 w 3430432"/>
              <a:gd name="connsiteY3" fmla="*/ 6467412 h 6467412"/>
              <a:gd name="connsiteX4" fmla="*/ 109949 w 3430432"/>
              <a:gd name="connsiteY4" fmla="*/ 4357611 h 6467412"/>
              <a:gd name="connsiteX5" fmla="*/ 0 w 3430432"/>
              <a:gd name="connsiteY5" fmla="*/ 2392316 h 6467412"/>
              <a:gd name="connsiteX6" fmla="*/ 1721206 w 3430432"/>
              <a:gd name="connsiteY6" fmla="*/ 1028500 h 6467412"/>
              <a:gd name="connsiteX7" fmla="*/ 3306394 w 3430432"/>
              <a:gd name="connsiteY7" fmla="*/ 397671 h 6467412"/>
              <a:gd name="connsiteX0" fmla="*/ 3306394 w 3485140"/>
              <a:gd name="connsiteY0" fmla="*/ 356640 h 6426381"/>
              <a:gd name="connsiteX1" fmla="*/ 2465437 w 3485140"/>
              <a:gd name="connsiteY1" fmla="*/ 3373494 h 6426381"/>
              <a:gd name="connsiteX2" fmla="*/ 2212517 w 3485140"/>
              <a:gd name="connsiteY2" fmla="*/ 5742180 h 6426381"/>
              <a:gd name="connsiteX3" fmla="*/ 600034 w 3485140"/>
              <a:gd name="connsiteY3" fmla="*/ 6426381 h 6426381"/>
              <a:gd name="connsiteX4" fmla="*/ 109949 w 3485140"/>
              <a:gd name="connsiteY4" fmla="*/ 4316580 h 6426381"/>
              <a:gd name="connsiteX5" fmla="*/ 0 w 3485140"/>
              <a:gd name="connsiteY5" fmla="*/ 2351285 h 6426381"/>
              <a:gd name="connsiteX6" fmla="*/ 1392959 w 3485140"/>
              <a:gd name="connsiteY6" fmla="*/ 1233654 h 6426381"/>
              <a:gd name="connsiteX7" fmla="*/ 3306394 w 3485140"/>
              <a:gd name="connsiteY7" fmla="*/ 356640 h 6426381"/>
              <a:gd name="connsiteX0" fmla="*/ 3306394 w 3485140"/>
              <a:gd name="connsiteY0" fmla="*/ 356640 h 6426381"/>
              <a:gd name="connsiteX1" fmla="*/ 2465437 w 3485140"/>
              <a:gd name="connsiteY1" fmla="*/ 3373494 h 6426381"/>
              <a:gd name="connsiteX2" fmla="*/ 2212517 w 3485140"/>
              <a:gd name="connsiteY2" fmla="*/ 5742180 h 6426381"/>
              <a:gd name="connsiteX3" fmla="*/ 600034 w 3485140"/>
              <a:gd name="connsiteY3" fmla="*/ 6426381 h 6426381"/>
              <a:gd name="connsiteX4" fmla="*/ 109949 w 3485140"/>
              <a:gd name="connsiteY4" fmla="*/ 4316580 h 6426381"/>
              <a:gd name="connsiteX5" fmla="*/ 0 w 3485140"/>
              <a:gd name="connsiteY5" fmla="*/ 2351285 h 6426381"/>
              <a:gd name="connsiteX6" fmla="*/ 1392959 w 3485140"/>
              <a:gd name="connsiteY6" fmla="*/ 1233654 h 6426381"/>
              <a:gd name="connsiteX7" fmla="*/ 3306394 w 3485140"/>
              <a:gd name="connsiteY7" fmla="*/ 356640 h 6426381"/>
              <a:gd name="connsiteX0" fmla="*/ 3306394 w 3485140"/>
              <a:gd name="connsiteY0" fmla="*/ 0 h 6069741"/>
              <a:gd name="connsiteX1" fmla="*/ 2465437 w 3485140"/>
              <a:gd name="connsiteY1" fmla="*/ 3016854 h 6069741"/>
              <a:gd name="connsiteX2" fmla="*/ 2212517 w 3485140"/>
              <a:gd name="connsiteY2" fmla="*/ 5385540 h 6069741"/>
              <a:gd name="connsiteX3" fmla="*/ 600034 w 3485140"/>
              <a:gd name="connsiteY3" fmla="*/ 6069741 h 6069741"/>
              <a:gd name="connsiteX4" fmla="*/ 109949 w 3485140"/>
              <a:gd name="connsiteY4" fmla="*/ 3959940 h 6069741"/>
              <a:gd name="connsiteX5" fmla="*/ 0 w 3485140"/>
              <a:gd name="connsiteY5" fmla="*/ 1994645 h 6069741"/>
              <a:gd name="connsiteX6" fmla="*/ 1392959 w 3485140"/>
              <a:gd name="connsiteY6" fmla="*/ 877014 h 6069741"/>
              <a:gd name="connsiteX7" fmla="*/ 3306394 w 3485140"/>
              <a:gd name="connsiteY7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392959 w 3306394"/>
              <a:gd name="connsiteY6" fmla="*/ 877014 h 6069741"/>
              <a:gd name="connsiteX7" fmla="*/ 3306394 w 3306394"/>
              <a:gd name="connsiteY7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392959 w 3306394"/>
              <a:gd name="connsiteY6" fmla="*/ 877014 h 6069741"/>
              <a:gd name="connsiteX7" fmla="*/ 3306394 w 3306394"/>
              <a:gd name="connsiteY7" fmla="*/ 0 h 6069741"/>
              <a:gd name="connsiteX0" fmla="*/ 3306394 w 3306394"/>
              <a:gd name="connsiteY0" fmla="*/ 0 h 6069741"/>
              <a:gd name="connsiteX1" fmla="*/ 2465437 w 3306394"/>
              <a:gd name="connsiteY1" fmla="*/ 3016854 h 6069741"/>
              <a:gd name="connsiteX2" fmla="*/ 2212517 w 3306394"/>
              <a:gd name="connsiteY2" fmla="*/ 5385540 h 6069741"/>
              <a:gd name="connsiteX3" fmla="*/ 600034 w 3306394"/>
              <a:gd name="connsiteY3" fmla="*/ 6069741 h 6069741"/>
              <a:gd name="connsiteX4" fmla="*/ 109949 w 3306394"/>
              <a:gd name="connsiteY4" fmla="*/ 3959940 h 6069741"/>
              <a:gd name="connsiteX5" fmla="*/ 0 w 3306394"/>
              <a:gd name="connsiteY5" fmla="*/ 1994645 h 6069741"/>
              <a:gd name="connsiteX6" fmla="*/ 1392959 w 3306394"/>
              <a:gd name="connsiteY6" fmla="*/ 877014 h 6069741"/>
              <a:gd name="connsiteX7" fmla="*/ 3306394 w 3306394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363921 w 3363921"/>
              <a:gd name="connsiteY0" fmla="*/ 0 h 6069741"/>
              <a:gd name="connsiteX1" fmla="*/ 2522964 w 3363921"/>
              <a:gd name="connsiteY1" fmla="*/ 3016854 h 6069741"/>
              <a:gd name="connsiteX2" fmla="*/ 2270044 w 3363921"/>
              <a:gd name="connsiteY2" fmla="*/ 5385540 h 6069741"/>
              <a:gd name="connsiteX3" fmla="*/ 657561 w 3363921"/>
              <a:gd name="connsiteY3" fmla="*/ 6069741 h 6069741"/>
              <a:gd name="connsiteX4" fmla="*/ 167476 w 3363921"/>
              <a:gd name="connsiteY4" fmla="*/ 3959940 h 6069741"/>
              <a:gd name="connsiteX5" fmla="*/ 57527 w 3363921"/>
              <a:gd name="connsiteY5" fmla="*/ 1994645 h 6069741"/>
              <a:gd name="connsiteX6" fmla="*/ 1450486 w 3363921"/>
              <a:gd name="connsiteY6" fmla="*/ 877014 h 6069741"/>
              <a:gd name="connsiteX7" fmla="*/ 3363921 w 3363921"/>
              <a:gd name="connsiteY7" fmla="*/ 0 h 6069741"/>
              <a:gd name="connsiteX0" fmla="*/ 3875821 w 3875821"/>
              <a:gd name="connsiteY0" fmla="*/ 0 h 6069741"/>
              <a:gd name="connsiteX1" fmla="*/ 3034864 w 3875821"/>
              <a:gd name="connsiteY1" fmla="*/ 3016854 h 6069741"/>
              <a:gd name="connsiteX2" fmla="*/ 2781944 w 3875821"/>
              <a:gd name="connsiteY2" fmla="*/ 5385540 h 6069741"/>
              <a:gd name="connsiteX3" fmla="*/ 1169461 w 3875821"/>
              <a:gd name="connsiteY3" fmla="*/ 6069741 h 6069741"/>
              <a:gd name="connsiteX4" fmla="*/ 679376 w 3875821"/>
              <a:gd name="connsiteY4" fmla="*/ 3959940 h 6069741"/>
              <a:gd name="connsiteX5" fmla="*/ 4277 w 3875821"/>
              <a:gd name="connsiteY5" fmla="*/ 2909045 h 6069741"/>
              <a:gd name="connsiteX6" fmla="*/ 1962386 w 3875821"/>
              <a:gd name="connsiteY6" fmla="*/ 877014 h 6069741"/>
              <a:gd name="connsiteX7" fmla="*/ 3875821 w 3875821"/>
              <a:gd name="connsiteY7" fmla="*/ 0 h 6069741"/>
              <a:gd name="connsiteX0" fmla="*/ 3875821 w 3875821"/>
              <a:gd name="connsiteY0" fmla="*/ 0 h 6069741"/>
              <a:gd name="connsiteX1" fmla="*/ 3034864 w 3875821"/>
              <a:gd name="connsiteY1" fmla="*/ 3016854 h 6069741"/>
              <a:gd name="connsiteX2" fmla="*/ 2781944 w 3875821"/>
              <a:gd name="connsiteY2" fmla="*/ 5385540 h 6069741"/>
              <a:gd name="connsiteX3" fmla="*/ 1169461 w 3875821"/>
              <a:gd name="connsiteY3" fmla="*/ 6069741 h 6069741"/>
              <a:gd name="connsiteX4" fmla="*/ 679376 w 3875821"/>
              <a:gd name="connsiteY4" fmla="*/ 3959940 h 6069741"/>
              <a:gd name="connsiteX5" fmla="*/ 4277 w 3875821"/>
              <a:gd name="connsiteY5" fmla="*/ 2909045 h 6069741"/>
              <a:gd name="connsiteX6" fmla="*/ 1689336 w 3875821"/>
              <a:gd name="connsiteY6" fmla="*/ 1924764 h 6069741"/>
              <a:gd name="connsiteX7" fmla="*/ 3875821 w 3875821"/>
              <a:gd name="connsiteY7" fmla="*/ 0 h 6069741"/>
              <a:gd name="connsiteX0" fmla="*/ 2389921 w 3044875"/>
              <a:gd name="connsiteY0" fmla="*/ 562504 h 4149395"/>
              <a:gd name="connsiteX1" fmla="*/ 3034864 w 3044875"/>
              <a:gd name="connsiteY1" fmla="*/ 1096508 h 4149395"/>
              <a:gd name="connsiteX2" fmla="*/ 2781944 w 3044875"/>
              <a:gd name="connsiteY2" fmla="*/ 3465194 h 4149395"/>
              <a:gd name="connsiteX3" fmla="*/ 1169461 w 3044875"/>
              <a:gd name="connsiteY3" fmla="*/ 4149395 h 4149395"/>
              <a:gd name="connsiteX4" fmla="*/ 679376 w 3044875"/>
              <a:gd name="connsiteY4" fmla="*/ 2039594 h 4149395"/>
              <a:gd name="connsiteX5" fmla="*/ 4277 w 3044875"/>
              <a:gd name="connsiteY5" fmla="*/ 988699 h 4149395"/>
              <a:gd name="connsiteX6" fmla="*/ 1689336 w 3044875"/>
              <a:gd name="connsiteY6" fmla="*/ 4418 h 4149395"/>
              <a:gd name="connsiteX7" fmla="*/ 2389921 w 3044875"/>
              <a:gd name="connsiteY7" fmla="*/ 562504 h 4149395"/>
              <a:gd name="connsiteX0" fmla="*/ 2389921 w 3163547"/>
              <a:gd name="connsiteY0" fmla="*/ 562504 h 4149395"/>
              <a:gd name="connsiteX1" fmla="*/ 3034864 w 3163547"/>
              <a:gd name="connsiteY1" fmla="*/ 1096508 h 4149395"/>
              <a:gd name="connsiteX2" fmla="*/ 3143894 w 3163547"/>
              <a:gd name="connsiteY2" fmla="*/ 2220594 h 4149395"/>
              <a:gd name="connsiteX3" fmla="*/ 1169461 w 3163547"/>
              <a:gd name="connsiteY3" fmla="*/ 4149395 h 4149395"/>
              <a:gd name="connsiteX4" fmla="*/ 679376 w 3163547"/>
              <a:gd name="connsiteY4" fmla="*/ 2039594 h 4149395"/>
              <a:gd name="connsiteX5" fmla="*/ 4277 w 3163547"/>
              <a:gd name="connsiteY5" fmla="*/ 988699 h 4149395"/>
              <a:gd name="connsiteX6" fmla="*/ 1689336 w 3163547"/>
              <a:gd name="connsiteY6" fmla="*/ 4418 h 4149395"/>
              <a:gd name="connsiteX7" fmla="*/ 2389921 w 3163547"/>
              <a:gd name="connsiteY7" fmla="*/ 562504 h 4149395"/>
              <a:gd name="connsiteX0" fmla="*/ 2390070 w 3163696"/>
              <a:gd name="connsiteY0" fmla="*/ 562504 h 2847645"/>
              <a:gd name="connsiteX1" fmla="*/ 3035013 w 3163696"/>
              <a:gd name="connsiteY1" fmla="*/ 1096508 h 2847645"/>
              <a:gd name="connsiteX2" fmla="*/ 3144043 w 3163696"/>
              <a:gd name="connsiteY2" fmla="*/ 2220594 h 2847645"/>
              <a:gd name="connsiteX3" fmla="*/ 1290260 w 3163696"/>
              <a:gd name="connsiteY3" fmla="*/ 2847645 h 2847645"/>
              <a:gd name="connsiteX4" fmla="*/ 679525 w 3163696"/>
              <a:gd name="connsiteY4" fmla="*/ 2039594 h 2847645"/>
              <a:gd name="connsiteX5" fmla="*/ 4426 w 3163696"/>
              <a:gd name="connsiteY5" fmla="*/ 988699 h 2847645"/>
              <a:gd name="connsiteX6" fmla="*/ 1689485 w 3163696"/>
              <a:gd name="connsiteY6" fmla="*/ 4418 h 2847645"/>
              <a:gd name="connsiteX7" fmla="*/ 2390070 w 3163696"/>
              <a:gd name="connsiteY7" fmla="*/ 562504 h 2847645"/>
              <a:gd name="connsiteX0" fmla="*/ 2390070 w 3174466"/>
              <a:gd name="connsiteY0" fmla="*/ 562504 h 2847645"/>
              <a:gd name="connsiteX1" fmla="*/ 3144043 w 3174466"/>
              <a:gd name="connsiteY1" fmla="*/ 2220594 h 2847645"/>
              <a:gd name="connsiteX2" fmla="*/ 1290260 w 3174466"/>
              <a:gd name="connsiteY2" fmla="*/ 2847645 h 2847645"/>
              <a:gd name="connsiteX3" fmla="*/ 679525 w 3174466"/>
              <a:gd name="connsiteY3" fmla="*/ 2039594 h 2847645"/>
              <a:gd name="connsiteX4" fmla="*/ 4426 w 3174466"/>
              <a:gd name="connsiteY4" fmla="*/ 988699 h 2847645"/>
              <a:gd name="connsiteX5" fmla="*/ 1689485 w 3174466"/>
              <a:gd name="connsiteY5" fmla="*/ 4418 h 2847645"/>
              <a:gd name="connsiteX6" fmla="*/ 2390070 w 3174466"/>
              <a:gd name="connsiteY6" fmla="*/ 562504 h 2847645"/>
              <a:gd name="connsiteX0" fmla="*/ 1689485 w 3147211"/>
              <a:gd name="connsiteY0" fmla="*/ 36755 h 2879982"/>
              <a:gd name="connsiteX1" fmla="*/ 3144043 w 3147211"/>
              <a:gd name="connsiteY1" fmla="*/ 2252931 h 2879982"/>
              <a:gd name="connsiteX2" fmla="*/ 1290260 w 3147211"/>
              <a:gd name="connsiteY2" fmla="*/ 2879982 h 2879982"/>
              <a:gd name="connsiteX3" fmla="*/ 679525 w 3147211"/>
              <a:gd name="connsiteY3" fmla="*/ 2071931 h 2879982"/>
              <a:gd name="connsiteX4" fmla="*/ 4426 w 3147211"/>
              <a:gd name="connsiteY4" fmla="*/ 1021036 h 2879982"/>
              <a:gd name="connsiteX5" fmla="*/ 1689485 w 3147211"/>
              <a:gd name="connsiteY5" fmla="*/ 36755 h 2879982"/>
              <a:gd name="connsiteX0" fmla="*/ 1688831 w 3146557"/>
              <a:gd name="connsiteY0" fmla="*/ 36136 h 2879363"/>
              <a:gd name="connsiteX1" fmla="*/ 3143389 w 3146557"/>
              <a:gd name="connsiteY1" fmla="*/ 2252312 h 2879363"/>
              <a:gd name="connsiteX2" fmla="*/ 1289606 w 3146557"/>
              <a:gd name="connsiteY2" fmla="*/ 2879363 h 2879363"/>
              <a:gd name="connsiteX3" fmla="*/ 3772 w 3146557"/>
              <a:gd name="connsiteY3" fmla="*/ 1020417 h 2879363"/>
              <a:gd name="connsiteX4" fmla="*/ 1688831 w 3146557"/>
              <a:gd name="connsiteY4" fmla="*/ 36136 h 2879363"/>
              <a:gd name="connsiteX0" fmla="*/ 1688771 w 3146497"/>
              <a:gd name="connsiteY0" fmla="*/ 36136 h 2879363"/>
              <a:gd name="connsiteX1" fmla="*/ 3143329 w 3146497"/>
              <a:gd name="connsiteY1" fmla="*/ 2252312 h 2879363"/>
              <a:gd name="connsiteX2" fmla="*/ 1303834 w 3146497"/>
              <a:gd name="connsiteY2" fmla="*/ 2879363 h 2879363"/>
              <a:gd name="connsiteX3" fmla="*/ 3712 w 3146497"/>
              <a:gd name="connsiteY3" fmla="*/ 1020417 h 2879363"/>
              <a:gd name="connsiteX4" fmla="*/ 1688771 w 3146497"/>
              <a:gd name="connsiteY4" fmla="*/ 36136 h 2879363"/>
              <a:gd name="connsiteX0" fmla="*/ 1687519 w 3145245"/>
              <a:gd name="connsiteY0" fmla="*/ 36136 h 2879363"/>
              <a:gd name="connsiteX1" fmla="*/ 3142077 w 3145245"/>
              <a:gd name="connsiteY1" fmla="*/ 2252312 h 2879363"/>
              <a:gd name="connsiteX2" fmla="*/ 1302582 w 3145245"/>
              <a:gd name="connsiteY2" fmla="*/ 2879363 h 2879363"/>
              <a:gd name="connsiteX3" fmla="*/ 2460 w 3145245"/>
              <a:gd name="connsiteY3" fmla="*/ 1020417 h 2879363"/>
              <a:gd name="connsiteX4" fmla="*/ 1687519 w 3145245"/>
              <a:gd name="connsiteY4" fmla="*/ 36136 h 2879363"/>
              <a:gd name="connsiteX0" fmla="*/ 1687519 w 3145245"/>
              <a:gd name="connsiteY0" fmla="*/ 36136 h 2879363"/>
              <a:gd name="connsiteX1" fmla="*/ 3142077 w 3145245"/>
              <a:gd name="connsiteY1" fmla="*/ 2252312 h 2879363"/>
              <a:gd name="connsiteX2" fmla="*/ 1302582 w 3145245"/>
              <a:gd name="connsiteY2" fmla="*/ 2879363 h 2879363"/>
              <a:gd name="connsiteX3" fmla="*/ 2460 w 3145245"/>
              <a:gd name="connsiteY3" fmla="*/ 1020417 h 2879363"/>
              <a:gd name="connsiteX4" fmla="*/ 1687519 w 3145245"/>
              <a:gd name="connsiteY4" fmla="*/ 36136 h 2879363"/>
              <a:gd name="connsiteX0" fmla="*/ 1687519 w 3145245"/>
              <a:gd name="connsiteY0" fmla="*/ 36136 h 2879363"/>
              <a:gd name="connsiteX1" fmla="*/ 3142077 w 3145245"/>
              <a:gd name="connsiteY1" fmla="*/ 2252312 h 2879363"/>
              <a:gd name="connsiteX2" fmla="*/ 1302582 w 3145245"/>
              <a:gd name="connsiteY2" fmla="*/ 2879363 h 2879363"/>
              <a:gd name="connsiteX3" fmla="*/ 2460 w 3145245"/>
              <a:gd name="connsiteY3" fmla="*/ 1020417 h 2879363"/>
              <a:gd name="connsiteX4" fmla="*/ 1687519 w 3145245"/>
              <a:gd name="connsiteY4" fmla="*/ 36136 h 2879363"/>
              <a:gd name="connsiteX0" fmla="*/ 1687519 w 3142077"/>
              <a:gd name="connsiteY0" fmla="*/ 36136 h 2879363"/>
              <a:gd name="connsiteX1" fmla="*/ 3142077 w 3142077"/>
              <a:gd name="connsiteY1" fmla="*/ 2252312 h 2879363"/>
              <a:gd name="connsiteX2" fmla="*/ 1302582 w 3142077"/>
              <a:gd name="connsiteY2" fmla="*/ 2879363 h 2879363"/>
              <a:gd name="connsiteX3" fmla="*/ 2460 w 3142077"/>
              <a:gd name="connsiteY3" fmla="*/ 1020417 h 2879363"/>
              <a:gd name="connsiteX4" fmla="*/ 1687519 w 3142077"/>
              <a:gd name="connsiteY4" fmla="*/ 36136 h 2879363"/>
              <a:gd name="connsiteX0" fmla="*/ 1687519 w 3142077"/>
              <a:gd name="connsiteY0" fmla="*/ 36136 h 2879363"/>
              <a:gd name="connsiteX1" fmla="*/ 3142077 w 3142077"/>
              <a:gd name="connsiteY1" fmla="*/ 2252312 h 2879363"/>
              <a:gd name="connsiteX2" fmla="*/ 1302582 w 3142077"/>
              <a:gd name="connsiteY2" fmla="*/ 2879363 h 2879363"/>
              <a:gd name="connsiteX3" fmla="*/ 2460 w 3142077"/>
              <a:gd name="connsiteY3" fmla="*/ 1020417 h 2879363"/>
              <a:gd name="connsiteX4" fmla="*/ 1687519 w 3142077"/>
              <a:gd name="connsiteY4" fmla="*/ 36136 h 2879363"/>
              <a:gd name="connsiteX0" fmla="*/ 1687519 w 3142077"/>
              <a:gd name="connsiteY0" fmla="*/ 11963 h 2855190"/>
              <a:gd name="connsiteX1" fmla="*/ 3142077 w 3142077"/>
              <a:gd name="connsiteY1" fmla="*/ 2228139 h 2855190"/>
              <a:gd name="connsiteX2" fmla="*/ 1302582 w 3142077"/>
              <a:gd name="connsiteY2" fmla="*/ 2855190 h 2855190"/>
              <a:gd name="connsiteX3" fmla="*/ 2460 w 3142077"/>
              <a:gd name="connsiteY3" fmla="*/ 996244 h 2855190"/>
              <a:gd name="connsiteX4" fmla="*/ 1687519 w 3142077"/>
              <a:gd name="connsiteY4" fmla="*/ 11963 h 2855190"/>
              <a:gd name="connsiteX0" fmla="*/ 1687519 w 3142077"/>
              <a:gd name="connsiteY0" fmla="*/ 11963 h 2855190"/>
              <a:gd name="connsiteX1" fmla="*/ 3142077 w 3142077"/>
              <a:gd name="connsiteY1" fmla="*/ 2228139 h 2855190"/>
              <a:gd name="connsiteX2" fmla="*/ 1302582 w 3142077"/>
              <a:gd name="connsiteY2" fmla="*/ 2855190 h 2855190"/>
              <a:gd name="connsiteX3" fmla="*/ 2460 w 3142077"/>
              <a:gd name="connsiteY3" fmla="*/ 996244 h 2855190"/>
              <a:gd name="connsiteX4" fmla="*/ 1687519 w 3142077"/>
              <a:gd name="connsiteY4" fmla="*/ 11963 h 2855190"/>
              <a:gd name="connsiteX0" fmla="*/ 1685059 w 3139617"/>
              <a:gd name="connsiteY0" fmla="*/ 11963 h 2855190"/>
              <a:gd name="connsiteX1" fmla="*/ 3139617 w 3139617"/>
              <a:gd name="connsiteY1" fmla="*/ 2228139 h 2855190"/>
              <a:gd name="connsiteX2" fmla="*/ 1300122 w 3139617"/>
              <a:gd name="connsiteY2" fmla="*/ 2855190 h 2855190"/>
              <a:gd name="connsiteX3" fmla="*/ 0 w 3139617"/>
              <a:gd name="connsiteY3" fmla="*/ 996244 h 2855190"/>
              <a:gd name="connsiteX4" fmla="*/ 1685059 w 3139617"/>
              <a:gd name="connsiteY4" fmla="*/ 11963 h 2855190"/>
              <a:gd name="connsiteX0" fmla="*/ 1685059 w 3139617"/>
              <a:gd name="connsiteY0" fmla="*/ 11963 h 2855190"/>
              <a:gd name="connsiteX1" fmla="*/ 3139617 w 3139617"/>
              <a:gd name="connsiteY1" fmla="*/ 2228139 h 2855190"/>
              <a:gd name="connsiteX2" fmla="*/ 1300122 w 3139617"/>
              <a:gd name="connsiteY2" fmla="*/ 2855190 h 2855190"/>
              <a:gd name="connsiteX3" fmla="*/ 0 w 3139617"/>
              <a:gd name="connsiteY3" fmla="*/ 996244 h 2855190"/>
              <a:gd name="connsiteX4" fmla="*/ 1685059 w 3139617"/>
              <a:gd name="connsiteY4" fmla="*/ 11963 h 2855190"/>
              <a:gd name="connsiteX0" fmla="*/ 1685059 w 3139617"/>
              <a:gd name="connsiteY0" fmla="*/ 11963 h 2855190"/>
              <a:gd name="connsiteX1" fmla="*/ 3139617 w 3139617"/>
              <a:gd name="connsiteY1" fmla="*/ 2228139 h 2855190"/>
              <a:gd name="connsiteX2" fmla="*/ 1300122 w 3139617"/>
              <a:gd name="connsiteY2" fmla="*/ 2855190 h 2855190"/>
              <a:gd name="connsiteX3" fmla="*/ 0 w 3139617"/>
              <a:gd name="connsiteY3" fmla="*/ 996244 h 2855190"/>
              <a:gd name="connsiteX4" fmla="*/ 1685059 w 3139617"/>
              <a:gd name="connsiteY4" fmla="*/ 11963 h 2855190"/>
              <a:gd name="connsiteX0" fmla="*/ 1685059 w 3139617"/>
              <a:gd name="connsiteY0" fmla="*/ 0 h 2843227"/>
              <a:gd name="connsiteX1" fmla="*/ 3139617 w 3139617"/>
              <a:gd name="connsiteY1" fmla="*/ 2216176 h 2843227"/>
              <a:gd name="connsiteX2" fmla="*/ 1300122 w 3139617"/>
              <a:gd name="connsiteY2" fmla="*/ 2843227 h 2843227"/>
              <a:gd name="connsiteX3" fmla="*/ 0 w 3139617"/>
              <a:gd name="connsiteY3" fmla="*/ 984281 h 2843227"/>
              <a:gd name="connsiteX4" fmla="*/ 1685059 w 3139617"/>
              <a:gd name="connsiteY4" fmla="*/ 0 h 2843227"/>
              <a:gd name="connsiteX0" fmla="*/ 1685059 w 3178595"/>
              <a:gd name="connsiteY0" fmla="*/ 0 h 2843227"/>
              <a:gd name="connsiteX1" fmla="*/ 2487371 w 3178595"/>
              <a:gd name="connsiteY1" fmla="*/ 1036667 h 2843227"/>
              <a:gd name="connsiteX2" fmla="*/ 3139617 w 3178595"/>
              <a:gd name="connsiteY2" fmla="*/ 2216176 h 2843227"/>
              <a:gd name="connsiteX3" fmla="*/ 1300122 w 3178595"/>
              <a:gd name="connsiteY3" fmla="*/ 2843227 h 2843227"/>
              <a:gd name="connsiteX4" fmla="*/ 0 w 3178595"/>
              <a:gd name="connsiteY4" fmla="*/ 984281 h 2843227"/>
              <a:gd name="connsiteX5" fmla="*/ 1685059 w 3178595"/>
              <a:gd name="connsiteY5" fmla="*/ 0 h 2843227"/>
              <a:gd name="connsiteX0" fmla="*/ 1685059 w 3178595"/>
              <a:gd name="connsiteY0" fmla="*/ 0 h 2843227"/>
              <a:gd name="connsiteX1" fmla="*/ 2487371 w 3178595"/>
              <a:gd name="connsiteY1" fmla="*/ 1036667 h 2843227"/>
              <a:gd name="connsiteX2" fmla="*/ 3139617 w 3178595"/>
              <a:gd name="connsiteY2" fmla="*/ 2216176 h 2843227"/>
              <a:gd name="connsiteX3" fmla="*/ 1300122 w 3178595"/>
              <a:gd name="connsiteY3" fmla="*/ 2843227 h 2843227"/>
              <a:gd name="connsiteX4" fmla="*/ 0 w 3178595"/>
              <a:gd name="connsiteY4" fmla="*/ 984281 h 2843227"/>
              <a:gd name="connsiteX5" fmla="*/ 1685059 w 3178595"/>
              <a:gd name="connsiteY5" fmla="*/ 0 h 2843227"/>
              <a:gd name="connsiteX0" fmla="*/ 1685059 w 3180893"/>
              <a:gd name="connsiteY0" fmla="*/ 0 h 2843227"/>
              <a:gd name="connsiteX1" fmla="*/ 2530233 w 3180893"/>
              <a:gd name="connsiteY1" fmla="*/ 989042 h 2843227"/>
              <a:gd name="connsiteX2" fmla="*/ 3139617 w 3180893"/>
              <a:gd name="connsiteY2" fmla="*/ 2216176 h 2843227"/>
              <a:gd name="connsiteX3" fmla="*/ 1300122 w 3180893"/>
              <a:gd name="connsiteY3" fmla="*/ 2843227 h 2843227"/>
              <a:gd name="connsiteX4" fmla="*/ 0 w 3180893"/>
              <a:gd name="connsiteY4" fmla="*/ 984281 h 2843227"/>
              <a:gd name="connsiteX5" fmla="*/ 1685059 w 3180893"/>
              <a:gd name="connsiteY5" fmla="*/ 0 h 2843227"/>
              <a:gd name="connsiteX0" fmla="*/ 1685059 w 3180893"/>
              <a:gd name="connsiteY0" fmla="*/ 0 h 2843227"/>
              <a:gd name="connsiteX1" fmla="*/ 2530233 w 3180893"/>
              <a:gd name="connsiteY1" fmla="*/ 989042 h 2843227"/>
              <a:gd name="connsiteX2" fmla="*/ 3139617 w 3180893"/>
              <a:gd name="connsiteY2" fmla="*/ 2216176 h 2843227"/>
              <a:gd name="connsiteX3" fmla="*/ 1300122 w 3180893"/>
              <a:gd name="connsiteY3" fmla="*/ 2843227 h 2843227"/>
              <a:gd name="connsiteX4" fmla="*/ 0 w 3180893"/>
              <a:gd name="connsiteY4" fmla="*/ 984281 h 2843227"/>
              <a:gd name="connsiteX5" fmla="*/ 1685059 w 3180893"/>
              <a:gd name="connsiteY5" fmla="*/ 0 h 2843227"/>
              <a:gd name="connsiteX0" fmla="*/ 1685059 w 3170986"/>
              <a:gd name="connsiteY0" fmla="*/ 0 h 2843227"/>
              <a:gd name="connsiteX1" fmla="*/ 2301633 w 3170986"/>
              <a:gd name="connsiteY1" fmla="*/ 693767 h 2843227"/>
              <a:gd name="connsiteX2" fmla="*/ 3139617 w 3170986"/>
              <a:gd name="connsiteY2" fmla="*/ 2216176 h 2843227"/>
              <a:gd name="connsiteX3" fmla="*/ 1300122 w 3170986"/>
              <a:gd name="connsiteY3" fmla="*/ 2843227 h 2843227"/>
              <a:gd name="connsiteX4" fmla="*/ 0 w 3170986"/>
              <a:gd name="connsiteY4" fmla="*/ 984281 h 2843227"/>
              <a:gd name="connsiteX5" fmla="*/ 1685059 w 3170986"/>
              <a:gd name="connsiteY5" fmla="*/ 0 h 2843227"/>
              <a:gd name="connsiteX0" fmla="*/ 1685059 w 3171760"/>
              <a:gd name="connsiteY0" fmla="*/ 0 h 2843227"/>
              <a:gd name="connsiteX1" fmla="*/ 2301633 w 3171760"/>
              <a:gd name="connsiteY1" fmla="*/ 693767 h 2843227"/>
              <a:gd name="connsiteX2" fmla="*/ 3139617 w 3171760"/>
              <a:gd name="connsiteY2" fmla="*/ 2216176 h 2843227"/>
              <a:gd name="connsiteX3" fmla="*/ 1300122 w 3171760"/>
              <a:gd name="connsiteY3" fmla="*/ 2843227 h 2843227"/>
              <a:gd name="connsiteX4" fmla="*/ 0 w 3171760"/>
              <a:gd name="connsiteY4" fmla="*/ 984281 h 2843227"/>
              <a:gd name="connsiteX5" fmla="*/ 1685059 w 3171760"/>
              <a:gd name="connsiteY5" fmla="*/ 0 h 2843227"/>
              <a:gd name="connsiteX0" fmla="*/ 1685059 w 3171760"/>
              <a:gd name="connsiteY0" fmla="*/ 0 h 2843227"/>
              <a:gd name="connsiteX1" fmla="*/ 2301633 w 3171760"/>
              <a:gd name="connsiteY1" fmla="*/ 665192 h 2843227"/>
              <a:gd name="connsiteX2" fmla="*/ 3139617 w 3171760"/>
              <a:gd name="connsiteY2" fmla="*/ 2216176 h 2843227"/>
              <a:gd name="connsiteX3" fmla="*/ 1300122 w 3171760"/>
              <a:gd name="connsiteY3" fmla="*/ 2843227 h 2843227"/>
              <a:gd name="connsiteX4" fmla="*/ 0 w 3171760"/>
              <a:gd name="connsiteY4" fmla="*/ 984281 h 2843227"/>
              <a:gd name="connsiteX5" fmla="*/ 1685059 w 3171760"/>
              <a:gd name="connsiteY5" fmla="*/ 0 h 2843227"/>
              <a:gd name="connsiteX0" fmla="*/ 1685059 w 3172738"/>
              <a:gd name="connsiteY0" fmla="*/ 0 h 2843227"/>
              <a:gd name="connsiteX1" fmla="*/ 2301633 w 3172738"/>
              <a:gd name="connsiteY1" fmla="*/ 665192 h 2843227"/>
              <a:gd name="connsiteX2" fmla="*/ 3139617 w 3172738"/>
              <a:gd name="connsiteY2" fmla="*/ 2216176 h 2843227"/>
              <a:gd name="connsiteX3" fmla="*/ 1300122 w 3172738"/>
              <a:gd name="connsiteY3" fmla="*/ 2843227 h 2843227"/>
              <a:gd name="connsiteX4" fmla="*/ 0 w 3172738"/>
              <a:gd name="connsiteY4" fmla="*/ 984281 h 2843227"/>
              <a:gd name="connsiteX5" fmla="*/ 1685059 w 3172738"/>
              <a:gd name="connsiteY5" fmla="*/ 0 h 2843227"/>
              <a:gd name="connsiteX0" fmla="*/ 1685059 w 3168993"/>
              <a:gd name="connsiteY0" fmla="*/ 0 h 2843227"/>
              <a:gd name="connsiteX1" fmla="*/ 2301633 w 3168993"/>
              <a:gd name="connsiteY1" fmla="*/ 665192 h 2843227"/>
              <a:gd name="connsiteX2" fmla="*/ 3139617 w 3168993"/>
              <a:gd name="connsiteY2" fmla="*/ 2216176 h 2843227"/>
              <a:gd name="connsiteX3" fmla="*/ 1300122 w 3168993"/>
              <a:gd name="connsiteY3" fmla="*/ 2843227 h 2843227"/>
              <a:gd name="connsiteX4" fmla="*/ 0 w 3168993"/>
              <a:gd name="connsiteY4" fmla="*/ 984281 h 2843227"/>
              <a:gd name="connsiteX5" fmla="*/ 1685059 w 3168993"/>
              <a:gd name="connsiteY5" fmla="*/ 0 h 2843227"/>
              <a:gd name="connsiteX0" fmla="*/ 1685059 w 3168339"/>
              <a:gd name="connsiteY0" fmla="*/ 0 h 2843227"/>
              <a:gd name="connsiteX1" fmla="*/ 2301633 w 3168339"/>
              <a:gd name="connsiteY1" fmla="*/ 665192 h 2843227"/>
              <a:gd name="connsiteX2" fmla="*/ 3139617 w 3168339"/>
              <a:gd name="connsiteY2" fmla="*/ 2216176 h 2843227"/>
              <a:gd name="connsiteX3" fmla="*/ 1300122 w 3168339"/>
              <a:gd name="connsiteY3" fmla="*/ 2843227 h 2843227"/>
              <a:gd name="connsiteX4" fmla="*/ 0 w 3168339"/>
              <a:gd name="connsiteY4" fmla="*/ 984281 h 2843227"/>
              <a:gd name="connsiteX5" fmla="*/ 1685059 w 3168339"/>
              <a:gd name="connsiteY5" fmla="*/ 0 h 2843227"/>
              <a:gd name="connsiteX0" fmla="*/ 1685059 w 3219520"/>
              <a:gd name="connsiteY0" fmla="*/ 0 h 2843227"/>
              <a:gd name="connsiteX1" fmla="*/ 2301633 w 3219520"/>
              <a:gd name="connsiteY1" fmla="*/ 665192 h 2843227"/>
              <a:gd name="connsiteX2" fmla="*/ 2830272 w 3219520"/>
              <a:gd name="connsiteY2" fmla="*/ 1384329 h 2843227"/>
              <a:gd name="connsiteX3" fmla="*/ 3139617 w 3219520"/>
              <a:gd name="connsiteY3" fmla="*/ 2216176 h 2843227"/>
              <a:gd name="connsiteX4" fmla="*/ 1300122 w 3219520"/>
              <a:gd name="connsiteY4" fmla="*/ 2843227 h 2843227"/>
              <a:gd name="connsiteX5" fmla="*/ 0 w 3219520"/>
              <a:gd name="connsiteY5" fmla="*/ 984281 h 2843227"/>
              <a:gd name="connsiteX6" fmla="*/ 1685059 w 3219520"/>
              <a:gd name="connsiteY6" fmla="*/ 0 h 2843227"/>
              <a:gd name="connsiteX0" fmla="*/ 1685059 w 3212601"/>
              <a:gd name="connsiteY0" fmla="*/ 0 h 2843227"/>
              <a:gd name="connsiteX1" fmla="*/ 2301633 w 3212601"/>
              <a:gd name="connsiteY1" fmla="*/ 665192 h 2843227"/>
              <a:gd name="connsiteX2" fmla="*/ 2770741 w 3212601"/>
              <a:gd name="connsiteY2" fmla="*/ 1410523 h 2843227"/>
              <a:gd name="connsiteX3" fmla="*/ 3139617 w 3212601"/>
              <a:gd name="connsiteY3" fmla="*/ 2216176 h 2843227"/>
              <a:gd name="connsiteX4" fmla="*/ 1300122 w 3212601"/>
              <a:gd name="connsiteY4" fmla="*/ 2843227 h 2843227"/>
              <a:gd name="connsiteX5" fmla="*/ 0 w 3212601"/>
              <a:gd name="connsiteY5" fmla="*/ 984281 h 2843227"/>
              <a:gd name="connsiteX6" fmla="*/ 1685059 w 3212601"/>
              <a:gd name="connsiteY6" fmla="*/ 0 h 2843227"/>
              <a:gd name="connsiteX0" fmla="*/ 1685059 w 3212601"/>
              <a:gd name="connsiteY0" fmla="*/ 0 h 2843227"/>
              <a:gd name="connsiteX1" fmla="*/ 2301633 w 3212601"/>
              <a:gd name="connsiteY1" fmla="*/ 665192 h 2843227"/>
              <a:gd name="connsiteX2" fmla="*/ 2770741 w 3212601"/>
              <a:gd name="connsiteY2" fmla="*/ 1410523 h 2843227"/>
              <a:gd name="connsiteX3" fmla="*/ 3139617 w 3212601"/>
              <a:gd name="connsiteY3" fmla="*/ 2216176 h 2843227"/>
              <a:gd name="connsiteX4" fmla="*/ 1300122 w 3212601"/>
              <a:gd name="connsiteY4" fmla="*/ 2843227 h 2843227"/>
              <a:gd name="connsiteX5" fmla="*/ 0 w 3212601"/>
              <a:gd name="connsiteY5" fmla="*/ 984281 h 2843227"/>
              <a:gd name="connsiteX6" fmla="*/ 1685059 w 3212601"/>
              <a:gd name="connsiteY6" fmla="*/ 0 h 2843227"/>
              <a:gd name="connsiteX0" fmla="*/ 1685059 w 3139617"/>
              <a:gd name="connsiteY0" fmla="*/ 0 h 2843227"/>
              <a:gd name="connsiteX1" fmla="*/ 2301633 w 3139617"/>
              <a:gd name="connsiteY1" fmla="*/ 665192 h 2843227"/>
              <a:gd name="connsiteX2" fmla="*/ 2770741 w 3139617"/>
              <a:gd name="connsiteY2" fmla="*/ 1410523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301633 w 3139617"/>
              <a:gd name="connsiteY1" fmla="*/ 665192 h 2843227"/>
              <a:gd name="connsiteX2" fmla="*/ 2782647 w 3139617"/>
              <a:gd name="connsiteY2" fmla="*/ 1408141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301633 w 3139617"/>
              <a:gd name="connsiteY1" fmla="*/ 665192 h 2843227"/>
              <a:gd name="connsiteX2" fmla="*/ 2775503 w 3139617"/>
              <a:gd name="connsiteY2" fmla="*/ 1405760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294490 w 3139617"/>
              <a:gd name="connsiteY1" fmla="*/ 665192 h 2843227"/>
              <a:gd name="connsiteX2" fmla="*/ 2775503 w 3139617"/>
              <a:gd name="connsiteY2" fmla="*/ 1405760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301633 w 3139617"/>
              <a:gd name="connsiteY1" fmla="*/ 665192 h 2843227"/>
              <a:gd name="connsiteX2" fmla="*/ 2775503 w 3139617"/>
              <a:gd name="connsiteY2" fmla="*/ 1405760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43227"/>
              <a:gd name="connsiteX1" fmla="*/ 2275440 w 3139617"/>
              <a:gd name="connsiteY1" fmla="*/ 636617 h 2843227"/>
              <a:gd name="connsiteX2" fmla="*/ 2775503 w 3139617"/>
              <a:gd name="connsiteY2" fmla="*/ 1405760 h 2843227"/>
              <a:gd name="connsiteX3" fmla="*/ 3139617 w 3139617"/>
              <a:gd name="connsiteY3" fmla="*/ 2216176 h 2843227"/>
              <a:gd name="connsiteX4" fmla="*/ 1300122 w 3139617"/>
              <a:gd name="connsiteY4" fmla="*/ 2843227 h 2843227"/>
              <a:gd name="connsiteX5" fmla="*/ 0 w 3139617"/>
              <a:gd name="connsiteY5" fmla="*/ 984281 h 2843227"/>
              <a:gd name="connsiteX6" fmla="*/ 1685059 w 3139617"/>
              <a:gd name="connsiteY6" fmla="*/ 0 h 2843227"/>
              <a:gd name="connsiteX0" fmla="*/ 1685059 w 3139617"/>
              <a:gd name="connsiteY0" fmla="*/ 0 h 2850371"/>
              <a:gd name="connsiteX1" fmla="*/ 2275440 w 3139617"/>
              <a:gd name="connsiteY1" fmla="*/ 643761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275440 w 3139617"/>
              <a:gd name="connsiteY1" fmla="*/ 643761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25421 w 3139617"/>
              <a:gd name="connsiteY1" fmla="*/ 472311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25421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25421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775503 w 3139617"/>
              <a:gd name="connsiteY2" fmla="*/ 1412904 h 2850371"/>
              <a:gd name="connsiteX3" fmla="*/ 3139617 w 3139617"/>
              <a:gd name="connsiteY3" fmla="*/ 2223320 h 2850371"/>
              <a:gd name="connsiteX4" fmla="*/ 1300122 w 3139617"/>
              <a:gd name="connsiteY4" fmla="*/ 2850371 h 2850371"/>
              <a:gd name="connsiteX5" fmla="*/ 0 w 3139617"/>
              <a:gd name="connsiteY5" fmla="*/ 991425 h 2850371"/>
              <a:gd name="connsiteX6" fmla="*/ 1685059 w 3139617"/>
              <a:gd name="connsiteY6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489753 w 3139617"/>
              <a:gd name="connsiteY2" fmla="*/ 946179 h 2850371"/>
              <a:gd name="connsiteX3" fmla="*/ 2775503 w 3139617"/>
              <a:gd name="connsiteY3" fmla="*/ 1412904 h 2850371"/>
              <a:gd name="connsiteX4" fmla="*/ 3139617 w 3139617"/>
              <a:gd name="connsiteY4" fmla="*/ 2223320 h 2850371"/>
              <a:gd name="connsiteX5" fmla="*/ 1300122 w 3139617"/>
              <a:gd name="connsiteY5" fmla="*/ 2850371 h 2850371"/>
              <a:gd name="connsiteX6" fmla="*/ 0 w 3139617"/>
              <a:gd name="connsiteY6" fmla="*/ 991425 h 2850371"/>
              <a:gd name="connsiteX7" fmla="*/ 1685059 w 3139617"/>
              <a:gd name="connsiteY7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492134 w 3139617"/>
              <a:gd name="connsiteY2" fmla="*/ 946179 h 2850371"/>
              <a:gd name="connsiteX3" fmla="*/ 2775503 w 3139617"/>
              <a:gd name="connsiteY3" fmla="*/ 1412904 h 2850371"/>
              <a:gd name="connsiteX4" fmla="*/ 3139617 w 3139617"/>
              <a:gd name="connsiteY4" fmla="*/ 2223320 h 2850371"/>
              <a:gd name="connsiteX5" fmla="*/ 1300122 w 3139617"/>
              <a:gd name="connsiteY5" fmla="*/ 2850371 h 2850371"/>
              <a:gd name="connsiteX6" fmla="*/ 0 w 3139617"/>
              <a:gd name="connsiteY6" fmla="*/ 991425 h 2850371"/>
              <a:gd name="connsiteX7" fmla="*/ 1685059 w 3139617"/>
              <a:gd name="connsiteY7" fmla="*/ 0 h 2850371"/>
              <a:gd name="connsiteX0" fmla="*/ 1685059 w 3139617"/>
              <a:gd name="connsiteY0" fmla="*/ 0 h 2850371"/>
              <a:gd name="connsiteX1" fmla="*/ 2132565 w 3139617"/>
              <a:gd name="connsiteY1" fmla="*/ 465167 h 2850371"/>
              <a:gd name="connsiteX2" fmla="*/ 2492134 w 3139617"/>
              <a:gd name="connsiteY2" fmla="*/ 946179 h 2850371"/>
              <a:gd name="connsiteX3" fmla="*/ 2775503 w 3139617"/>
              <a:gd name="connsiteY3" fmla="*/ 1412904 h 2850371"/>
              <a:gd name="connsiteX4" fmla="*/ 3139617 w 3139617"/>
              <a:gd name="connsiteY4" fmla="*/ 2223320 h 2850371"/>
              <a:gd name="connsiteX5" fmla="*/ 1300122 w 3139617"/>
              <a:gd name="connsiteY5" fmla="*/ 2850371 h 2850371"/>
              <a:gd name="connsiteX6" fmla="*/ 0 w 3139617"/>
              <a:gd name="connsiteY6" fmla="*/ 991425 h 2850371"/>
              <a:gd name="connsiteX7" fmla="*/ 1685059 w 3139617"/>
              <a:gd name="connsiteY7" fmla="*/ 0 h 2850371"/>
              <a:gd name="connsiteX0" fmla="*/ 1685059 w 3139617"/>
              <a:gd name="connsiteY0" fmla="*/ 32320 h 2882691"/>
              <a:gd name="connsiteX1" fmla="*/ 1920634 w 3139617"/>
              <a:gd name="connsiteY1" fmla="*/ 264124 h 2882691"/>
              <a:gd name="connsiteX2" fmla="*/ 2132565 w 3139617"/>
              <a:gd name="connsiteY2" fmla="*/ 497487 h 2882691"/>
              <a:gd name="connsiteX3" fmla="*/ 2492134 w 3139617"/>
              <a:gd name="connsiteY3" fmla="*/ 978499 h 2882691"/>
              <a:gd name="connsiteX4" fmla="*/ 2775503 w 3139617"/>
              <a:gd name="connsiteY4" fmla="*/ 1445224 h 2882691"/>
              <a:gd name="connsiteX5" fmla="*/ 3139617 w 3139617"/>
              <a:gd name="connsiteY5" fmla="*/ 2255640 h 2882691"/>
              <a:gd name="connsiteX6" fmla="*/ 1300122 w 3139617"/>
              <a:gd name="connsiteY6" fmla="*/ 2882691 h 2882691"/>
              <a:gd name="connsiteX7" fmla="*/ 0 w 3139617"/>
              <a:gd name="connsiteY7" fmla="*/ 1023745 h 2882691"/>
              <a:gd name="connsiteX8" fmla="*/ 1685059 w 3139617"/>
              <a:gd name="connsiteY8" fmla="*/ 32320 h 2882691"/>
              <a:gd name="connsiteX0" fmla="*/ 1685059 w 3139617"/>
              <a:gd name="connsiteY0" fmla="*/ 32320 h 2882691"/>
              <a:gd name="connsiteX1" fmla="*/ 1920634 w 3139617"/>
              <a:gd name="connsiteY1" fmla="*/ 264124 h 2882691"/>
              <a:gd name="connsiteX2" fmla="*/ 2132565 w 3139617"/>
              <a:gd name="connsiteY2" fmla="*/ 497487 h 2882691"/>
              <a:gd name="connsiteX3" fmla="*/ 2320684 w 3139617"/>
              <a:gd name="connsiteY3" fmla="*/ 740374 h 2882691"/>
              <a:gd name="connsiteX4" fmla="*/ 2492134 w 3139617"/>
              <a:gd name="connsiteY4" fmla="*/ 978499 h 2882691"/>
              <a:gd name="connsiteX5" fmla="*/ 2775503 w 3139617"/>
              <a:gd name="connsiteY5" fmla="*/ 1445224 h 2882691"/>
              <a:gd name="connsiteX6" fmla="*/ 3139617 w 3139617"/>
              <a:gd name="connsiteY6" fmla="*/ 2255640 h 2882691"/>
              <a:gd name="connsiteX7" fmla="*/ 1300122 w 3139617"/>
              <a:gd name="connsiteY7" fmla="*/ 2882691 h 2882691"/>
              <a:gd name="connsiteX8" fmla="*/ 0 w 3139617"/>
              <a:gd name="connsiteY8" fmla="*/ 1023745 h 2882691"/>
              <a:gd name="connsiteX9" fmla="*/ 1685059 w 3139617"/>
              <a:gd name="connsiteY9" fmla="*/ 32320 h 2882691"/>
              <a:gd name="connsiteX0" fmla="*/ 1685059 w 3139617"/>
              <a:gd name="connsiteY0" fmla="*/ 32320 h 2882691"/>
              <a:gd name="connsiteX1" fmla="*/ 1920634 w 3139617"/>
              <a:gd name="connsiteY1" fmla="*/ 264124 h 2882691"/>
              <a:gd name="connsiteX2" fmla="*/ 2132565 w 3139617"/>
              <a:gd name="connsiteY2" fmla="*/ 497487 h 2882691"/>
              <a:gd name="connsiteX3" fmla="*/ 2320684 w 3139617"/>
              <a:gd name="connsiteY3" fmla="*/ 740374 h 2882691"/>
              <a:gd name="connsiteX4" fmla="*/ 2492134 w 3139617"/>
              <a:gd name="connsiteY4" fmla="*/ 978499 h 2882691"/>
              <a:gd name="connsiteX5" fmla="*/ 2639772 w 3139617"/>
              <a:gd name="connsiteY5" fmla="*/ 1204718 h 2882691"/>
              <a:gd name="connsiteX6" fmla="*/ 2775503 w 3139617"/>
              <a:gd name="connsiteY6" fmla="*/ 1445224 h 2882691"/>
              <a:gd name="connsiteX7" fmla="*/ 3139617 w 3139617"/>
              <a:gd name="connsiteY7" fmla="*/ 2255640 h 2882691"/>
              <a:gd name="connsiteX8" fmla="*/ 1300122 w 3139617"/>
              <a:gd name="connsiteY8" fmla="*/ 2882691 h 2882691"/>
              <a:gd name="connsiteX9" fmla="*/ 0 w 3139617"/>
              <a:gd name="connsiteY9" fmla="*/ 1023745 h 2882691"/>
              <a:gd name="connsiteX10" fmla="*/ 1685059 w 3139617"/>
              <a:gd name="connsiteY10" fmla="*/ 32320 h 2882691"/>
              <a:gd name="connsiteX0" fmla="*/ 1685059 w 3221016"/>
              <a:gd name="connsiteY0" fmla="*/ 32320 h 2882691"/>
              <a:gd name="connsiteX1" fmla="*/ 1920634 w 3221016"/>
              <a:gd name="connsiteY1" fmla="*/ 264124 h 2882691"/>
              <a:gd name="connsiteX2" fmla="*/ 2132565 w 3221016"/>
              <a:gd name="connsiteY2" fmla="*/ 497487 h 2882691"/>
              <a:gd name="connsiteX3" fmla="*/ 2320684 w 3221016"/>
              <a:gd name="connsiteY3" fmla="*/ 740374 h 2882691"/>
              <a:gd name="connsiteX4" fmla="*/ 2492134 w 3221016"/>
              <a:gd name="connsiteY4" fmla="*/ 978499 h 2882691"/>
              <a:gd name="connsiteX5" fmla="*/ 2639772 w 3221016"/>
              <a:gd name="connsiteY5" fmla="*/ 1204718 h 2882691"/>
              <a:gd name="connsiteX6" fmla="*/ 2775503 w 3221016"/>
              <a:gd name="connsiteY6" fmla="*/ 1445224 h 2882691"/>
              <a:gd name="connsiteX7" fmla="*/ 2885040 w 3221016"/>
              <a:gd name="connsiteY7" fmla="*/ 1690493 h 2882691"/>
              <a:gd name="connsiteX8" fmla="*/ 3139617 w 3221016"/>
              <a:gd name="connsiteY8" fmla="*/ 2255640 h 2882691"/>
              <a:gd name="connsiteX9" fmla="*/ 1300122 w 3221016"/>
              <a:gd name="connsiteY9" fmla="*/ 2882691 h 2882691"/>
              <a:gd name="connsiteX10" fmla="*/ 0 w 3221016"/>
              <a:gd name="connsiteY10" fmla="*/ 1023745 h 2882691"/>
              <a:gd name="connsiteX11" fmla="*/ 1685059 w 3221016"/>
              <a:gd name="connsiteY11" fmla="*/ 32320 h 2882691"/>
              <a:gd name="connsiteX0" fmla="*/ 1685059 w 3275857"/>
              <a:gd name="connsiteY0" fmla="*/ 32320 h 2882691"/>
              <a:gd name="connsiteX1" fmla="*/ 1920634 w 3275857"/>
              <a:gd name="connsiteY1" fmla="*/ 264124 h 2882691"/>
              <a:gd name="connsiteX2" fmla="*/ 2132565 w 3275857"/>
              <a:gd name="connsiteY2" fmla="*/ 497487 h 2882691"/>
              <a:gd name="connsiteX3" fmla="*/ 2320684 w 3275857"/>
              <a:gd name="connsiteY3" fmla="*/ 740374 h 2882691"/>
              <a:gd name="connsiteX4" fmla="*/ 2492134 w 3275857"/>
              <a:gd name="connsiteY4" fmla="*/ 978499 h 2882691"/>
              <a:gd name="connsiteX5" fmla="*/ 2639772 w 3275857"/>
              <a:gd name="connsiteY5" fmla="*/ 1204718 h 2882691"/>
              <a:gd name="connsiteX6" fmla="*/ 2775503 w 3275857"/>
              <a:gd name="connsiteY6" fmla="*/ 1445224 h 2882691"/>
              <a:gd name="connsiteX7" fmla="*/ 2885040 w 3275857"/>
              <a:gd name="connsiteY7" fmla="*/ 1690493 h 2882691"/>
              <a:gd name="connsiteX8" fmla="*/ 3111258 w 3275857"/>
              <a:gd name="connsiteY8" fmla="*/ 1928618 h 2882691"/>
              <a:gd name="connsiteX9" fmla="*/ 3139617 w 3275857"/>
              <a:gd name="connsiteY9" fmla="*/ 2255640 h 2882691"/>
              <a:gd name="connsiteX10" fmla="*/ 1300122 w 3275857"/>
              <a:gd name="connsiteY10" fmla="*/ 2882691 h 2882691"/>
              <a:gd name="connsiteX11" fmla="*/ 0 w 3275857"/>
              <a:gd name="connsiteY11" fmla="*/ 1023745 h 2882691"/>
              <a:gd name="connsiteX12" fmla="*/ 1685059 w 3275857"/>
              <a:gd name="connsiteY12" fmla="*/ 32320 h 2882691"/>
              <a:gd name="connsiteX0" fmla="*/ 1685059 w 3139617"/>
              <a:gd name="connsiteY0" fmla="*/ 32320 h 2882691"/>
              <a:gd name="connsiteX1" fmla="*/ 1920634 w 3139617"/>
              <a:gd name="connsiteY1" fmla="*/ 264124 h 2882691"/>
              <a:gd name="connsiteX2" fmla="*/ 2132565 w 3139617"/>
              <a:gd name="connsiteY2" fmla="*/ 497487 h 2882691"/>
              <a:gd name="connsiteX3" fmla="*/ 2320684 w 3139617"/>
              <a:gd name="connsiteY3" fmla="*/ 740374 h 2882691"/>
              <a:gd name="connsiteX4" fmla="*/ 2492134 w 3139617"/>
              <a:gd name="connsiteY4" fmla="*/ 978499 h 2882691"/>
              <a:gd name="connsiteX5" fmla="*/ 2639772 w 3139617"/>
              <a:gd name="connsiteY5" fmla="*/ 1204718 h 2882691"/>
              <a:gd name="connsiteX6" fmla="*/ 2775503 w 3139617"/>
              <a:gd name="connsiteY6" fmla="*/ 1445224 h 2882691"/>
              <a:gd name="connsiteX7" fmla="*/ 2885040 w 3139617"/>
              <a:gd name="connsiteY7" fmla="*/ 1690493 h 2882691"/>
              <a:gd name="connsiteX8" fmla="*/ 3111258 w 3139617"/>
              <a:gd name="connsiteY8" fmla="*/ 1928618 h 2882691"/>
              <a:gd name="connsiteX9" fmla="*/ 3139617 w 3139617"/>
              <a:gd name="connsiteY9" fmla="*/ 2255640 h 2882691"/>
              <a:gd name="connsiteX10" fmla="*/ 1300122 w 3139617"/>
              <a:gd name="connsiteY10" fmla="*/ 2882691 h 2882691"/>
              <a:gd name="connsiteX11" fmla="*/ 0 w 3139617"/>
              <a:gd name="connsiteY11" fmla="*/ 1023745 h 2882691"/>
              <a:gd name="connsiteX12" fmla="*/ 1685059 w 3139617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111258 w 3137236"/>
              <a:gd name="connsiteY8" fmla="*/ 1928618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11246 w 3137236"/>
              <a:gd name="connsiteY8" fmla="*/ 1942905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11246 w 3137236"/>
              <a:gd name="connsiteY8" fmla="*/ 1942905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11246 w 3137236"/>
              <a:gd name="connsiteY8" fmla="*/ 1942905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85040 w 3137236"/>
              <a:gd name="connsiteY7" fmla="*/ 1690493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99328 w 3137236"/>
              <a:gd name="connsiteY7" fmla="*/ 1704781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899328 w 3137236"/>
              <a:gd name="connsiteY7" fmla="*/ 1704781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908853 w 3137236"/>
              <a:gd name="connsiteY7" fmla="*/ 1711925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908853 w 3137236"/>
              <a:gd name="connsiteY7" fmla="*/ 1711925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5224 h 2882691"/>
              <a:gd name="connsiteX7" fmla="*/ 2908853 w 3137236"/>
              <a:gd name="connsiteY7" fmla="*/ 1711925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32320 h 2882691"/>
              <a:gd name="connsiteX1" fmla="*/ 1920634 w 3137236"/>
              <a:gd name="connsiteY1" fmla="*/ 264124 h 2882691"/>
              <a:gd name="connsiteX2" fmla="*/ 2132565 w 3137236"/>
              <a:gd name="connsiteY2" fmla="*/ 497487 h 2882691"/>
              <a:gd name="connsiteX3" fmla="*/ 2320684 w 3137236"/>
              <a:gd name="connsiteY3" fmla="*/ 740374 h 2882691"/>
              <a:gd name="connsiteX4" fmla="*/ 2492134 w 3137236"/>
              <a:gd name="connsiteY4" fmla="*/ 978499 h 2882691"/>
              <a:gd name="connsiteX5" fmla="*/ 2639772 w 3137236"/>
              <a:gd name="connsiteY5" fmla="*/ 1204718 h 2882691"/>
              <a:gd name="connsiteX6" fmla="*/ 2775503 w 3137236"/>
              <a:gd name="connsiteY6" fmla="*/ 1449987 h 2882691"/>
              <a:gd name="connsiteX7" fmla="*/ 2908853 w 3137236"/>
              <a:gd name="connsiteY7" fmla="*/ 1711925 h 2882691"/>
              <a:gd name="connsiteX8" fmla="*/ 3027915 w 3137236"/>
              <a:gd name="connsiteY8" fmla="*/ 1983387 h 2882691"/>
              <a:gd name="connsiteX9" fmla="*/ 3137236 w 3137236"/>
              <a:gd name="connsiteY9" fmla="*/ 2260402 h 2882691"/>
              <a:gd name="connsiteX10" fmla="*/ 1300122 w 3137236"/>
              <a:gd name="connsiteY10" fmla="*/ 2882691 h 2882691"/>
              <a:gd name="connsiteX11" fmla="*/ 0 w 3137236"/>
              <a:gd name="connsiteY11" fmla="*/ 1023745 h 2882691"/>
              <a:gd name="connsiteX12" fmla="*/ 1685059 w 3137236"/>
              <a:gd name="connsiteY12" fmla="*/ 32320 h 2882691"/>
              <a:gd name="connsiteX0" fmla="*/ 1685059 w 3137236"/>
              <a:gd name="connsiteY0" fmla="*/ 0 h 2850371"/>
              <a:gd name="connsiteX1" fmla="*/ 1920634 w 3137236"/>
              <a:gd name="connsiteY1" fmla="*/ 231804 h 2850371"/>
              <a:gd name="connsiteX2" fmla="*/ 2132565 w 3137236"/>
              <a:gd name="connsiteY2" fmla="*/ 465167 h 2850371"/>
              <a:gd name="connsiteX3" fmla="*/ 2320684 w 3137236"/>
              <a:gd name="connsiteY3" fmla="*/ 708054 h 2850371"/>
              <a:gd name="connsiteX4" fmla="*/ 2492134 w 3137236"/>
              <a:gd name="connsiteY4" fmla="*/ 946179 h 2850371"/>
              <a:gd name="connsiteX5" fmla="*/ 2639772 w 3137236"/>
              <a:gd name="connsiteY5" fmla="*/ 1172398 h 2850371"/>
              <a:gd name="connsiteX6" fmla="*/ 2775503 w 3137236"/>
              <a:gd name="connsiteY6" fmla="*/ 1417667 h 2850371"/>
              <a:gd name="connsiteX7" fmla="*/ 2908853 w 3137236"/>
              <a:gd name="connsiteY7" fmla="*/ 1679605 h 2850371"/>
              <a:gd name="connsiteX8" fmla="*/ 3027915 w 3137236"/>
              <a:gd name="connsiteY8" fmla="*/ 1951067 h 2850371"/>
              <a:gd name="connsiteX9" fmla="*/ 3137236 w 3137236"/>
              <a:gd name="connsiteY9" fmla="*/ 2228082 h 2850371"/>
              <a:gd name="connsiteX10" fmla="*/ 1300122 w 3137236"/>
              <a:gd name="connsiteY10" fmla="*/ 2850371 h 2850371"/>
              <a:gd name="connsiteX11" fmla="*/ 0 w 3137236"/>
              <a:gd name="connsiteY11" fmla="*/ 991425 h 2850371"/>
              <a:gd name="connsiteX12" fmla="*/ 1685059 w 3137236"/>
              <a:gd name="connsiteY12" fmla="*/ 0 h 2850371"/>
              <a:gd name="connsiteX0" fmla="*/ 1685059 w 3137236"/>
              <a:gd name="connsiteY0" fmla="*/ 0 h 2850371"/>
              <a:gd name="connsiteX1" fmla="*/ 1913490 w 3137236"/>
              <a:gd name="connsiteY1" fmla="*/ 222279 h 2850371"/>
              <a:gd name="connsiteX2" fmla="*/ 2132565 w 3137236"/>
              <a:gd name="connsiteY2" fmla="*/ 465167 h 2850371"/>
              <a:gd name="connsiteX3" fmla="*/ 2320684 w 3137236"/>
              <a:gd name="connsiteY3" fmla="*/ 708054 h 2850371"/>
              <a:gd name="connsiteX4" fmla="*/ 2492134 w 3137236"/>
              <a:gd name="connsiteY4" fmla="*/ 946179 h 2850371"/>
              <a:gd name="connsiteX5" fmla="*/ 2639772 w 3137236"/>
              <a:gd name="connsiteY5" fmla="*/ 1172398 h 2850371"/>
              <a:gd name="connsiteX6" fmla="*/ 2775503 w 3137236"/>
              <a:gd name="connsiteY6" fmla="*/ 1417667 h 2850371"/>
              <a:gd name="connsiteX7" fmla="*/ 2908853 w 3137236"/>
              <a:gd name="connsiteY7" fmla="*/ 1679605 h 2850371"/>
              <a:gd name="connsiteX8" fmla="*/ 3027915 w 3137236"/>
              <a:gd name="connsiteY8" fmla="*/ 1951067 h 2850371"/>
              <a:gd name="connsiteX9" fmla="*/ 3137236 w 3137236"/>
              <a:gd name="connsiteY9" fmla="*/ 2228082 h 2850371"/>
              <a:gd name="connsiteX10" fmla="*/ 1300122 w 3137236"/>
              <a:gd name="connsiteY10" fmla="*/ 2850371 h 2850371"/>
              <a:gd name="connsiteX11" fmla="*/ 0 w 3137236"/>
              <a:gd name="connsiteY11" fmla="*/ 991425 h 2850371"/>
              <a:gd name="connsiteX12" fmla="*/ 1685059 w 3137236"/>
              <a:gd name="connsiteY12" fmla="*/ 0 h 2850371"/>
              <a:gd name="connsiteX0" fmla="*/ 1685059 w 3137236"/>
              <a:gd name="connsiteY0" fmla="*/ 0 h 2850371"/>
              <a:gd name="connsiteX1" fmla="*/ 1913490 w 3137236"/>
              <a:gd name="connsiteY1" fmla="*/ 222279 h 2850371"/>
              <a:gd name="connsiteX2" fmla="*/ 2132565 w 3137236"/>
              <a:gd name="connsiteY2" fmla="*/ 465167 h 2850371"/>
              <a:gd name="connsiteX3" fmla="*/ 2320684 w 3137236"/>
              <a:gd name="connsiteY3" fmla="*/ 708054 h 2850371"/>
              <a:gd name="connsiteX4" fmla="*/ 2492134 w 3137236"/>
              <a:gd name="connsiteY4" fmla="*/ 946179 h 2850371"/>
              <a:gd name="connsiteX5" fmla="*/ 2639772 w 3137236"/>
              <a:gd name="connsiteY5" fmla="*/ 1172398 h 2850371"/>
              <a:gd name="connsiteX6" fmla="*/ 2775503 w 3137236"/>
              <a:gd name="connsiteY6" fmla="*/ 1417667 h 2850371"/>
              <a:gd name="connsiteX7" fmla="*/ 2908853 w 3137236"/>
              <a:gd name="connsiteY7" fmla="*/ 1679605 h 2850371"/>
              <a:gd name="connsiteX8" fmla="*/ 3027915 w 3137236"/>
              <a:gd name="connsiteY8" fmla="*/ 1951067 h 2850371"/>
              <a:gd name="connsiteX9" fmla="*/ 3137236 w 3137236"/>
              <a:gd name="connsiteY9" fmla="*/ 2228082 h 2850371"/>
              <a:gd name="connsiteX10" fmla="*/ 1300122 w 3137236"/>
              <a:gd name="connsiteY10" fmla="*/ 2850371 h 2850371"/>
              <a:gd name="connsiteX11" fmla="*/ 0 w 3137236"/>
              <a:gd name="connsiteY11" fmla="*/ 991425 h 2850371"/>
              <a:gd name="connsiteX12" fmla="*/ 1685059 w 3137236"/>
              <a:gd name="connsiteY12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0 w 3120567"/>
              <a:gd name="connsiteY11" fmla="*/ 991425 h 2850371"/>
              <a:gd name="connsiteX12" fmla="*/ 1668390 w 3120567"/>
              <a:gd name="connsiteY12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0 w 3120567"/>
              <a:gd name="connsiteY11" fmla="*/ 991425 h 2850371"/>
              <a:gd name="connsiteX12" fmla="*/ 1668390 w 3120567"/>
              <a:gd name="connsiteY12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0 w 3120567"/>
              <a:gd name="connsiteY11" fmla="*/ 991425 h 2850371"/>
              <a:gd name="connsiteX12" fmla="*/ 1668390 w 3120567"/>
              <a:gd name="connsiteY12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0 w 3120567"/>
              <a:gd name="connsiteY11" fmla="*/ 991425 h 2850371"/>
              <a:gd name="connsiteX12" fmla="*/ 1668390 w 3120567"/>
              <a:gd name="connsiteY12" fmla="*/ 0 h 2850371"/>
              <a:gd name="connsiteX0" fmla="*/ 1682090 w 3134267"/>
              <a:gd name="connsiteY0" fmla="*/ 0 h 2850371"/>
              <a:gd name="connsiteX1" fmla="*/ 1910521 w 3134267"/>
              <a:gd name="connsiteY1" fmla="*/ 222279 h 2850371"/>
              <a:gd name="connsiteX2" fmla="*/ 2129596 w 3134267"/>
              <a:gd name="connsiteY2" fmla="*/ 465167 h 2850371"/>
              <a:gd name="connsiteX3" fmla="*/ 2317715 w 3134267"/>
              <a:gd name="connsiteY3" fmla="*/ 708054 h 2850371"/>
              <a:gd name="connsiteX4" fmla="*/ 2489165 w 3134267"/>
              <a:gd name="connsiteY4" fmla="*/ 946179 h 2850371"/>
              <a:gd name="connsiteX5" fmla="*/ 2636803 w 3134267"/>
              <a:gd name="connsiteY5" fmla="*/ 1172398 h 2850371"/>
              <a:gd name="connsiteX6" fmla="*/ 2772534 w 3134267"/>
              <a:gd name="connsiteY6" fmla="*/ 1417667 h 2850371"/>
              <a:gd name="connsiteX7" fmla="*/ 2905884 w 3134267"/>
              <a:gd name="connsiteY7" fmla="*/ 1679605 h 2850371"/>
              <a:gd name="connsiteX8" fmla="*/ 3024946 w 3134267"/>
              <a:gd name="connsiteY8" fmla="*/ 1951067 h 2850371"/>
              <a:gd name="connsiteX9" fmla="*/ 3134267 w 3134267"/>
              <a:gd name="connsiteY9" fmla="*/ 2228082 h 2850371"/>
              <a:gd name="connsiteX10" fmla="*/ 1297153 w 3134267"/>
              <a:gd name="connsiteY10" fmla="*/ 2850371 h 2850371"/>
              <a:gd name="connsiteX11" fmla="*/ 911189 w 3134267"/>
              <a:gd name="connsiteY11" fmla="*/ 2185223 h 2850371"/>
              <a:gd name="connsiteX12" fmla="*/ 13700 w 3134267"/>
              <a:gd name="connsiteY12" fmla="*/ 991425 h 2850371"/>
              <a:gd name="connsiteX13" fmla="*/ 1682090 w 3134267"/>
              <a:gd name="connsiteY13" fmla="*/ 0 h 2850371"/>
              <a:gd name="connsiteX0" fmla="*/ 1682090 w 3134267"/>
              <a:gd name="connsiteY0" fmla="*/ 0 h 2850371"/>
              <a:gd name="connsiteX1" fmla="*/ 1910521 w 3134267"/>
              <a:gd name="connsiteY1" fmla="*/ 222279 h 2850371"/>
              <a:gd name="connsiteX2" fmla="*/ 2129596 w 3134267"/>
              <a:gd name="connsiteY2" fmla="*/ 465167 h 2850371"/>
              <a:gd name="connsiteX3" fmla="*/ 2317715 w 3134267"/>
              <a:gd name="connsiteY3" fmla="*/ 708054 h 2850371"/>
              <a:gd name="connsiteX4" fmla="*/ 2489165 w 3134267"/>
              <a:gd name="connsiteY4" fmla="*/ 946179 h 2850371"/>
              <a:gd name="connsiteX5" fmla="*/ 2636803 w 3134267"/>
              <a:gd name="connsiteY5" fmla="*/ 1172398 h 2850371"/>
              <a:gd name="connsiteX6" fmla="*/ 2772534 w 3134267"/>
              <a:gd name="connsiteY6" fmla="*/ 1417667 h 2850371"/>
              <a:gd name="connsiteX7" fmla="*/ 2905884 w 3134267"/>
              <a:gd name="connsiteY7" fmla="*/ 1679605 h 2850371"/>
              <a:gd name="connsiteX8" fmla="*/ 3024946 w 3134267"/>
              <a:gd name="connsiteY8" fmla="*/ 1951067 h 2850371"/>
              <a:gd name="connsiteX9" fmla="*/ 3134267 w 3134267"/>
              <a:gd name="connsiteY9" fmla="*/ 2228082 h 2850371"/>
              <a:gd name="connsiteX10" fmla="*/ 1297153 w 3134267"/>
              <a:gd name="connsiteY10" fmla="*/ 2850371 h 2850371"/>
              <a:gd name="connsiteX11" fmla="*/ 911189 w 3134267"/>
              <a:gd name="connsiteY11" fmla="*/ 2185223 h 2850371"/>
              <a:gd name="connsiteX12" fmla="*/ 13700 w 3134267"/>
              <a:gd name="connsiteY12" fmla="*/ 991425 h 2850371"/>
              <a:gd name="connsiteX13" fmla="*/ 1682090 w 3134267"/>
              <a:gd name="connsiteY13" fmla="*/ 0 h 2850371"/>
              <a:gd name="connsiteX0" fmla="*/ 1685861 w 3138038"/>
              <a:gd name="connsiteY0" fmla="*/ 0 h 2850371"/>
              <a:gd name="connsiteX1" fmla="*/ 1914292 w 3138038"/>
              <a:gd name="connsiteY1" fmla="*/ 222279 h 2850371"/>
              <a:gd name="connsiteX2" fmla="*/ 2133367 w 3138038"/>
              <a:gd name="connsiteY2" fmla="*/ 465167 h 2850371"/>
              <a:gd name="connsiteX3" fmla="*/ 2321486 w 3138038"/>
              <a:gd name="connsiteY3" fmla="*/ 708054 h 2850371"/>
              <a:gd name="connsiteX4" fmla="*/ 2492936 w 3138038"/>
              <a:gd name="connsiteY4" fmla="*/ 946179 h 2850371"/>
              <a:gd name="connsiteX5" fmla="*/ 2640574 w 3138038"/>
              <a:gd name="connsiteY5" fmla="*/ 1172398 h 2850371"/>
              <a:gd name="connsiteX6" fmla="*/ 2776305 w 3138038"/>
              <a:gd name="connsiteY6" fmla="*/ 1417667 h 2850371"/>
              <a:gd name="connsiteX7" fmla="*/ 2909655 w 3138038"/>
              <a:gd name="connsiteY7" fmla="*/ 1679605 h 2850371"/>
              <a:gd name="connsiteX8" fmla="*/ 3028717 w 3138038"/>
              <a:gd name="connsiteY8" fmla="*/ 1951067 h 2850371"/>
              <a:gd name="connsiteX9" fmla="*/ 3138038 w 3138038"/>
              <a:gd name="connsiteY9" fmla="*/ 2228082 h 2850371"/>
              <a:gd name="connsiteX10" fmla="*/ 1300924 w 3138038"/>
              <a:gd name="connsiteY10" fmla="*/ 2850371 h 2850371"/>
              <a:gd name="connsiteX11" fmla="*/ 718110 w 3138038"/>
              <a:gd name="connsiteY11" fmla="*/ 1766123 h 2850371"/>
              <a:gd name="connsiteX12" fmla="*/ 17471 w 3138038"/>
              <a:gd name="connsiteY12" fmla="*/ 991425 h 2850371"/>
              <a:gd name="connsiteX13" fmla="*/ 1685861 w 3138038"/>
              <a:gd name="connsiteY13" fmla="*/ 0 h 2850371"/>
              <a:gd name="connsiteX0" fmla="*/ 1668390 w 3120567"/>
              <a:gd name="connsiteY0" fmla="*/ 0 h 2850371"/>
              <a:gd name="connsiteX1" fmla="*/ 1896821 w 3120567"/>
              <a:gd name="connsiteY1" fmla="*/ 222279 h 2850371"/>
              <a:gd name="connsiteX2" fmla="*/ 2115896 w 3120567"/>
              <a:gd name="connsiteY2" fmla="*/ 465167 h 2850371"/>
              <a:gd name="connsiteX3" fmla="*/ 2304015 w 3120567"/>
              <a:gd name="connsiteY3" fmla="*/ 708054 h 2850371"/>
              <a:gd name="connsiteX4" fmla="*/ 2475465 w 3120567"/>
              <a:gd name="connsiteY4" fmla="*/ 946179 h 2850371"/>
              <a:gd name="connsiteX5" fmla="*/ 2623103 w 3120567"/>
              <a:gd name="connsiteY5" fmla="*/ 1172398 h 2850371"/>
              <a:gd name="connsiteX6" fmla="*/ 2758834 w 3120567"/>
              <a:gd name="connsiteY6" fmla="*/ 1417667 h 2850371"/>
              <a:gd name="connsiteX7" fmla="*/ 2892184 w 3120567"/>
              <a:gd name="connsiteY7" fmla="*/ 1679605 h 2850371"/>
              <a:gd name="connsiteX8" fmla="*/ 3011246 w 3120567"/>
              <a:gd name="connsiteY8" fmla="*/ 1951067 h 2850371"/>
              <a:gd name="connsiteX9" fmla="*/ 3120567 w 3120567"/>
              <a:gd name="connsiteY9" fmla="*/ 2228082 h 2850371"/>
              <a:gd name="connsiteX10" fmla="*/ 1283453 w 3120567"/>
              <a:gd name="connsiteY10" fmla="*/ 2850371 h 2850371"/>
              <a:gd name="connsiteX11" fmla="*/ 700639 w 3120567"/>
              <a:gd name="connsiteY11" fmla="*/ 1766123 h 2850371"/>
              <a:gd name="connsiteX12" fmla="*/ 0 w 3120567"/>
              <a:gd name="connsiteY12" fmla="*/ 991425 h 2850371"/>
              <a:gd name="connsiteX13" fmla="*/ 1668390 w 3120567"/>
              <a:gd name="connsiteY13" fmla="*/ 0 h 2850371"/>
              <a:gd name="connsiteX0" fmla="*/ 1668390 w 3120567"/>
              <a:gd name="connsiteY0" fmla="*/ 0 h 2840846"/>
              <a:gd name="connsiteX1" fmla="*/ 1896821 w 3120567"/>
              <a:gd name="connsiteY1" fmla="*/ 222279 h 2840846"/>
              <a:gd name="connsiteX2" fmla="*/ 2115896 w 3120567"/>
              <a:gd name="connsiteY2" fmla="*/ 465167 h 2840846"/>
              <a:gd name="connsiteX3" fmla="*/ 2304015 w 3120567"/>
              <a:gd name="connsiteY3" fmla="*/ 708054 h 2840846"/>
              <a:gd name="connsiteX4" fmla="*/ 2475465 w 3120567"/>
              <a:gd name="connsiteY4" fmla="*/ 946179 h 2840846"/>
              <a:gd name="connsiteX5" fmla="*/ 2623103 w 3120567"/>
              <a:gd name="connsiteY5" fmla="*/ 1172398 h 2840846"/>
              <a:gd name="connsiteX6" fmla="*/ 2758834 w 3120567"/>
              <a:gd name="connsiteY6" fmla="*/ 1417667 h 2840846"/>
              <a:gd name="connsiteX7" fmla="*/ 2892184 w 3120567"/>
              <a:gd name="connsiteY7" fmla="*/ 1679605 h 2840846"/>
              <a:gd name="connsiteX8" fmla="*/ 3011246 w 3120567"/>
              <a:gd name="connsiteY8" fmla="*/ 1951067 h 2840846"/>
              <a:gd name="connsiteX9" fmla="*/ 3120567 w 3120567"/>
              <a:gd name="connsiteY9" fmla="*/ 2228082 h 2840846"/>
              <a:gd name="connsiteX10" fmla="*/ 1270753 w 3120567"/>
              <a:gd name="connsiteY10" fmla="*/ 2840846 h 2840846"/>
              <a:gd name="connsiteX11" fmla="*/ 700639 w 3120567"/>
              <a:gd name="connsiteY11" fmla="*/ 1766123 h 2840846"/>
              <a:gd name="connsiteX12" fmla="*/ 0 w 3120567"/>
              <a:gd name="connsiteY12" fmla="*/ 991425 h 2840846"/>
              <a:gd name="connsiteX13" fmla="*/ 1668390 w 3120567"/>
              <a:gd name="connsiteY13" fmla="*/ 0 h 2840846"/>
              <a:gd name="connsiteX0" fmla="*/ 1668390 w 3120567"/>
              <a:gd name="connsiteY0" fmla="*/ 0 h 2840846"/>
              <a:gd name="connsiteX1" fmla="*/ 1896821 w 3120567"/>
              <a:gd name="connsiteY1" fmla="*/ 222279 h 2840846"/>
              <a:gd name="connsiteX2" fmla="*/ 2115896 w 3120567"/>
              <a:gd name="connsiteY2" fmla="*/ 465167 h 2840846"/>
              <a:gd name="connsiteX3" fmla="*/ 2304015 w 3120567"/>
              <a:gd name="connsiteY3" fmla="*/ 708054 h 2840846"/>
              <a:gd name="connsiteX4" fmla="*/ 2475465 w 3120567"/>
              <a:gd name="connsiteY4" fmla="*/ 946179 h 2840846"/>
              <a:gd name="connsiteX5" fmla="*/ 2623103 w 3120567"/>
              <a:gd name="connsiteY5" fmla="*/ 1172398 h 2840846"/>
              <a:gd name="connsiteX6" fmla="*/ 2758834 w 3120567"/>
              <a:gd name="connsiteY6" fmla="*/ 1417667 h 2840846"/>
              <a:gd name="connsiteX7" fmla="*/ 2892184 w 3120567"/>
              <a:gd name="connsiteY7" fmla="*/ 1679605 h 2840846"/>
              <a:gd name="connsiteX8" fmla="*/ 3011246 w 3120567"/>
              <a:gd name="connsiteY8" fmla="*/ 1951067 h 2840846"/>
              <a:gd name="connsiteX9" fmla="*/ 3120567 w 3120567"/>
              <a:gd name="connsiteY9" fmla="*/ 2228082 h 2840846"/>
              <a:gd name="connsiteX10" fmla="*/ 1270753 w 3120567"/>
              <a:gd name="connsiteY10" fmla="*/ 2840846 h 2840846"/>
              <a:gd name="connsiteX11" fmla="*/ 700639 w 3120567"/>
              <a:gd name="connsiteY11" fmla="*/ 1766123 h 2840846"/>
              <a:gd name="connsiteX12" fmla="*/ 0 w 3120567"/>
              <a:gd name="connsiteY12" fmla="*/ 991425 h 2840846"/>
              <a:gd name="connsiteX13" fmla="*/ 1668390 w 3120567"/>
              <a:gd name="connsiteY13" fmla="*/ 0 h 2840846"/>
              <a:gd name="connsiteX0" fmla="*/ 1668390 w 3120567"/>
              <a:gd name="connsiteY0" fmla="*/ 0 h 2840846"/>
              <a:gd name="connsiteX1" fmla="*/ 1896821 w 3120567"/>
              <a:gd name="connsiteY1" fmla="*/ 222279 h 2840846"/>
              <a:gd name="connsiteX2" fmla="*/ 2115896 w 3120567"/>
              <a:gd name="connsiteY2" fmla="*/ 465167 h 2840846"/>
              <a:gd name="connsiteX3" fmla="*/ 2304015 w 3120567"/>
              <a:gd name="connsiteY3" fmla="*/ 708054 h 2840846"/>
              <a:gd name="connsiteX4" fmla="*/ 2475465 w 3120567"/>
              <a:gd name="connsiteY4" fmla="*/ 946179 h 2840846"/>
              <a:gd name="connsiteX5" fmla="*/ 2623103 w 3120567"/>
              <a:gd name="connsiteY5" fmla="*/ 1172398 h 2840846"/>
              <a:gd name="connsiteX6" fmla="*/ 2758834 w 3120567"/>
              <a:gd name="connsiteY6" fmla="*/ 1417667 h 2840846"/>
              <a:gd name="connsiteX7" fmla="*/ 2892184 w 3120567"/>
              <a:gd name="connsiteY7" fmla="*/ 1679605 h 2840846"/>
              <a:gd name="connsiteX8" fmla="*/ 3011246 w 3120567"/>
              <a:gd name="connsiteY8" fmla="*/ 1951067 h 2840846"/>
              <a:gd name="connsiteX9" fmla="*/ 3120567 w 3120567"/>
              <a:gd name="connsiteY9" fmla="*/ 2228082 h 2840846"/>
              <a:gd name="connsiteX10" fmla="*/ 1270753 w 3120567"/>
              <a:gd name="connsiteY10" fmla="*/ 2840846 h 2840846"/>
              <a:gd name="connsiteX11" fmla="*/ 705401 w 3120567"/>
              <a:gd name="connsiteY11" fmla="*/ 1766123 h 2840846"/>
              <a:gd name="connsiteX12" fmla="*/ 0 w 3120567"/>
              <a:gd name="connsiteY12" fmla="*/ 991425 h 2840846"/>
              <a:gd name="connsiteX13" fmla="*/ 1668390 w 3120567"/>
              <a:gd name="connsiteY13" fmla="*/ 0 h 2840846"/>
              <a:gd name="connsiteX0" fmla="*/ 1668390 w 3120567"/>
              <a:gd name="connsiteY0" fmla="*/ 0 h 2840846"/>
              <a:gd name="connsiteX1" fmla="*/ 1896821 w 3120567"/>
              <a:gd name="connsiteY1" fmla="*/ 222279 h 2840846"/>
              <a:gd name="connsiteX2" fmla="*/ 2115896 w 3120567"/>
              <a:gd name="connsiteY2" fmla="*/ 465167 h 2840846"/>
              <a:gd name="connsiteX3" fmla="*/ 2304015 w 3120567"/>
              <a:gd name="connsiteY3" fmla="*/ 708054 h 2840846"/>
              <a:gd name="connsiteX4" fmla="*/ 2475465 w 3120567"/>
              <a:gd name="connsiteY4" fmla="*/ 946179 h 2840846"/>
              <a:gd name="connsiteX5" fmla="*/ 2623103 w 3120567"/>
              <a:gd name="connsiteY5" fmla="*/ 1172398 h 2840846"/>
              <a:gd name="connsiteX6" fmla="*/ 2758834 w 3120567"/>
              <a:gd name="connsiteY6" fmla="*/ 1417667 h 2840846"/>
              <a:gd name="connsiteX7" fmla="*/ 2892184 w 3120567"/>
              <a:gd name="connsiteY7" fmla="*/ 1679605 h 2840846"/>
              <a:gd name="connsiteX8" fmla="*/ 3011246 w 3120567"/>
              <a:gd name="connsiteY8" fmla="*/ 1951067 h 2840846"/>
              <a:gd name="connsiteX9" fmla="*/ 3120567 w 3120567"/>
              <a:gd name="connsiteY9" fmla="*/ 2228082 h 2840846"/>
              <a:gd name="connsiteX10" fmla="*/ 1270753 w 3120567"/>
              <a:gd name="connsiteY10" fmla="*/ 2840846 h 2840846"/>
              <a:gd name="connsiteX11" fmla="*/ 705401 w 3120567"/>
              <a:gd name="connsiteY11" fmla="*/ 1766123 h 2840846"/>
              <a:gd name="connsiteX12" fmla="*/ 0 w 3120567"/>
              <a:gd name="connsiteY12" fmla="*/ 991425 h 2840846"/>
              <a:gd name="connsiteX13" fmla="*/ 1668390 w 3120567"/>
              <a:gd name="connsiteY13" fmla="*/ 0 h 2840846"/>
              <a:gd name="connsiteX0" fmla="*/ 1668390 w 3120567"/>
              <a:gd name="connsiteY0" fmla="*/ 0 h 2850446"/>
              <a:gd name="connsiteX1" fmla="*/ 1896821 w 3120567"/>
              <a:gd name="connsiteY1" fmla="*/ 222279 h 2850446"/>
              <a:gd name="connsiteX2" fmla="*/ 2115896 w 3120567"/>
              <a:gd name="connsiteY2" fmla="*/ 465167 h 2850446"/>
              <a:gd name="connsiteX3" fmla="*/ 2304015 w 3120567"/>
              <a:gd name="connsiteY3" fmla="*/ 708054 h 2850446"/>
              <a:gd name="connsiteX4" fmla="*/ 2475465 w 3120567"/>
              <a:gd name="connsiteY4" fmla="*/ 946179 h 2850446"/>
              <a:gd name="connsiteX5" fmla="*/ 2623103 w 3120567"/>
              <a:gd name="connsiteY5" fmla="*/ 1172398 h 2850446"/>
              <a:gd name="connsiteX6" fmla="*/ 2758834 w 3120567"/>
              <a:gd name="connsiteY6" fmla="*/ 1417667 h 2850446"/>
              <a:gd name="connsiteX7" fmla="*/ 2892184 w 3120567"/>
              <a:gd name="connsiteY7" fmla="*/ 1679605 h 2850446"/>
              <a:gd name="connsiteX8" fmla="*/ 3011246 w 3120567"/>
              <a:gd name="connsiteY8" fmla="*/ 1951067 h 2850446"/>
              <a:gd name="connsiteX9" fmla="*/ 3120567 w 3120567"/>
              <a:gd name="connsiteY9" fmla="*/ 2228082 h 2850446"/>
              <a:gd name="connsiteX10" fmla="*/ 1275515 w 3120567"/>
              <a:gd name="connsiteY10" fmla="*/ 2850446 h 2850446"/>
              <a:gd name="connsiteX11" fmla="*/ 705401 w 3120567"/>
              <a:gd name="connsiteY11" fmla="*/ 1766123 h 2850446"/>
              <a:gd name="connsiteX12" fmla="*/ 0 w 3120567"/>
              <a:gd name="connsiteY12" fmla="*/ 991425 h 2850446"/>
              <a:gd name="connsiteX13" fmla="*/ 1668390 w 3120567"/>
              <a:gd name="connsiteY13" fmla="*/ 0 h 2850446"/>
              <a:gd name="connsiteX0" fmla="*/ 1668390 w 3115805"/>
              <a:gd name="connsiteY0" fmla="*/ 0 h 2850446"/>
              <a:gd name="connsiteX1" fmla="*/ 1896821 w 3115805"/>
              <a:gd name="connsiteY1" fmla="*/ 222279 h 2850446"/>
              <a:gd name="connsiteX2" fmla="*/ 2115896 w 3115805"/>
              <a:gd name="connsiteY2" fmla="*/ 465167 h 2850446"/>
              <a:gd name="connsiteX3" fmla="*/ 2304015 w 3115805"/>
              <a:gd name="connsiteY3" fmla="*/ 708054 h 2850446"/>
              <a:gd name="connsiteX4" fmla="*/ 2475465 w 3115805"/>
              <a:gd name="connsiteY4" fmla="*/ 946179 h 2850446"/>
              <a:gd name="connsiteX5" fmla="*/ 2623103 w 3115805"/>
              <a:gd name="connsiteY5" fmla="*/ 1172398 h 2850446"/>
              <a:gd name="connsiteX6" fmla="*/ 2758834 w 3115805"/>
              <a:gd name="connsiteY6" fmla="*/ 1417667 h 2850446"/>
              <a:gd name="connsiteX7" fmla="*/ 2892184 w 3115805"/>
              <a:gd name="connsiteY7" fmla="*/ 1679605 h 2850446"/>
              <a:gd name="connsiteX8" fmla="*/ 3011246 w 3115805"/>
              <a:gd name="connsiteY8" fmla="*/ 1951067 h 2850446"/>
              <a:gd name="connsiteX9" fmla="*/ 3115805 w 3115805"/>
              <a:gd name="connsiteY9" fmla="*/ 2235282 h 2850446"/>
              <a:gd name="connsiteX10" fmla="*/ 1275515 w 3115805"/>
              <a:gd name="connsiteY10" fmla="*/ 2850446 h 2850446"/>
              <a:gd name="connsiteX11" fmla="*/ 705401 w 3115805"/>
              <a:gd name="connsiteY11" fmla="*/ 1766123 h 2850446"/>
              <a:gd name="connsiteX12" fmla="*/ 0 w 3115805"/>
              <a:gd name="connsiteY12" fmla="*/ 991425 h 2850446"/>
              <a:gd name="connsiteX13" fmla="*/ 1668390 w 3115805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58834 w 3113423"/>
              <a:gd name="connsiteY6" fmla="*/ 1417667 h 2850446"/>
              <a:gd name="connsiteX7" fmla="*/ 2892184 w 3113423"/>
              <a:gd name="connsiteY7" fmla="*/ 1679605 h 2850446"/>
              <a:gd name="connsiteX8" fmla="*/ 3011246 w 3113423"/>
              <a:gd name="connsiteY8" fmla="*/ 1951067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58834 w 3113423"/>
              <a:gd name="connsiteY6" fmla="*/ 1417667 h 2850446"/>
              <a:gd name="connsiteX7" fmla="*/ 2892184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58834 w 3113423"/>
              <a:gd name="connsiteY6" fmla="*/ 1417667 h 2850446"/>
              <a:gd name="connsiteX7" fmla="*/ 2887421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61215 w 3113423"/>
              <a:gd name="connsiteY6" fmla="*/ 1420067 h 2850446"/>
              <a:gd name="connsiteX7" fmla="*/ 2887421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23103 w 3113423"/>
              <a:gd name="connsiteY5" fmla="*/ 1172398 h 2850446"/>
              <a:gd name="connsiteX6" fmla="*/ 2756452 w 3113423"/>
              <a:gd name="connsiteY6" fmla="*/ 1420067 h 2850446"/>
              <a:gd name="connsiteX7" fmla="*/ 2887421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8390 w 3113423"/>
              <a:gd name="connsiteY0" fmla="*/ 0 h 2850446"/>
              <a:gd name="connsiteX1" fmla="*/ 1896821 w 3113423"/>
              <a:gd name="connsiteY1" fmla="*/ 222279 h 2850446"/>
              <a:gd name="connsiteX2" fmla="*/ 2115896 w 3113423"/>
              <a:gd name="connsiteY2" fmla="*/ 465167 h 2850446"/>
              <a:gd name="connsiteX3" fmla="*/ 2304015 w 3113423"/>
              <a:gd name="connsiteY3" fmla="*/ 708054 h 2850446"/>
              <a:gd name="connsiteX4" fmla="*/ 2475465 w 3113423"/>
              <a:gd name="connsiteY4" fmla="*/ 946179 h 2850446"/>
              <a:gd name="connsiteX5" fmla="*/ 2618340 w 3113423"/>
              <a:gd name="connsiteY5" fmla="*/ 1172398 h 2850446"/>
              <a:gd name="connsiteX6" fmla="*/ 2756452 w 3113423"/>
              <a:gd name="connsiteY6" fmla="*/ 1420067 h 2850446"/>
              <a:gd name="connsiteX7" fmla="*/ 2887421 w 3113423"/>
              <a:gd name="connsiteY7" fmla="*/ 1679605 h 2850446"/>
              <a:gd name="connsiteX8" fmla="*/ 3004102 w 3113423"/>
              <a:gd name="connsiteY8" fmla="*/ 1953468 h 2850446"/>
              <a:gd name="connsiteX9" fmla="*/ 3113423 w 3113423"/>
              <a:gd name="connsiteY9" fmla="*/ 2237682 h 2850446"/>
              <a:gd name="connsiteX10" fmla="*/ 1275515 w 3113423"/>
              <a:gd name="connsiteY10" fmla="*/ 2850446 h 2850446"/>
              <a:gd name="connsiteX11" fmla="*/ 705401 w 3113423"/>
              <a:gd name="connsiteY11" fmla="*/ 1766123 h 2850446"/>
              <a:gd name="connsiteX12" fmla="*/ 0 w 3113423"/>
              <a:gd name="connsiteY12" fmla="*/ 991425 h 2850446"/>
              <a:gd name="connsiteX13" fmla="*/ 1668390 w 3113423"/>
              <a:gd name="connsiteY13" fmla="*/ 0 h 2850446"/>
              <a:gd name="connsiteX0" fmla="*/ 1663628 w 3108661"/>
              <a:gd name="connsiteY0" fmla="*/ 0 h 2850446"/>
              <a:gd name="connsiteX1" fmla="*/ 1892059 w 3108661"/>
              <a:gd name="connsiteY1" fmla="*/ 222279 h 2850446"/>
              <a:gd name="connsiteX2" fmla="*/ 2111134 w 3108661"/>
              <a:gd name="connsiteY2" fmla="*/ 465167 h 2850446"/>
              <a:gd name="connsiteX3" fmla="*/ 2299253 w 3108661"/>
              <a:gd name="connsiteY3" fmla="*/ 708054 h 2850446"/>
              <a:gd name="connsiteX4" fmla="*/ 2470703 w 3108661"/>
              <a:gd name="connsiteY4" fmla="*/ 946179 h 2850446"/>
              <a:gd name="connsiteX5" fmla="*/ 2613578 w 3108661"/>
              <a:gd name="connsiteY5" fmla="*/ 1172398 h 2850446"/>
              <a:gd name="connsiteX6" fmla="*/ 2751690 w 3108661"/>
              <a:gd name="connsiteY6" fmla="*/ 1420067 h 2850446"/>
              <a:gd name="connsiteX7" fmla="*/ 2882659 w 3108661"/>
              <a:gd name="connsiteY7" fmla="*/ 1679605 h 2850446"/>
              <a:gd name="connsiteX8" fmla="*/ 2999340 w 3108661"/>
              <a:gd name="connsiteY8" fmla="*/ 1953468 h 2850446"/>
              <a:gd name="connsiteX9" fmla="*/ 3108661 w 3108661"/>
              <a:gd name="connsiteY9" fmla="*/ 2237682 h 2850446"/>
              <a:gd name="connsiteX10" fmla="*/ 1270753 w 3108661"/>
              <a:gd name="connsiteY10" fmla="*/ 2850446 h 2850446"/>
              <a:gd name="connsiteX11" fmla="*/ 700639 w 3108661"/>
              <a:gd name="connsiteY11" fmla="*/ 1766123 h 2850446"/>
              <a:gd name="connsiteX12" fmla="*/ 0 w 3108661"/>
              <a:gd name="connsiteY12" fmla="*/ 993825 h 2850446"/>
              <a:gd name="connsiteX13" fmla="*/ 1663628 w 3108661"/>
              <a:gd name="connsiteY13" fmla="*/ 0 h 2850446"/>
              <a:gd name="connsiteX0" fmla="*/ 1663628 w 3108661"/>
              <a:gd name="connsiteY0" fmla="*/ 0 h 2850446"/>
              <a:gd name="connsiteX1" fmla="*/ 1892059 w 3108661"/>
              <a:gd name="connsiteY1" fmla="*/ 222279 h 2850446"/>
              <a:gd name="connsiteX2" fmla="*/ 2111134 w 3108661"/>
              <a:gd name="connsiteY2" fmla="*/ 465167 h 2850446"/>
              <a:gd name="connsiteX3" fmla="*/ 2299253 w 3108661"/>
              <a:gd name="connsiteY3" fmla="*/ 708054 h 2850446"/>
              <a:gd name="connsiteX4" fmla="*/ 2470703 w 3108661"/>
              <a:gd name="connsiteY4" fmla="*/ 946179 h 2850446"/>
              <a:gd name="connsiteX5" fmla="*/ 2613578 w 3108661"/>
              <a:gd name="connsiteY5" fmla="*/ 1172398 h 2850446"/>
              <a:gd name="connsiteX6" fmla="*/ 2751690 w 3108661"/>
              <a:gd name="connsiteY6" fmla="*/ 1420067 h 2850446"/>
              <a:gd name="connsiteX7" fmla="*/ 2882659 w 3108661"/>
              <a:gd name="connsiteY7" fmla="*/ 1679605 h 2850446"/>
              <a:gd name="connsiteX8" fmla="*/ 2999340 w 3108661"/>
              <a:gd name="connsiteY8" fmla="*/ 1953468 h 2850446"/>
              <a:gd name="connsiteX9" fmla="*/ 3108661 w 3108661"/>
              <a:gd name="connsiteY9" fmla="*/ 2237682 h 2850446"/>
              <a:gd name="connsiteX10" fmla="*/ 1270753 w 3108661"/>
              <a:gd name="connsiteY10" fmla="*/ 2850446 h 2850446"/>
              <a:gd name="connsiteX11" fmla="*/ 700639 w 3108661"/>
              <a:gd name="connsiteY11" fmla="*/ 1766123 h 2850446"/>
              <a:gd name="connsiteX12" fmla="*/ 0 w 3108661"/>
              <a:gd name="connsiteY12" fmla="*/ 993825 h 2850446"/>
              <a:gd name="connsiteX13" fmla="*/ 1663628 w 3108661"/>
              <a:gd name="connsiteY13" fmla="*/ 0 h 2850446"/>
              <a:gd name="connsiteX0" fmla="*/ 1663628 w 3108661"/>
              <a:gd name="connsiteY0" fmla="*/ 0 h 2850446"/>
              <a:gd name="connsiteX1" fmla="*/ 1892059 w 3108661"/>
              <a:gd name="connsiteY1" fmla="*/ 222279 h 2850446"/>
              <a:gd name="connsiteX2" fmla="*/ 2111134 w 3108661"/>
              <a:gd name="connsiteY2" fmla="*/ 465167 h 2850446"/>
              <a:gd name="connsiteX3" fmla="*/ 2299253 w 3108661"/>
              <a:gd name="connsiteY3" fmla="*/ 708054 h 2850446"/>
              <a:gd name="connsiteX4" fmla="*/ 2470703 w 3108661"/>
              <a:gd name="connsiteY4" fmla="*/ 946179 h 2850446"/>
              <a:gd name="connsiteX5" fmla="*/ 2613578 w 3108661"/>
              <a:gd name="connsiteY5" fmla="*/ 1172398 h 2850446"/>
              <a:gd name="connsiteX6" fmla="*/ 2751690 w 3108661"/>
              <a:gd name="connsiteY6" fmla="*/ 1420067 h 2850446"/>
              <a:gd name="connsiteX7" fmla="*/ 2882659 w 3108661"/>
              <a:gd name="connsiteY7" fmla="*/ 1679605 h 2850446"/>
              <a:gd name="connsiteX8" fmla="*/ 2999340 w 3108661"/>
              <a:gd name="connsiteY8" fmla="*/ 1953468 h 2850446"/>
              <a:gd name="connsiteX9" fmla="*/ 3108661 w 3108661"/>
              <a:gd name="connsiteY9" fmla="*/ 2237682 h 2850446"/>
              <a:gd name="connsiteX10" fmla="*/ 1270753 w 3108661"/>
              <a:gd name="connsiteY10" fmla="*/ 2850446 h 2850446"/>
              <a:gd name="connsiteX11" fmla="*/ 700639 w 3108661"/>
              <a:gd name="connsiteY11" fmla="*/ 1766123 h 2850446"/>
              <a:gd name="connsiteX12" fmla="*/ 0 w 3108661"/>
              <a:gd name="connsiteY12" fmla="*/ 993825 h 2850446"/>
              <a:gd name="connsiteX13" fmla="*/ 1663628 w 3108661"/>
              <a:gd name="connsiteY13" fmla="*/ 0 h 2850446"/>
              <a:gd name="connsiteX0" fmla="*/ 1658866 w 3108661"/>
              <a:gd name="connsiteY0" fmla="*/ 0 h 2855246"/>
              <a:gd name="connsiteX1" fmla="*/ 1892059 w 3108661"/>
              <a:gd name="connsiteY1" fmla="*/ 227079 h 2855246"/>
              <a:gd name="connsiteX2" fmla="*/ 2111134 w 3108661"/>
              <a:gd name="connsiteY2" fmla="*/ 469967 h 2855246"/>
              <a:gd name="connsiteX3" fmla="*/ 2299253 w 3108661"/>
              <a:gd name="connsiteY3" fmla="*/ 712854 h 2855246"/>
              <a:gd name="connsiteX4" fmla="*/ 2470703 w 3108661"/>
              <a:gd name="connsiteY4" fmla="*/ 950979 h 2855246"/>
              <a:gd name="connsiteX5" fmla="*/ 2613578 w 3108661"/>
              <a:gd name="connsiteY5" fmla="*/ 1177198 h 2855246"/>
              <a:gd name="connsiteX6" fmla="*/ 2751690 w 3108661"/>
              <a:gd name="connsiteY6" fmla="*/ 1424867 h 2855246"/>
              <a:gd name="connsiteX7" fmla="*/ 2882659 w 3108661"/>
              <a:gd name="connsiteY7" fmla="*/ 1684405 h 2855246"/>
              <a:gd name="connsiteX8" fmla="*/ 2999340 w 3108661"/>
              <a:gd name="connsiteY8" fmla="*/ 1958268 h 2855246"/>
              <a:gd name="connsiteX9" fmla="*/ 3108661 w 3108661"/>
              <a:gd name="connsiteY9" fmla="*/ 2242482 h 2855246"/>
              <a:gd name="connsiteX10" fmla="*/ 1270753 w 3108661"/>
              <a:gd name="connsiteY10" fmla="*/ 2855246 h 2855246"/>
              <a:gd name="connsiteX11" fmla="*/ 700639 w 3108661"/>
              <a:gd name="connsiteY11" fmla="*/ 1770923 h 2855246"/>
              <a:gd name="connsiteX12" fmla="*/ 0 w 3108661"/>
              <a:gd name="connsiteY12" fmla="*/ 998625 h 2855246"/>
              <a:gd name="connsiteX13" fmla="*/ 1658866 w 3108661"/>
              <a:gd name="connsiteY13" fmla="*/ 0 h 2855246"/>
              <a:gd name="connsiteX0" fmla="*/ 1663629 w 3113424"/>
              <a:gd name="connsiteY0" fmla="*/ 0 h 2855246"/>
              <a:gd name="connsiteX1" fmla="*/ 1896822 w 3113424"/>
              <a:gd name="connsiteY1" fmla="*/ 227079 h 2855246"/>
              <a:gd name="connsiteX2" fmla="*/ 2115897 w 3113424"/>
              <a:gd name="connsiteY2" fmla="*/ 469967 h 2855246"/>
              <a:gd name="connsiteX3" fmla="*/ 2304016 w 3113424"/>
              <a:gd name="connsiteY3" fmla="*/ 712854 h 2855246"/>
              <a:gd name="connsiteX4" fmla="*/ 2475466 w 3113424"/>
              <a:gd name="connsiteY4" fmla="*/ 950979 h 2855246"/>
              <a:gd name="connsiteX5" fmla="*/ 2618341 w 3113424"/>
              <a:gd name="connsiteY5" fmla="*/ 1177198 h 2855246"/>
              <a:gd name="connsiteX6" fmla="*/ 2756453 w 3113424"/>
              <a:gd name="connsiteY6" fmla="*/ 1424867 h 2855246"/>
              <a:gd name="connsiteX7" fmla="*/ 2887422 w 3113424"/>
              <a:gd name="connsiteY7" fmla="*/ 1684405 h 2855246"/>
              <a:gd name="connsiteX8" fmla="*/ 3004103 w 3113424"/>
              <a:gd name="connsiteY8" fmla="*/ 1958268 h 2855246"/>
              <a:gd name="connsiteX9" fmla="*/ 3113424 w 3113424"/>
              <a:gd name="connsiteY9" fmla="*/ 2242482 h 2855246"/>
              <a:gd name="connsiteX10" fmla="*/ 1275516 w 3113424"/>
              <a:gd name="connsiteY10" fmla="*/ 2855246 h 2855246"/>
              <a:gd name="connsiteX11" fmla="*/ 705402 w 3113424"/>
              <a:gd name="connsiteY11" fmla="*/ 1770923 h 2855246"/>
              <a:gd name="connsiteX12" fmla="*/ 0 w 3113424"/>
              <a:gd name="connsiteY12" fmla="*/ 998625 h 2855246"/>
              <a:gd name="connsiteX13" fmla="*/ 1663629 w 3113424"/>
              <a:gd name="connsiteY13" fmla="*/ 0 h 2855246"/>
              <a:gd name="connsiteX0" fmla="*/ 1663629 w 3113424"/>
              <a:gd name="connsiteY0" fmla="*/ 0 h 2855246"/>
              <a:gd name="connsiteX1" fmla="*/ 1896822 w 3113424"/>
              <a:gd name="connsiteY1" fmla="*/ 227079 h 2855246"/>
              <a:gd name="connsiteX2" fmla="*/ 2115897 w 3113424"/>
              <a:gd name="connsiteY2" fmla="*/ 469967 h 2855246"/>
              <a:gd name="connsiteX3" fmla="*/ 2304016 w 3113424"/>
              <a:gd name="connsiteY3" fmla="*/ 712854 h 2855246"/>
              <a:gd name="connsiteX4" fmla="*/ 2475466 w 3113424"/>
              <a:gd name="connsiteY4" fmla="*/ 950979 h 2855246"/>
              <a:gd name="connsiteX5" fmla="*/ 2618341 w 3113424"/>
              <a:gd name="connsiteY5" fmla="*/ 1177198 h 2855246"/>
              <a:gd name="connsiteX6" fmla="*/ 2756453 w 3113424"/>
              <a:gd name="connsiteY6" fmla="*/ 1424867 h 2855246"/>
              <a:gd name="connsiteX7" fmla="*/ 2887422 w 3113424"/>
              <a:gd name="connsiteY7" fmla="*/ 1684405 h 2855246"/>
              <a:gd name="connsiteX8" fmla="*/ 3004103 w 3113424"/>
              <a:gd name="connsiteY8" fmla="*/ 1958268 h 2855246"/>
              <a:gd name="connsiteX9" fmla="*/ 3113424 w 3113424"/>
              <a:gd name="connsiteY9" fmla="*/ 2242482 h 2855246"/>
              <a:gd name="connsiteX10" fmla="*/ 1275516 w 3113424"/>
              <a:gd name="connsiteY10" fmla="*/ 2855246 h 2855246"/>
              <a:gd name="connsiteX11" fmla="*/ 698258 w 3113424"/>
              <a:gd name="connsiteY11" fmla="*/ 1770923 h 2855246"/>
              <a:gd name="connsiteX12" fmla="*/ 0 w 3113424"/>
              <a:gd name="connsiteY12" fmla="*/ 998625 h 2855246"/>
              <a:gd name="connsiteX13" fmla="*/ 1663629 w 3113424"/>
              <a:gd name="connsiteY13" fmla="*/ 0 h 2855246"/>
              <a:gd name="connsiteX0" fmla="*/ 1663629 w 3113424"/>
              <a:gd name="connsiteY0" fmla="*/ 0 h 2860046"/>
              <a:gd name="connsiteX1" fmla="*/ 1896822 w 3113424"/>
              <a:gd name="connsiteY1" fmla="*/ 227079 h 2860046"/>
              <a:gd name="connsiteX2" fmla="*/ 2115897 w 3113424"/>
              <a:gd name="connsiteY2" fmla="*/ 469967 h 2860046"/>
              <a:gd name="connsiteX3" fmla="*/ 2304016 w 3113424"/>
              <a:gd name="connsiteY3" fmla="*/ 712854 h 2860046"/>
              <a:gd name="connsiteX4" fmla="*/ 2475466 w 3113424"/>
              <a:gd name="connsiteY4" fmla="*/ 950979 h 2860046"/>
              <a:gd name="connsiteX5" fmla="*/ 2618341 w 3113424"/>
              <a:gd name="connsiteY5" fmla="*/ 1177198 h 2860046"/>
              <a:gd name="connsiteX6" fmla="*/ 2756453 w 3113424"/>
              <a:gd name="connsiteY6" fmla="*/ 1424867 h 2860046"/>
              <a:gd name="connsiteX7" fmla="*/ 2887422 w 3113424"/>
              <a:gd name="connsiteY7" fmla="*/ 1684405 h 2860046"/>
              <a:gd name="connsiteX8" fmla="*/ 3004103 w 3113424"/>
              <a:gd name="connsiteY8" fmla="*/ 1958268 h 2860046"/>
              <a:gd name="connsiteX9" fmla="*/ 3113424 w 3113424"/>
              <a:gd name="connsiteY9" fmla="*/ 2242482 h 2860046"/>
              <a:gd name="connsiteX10" fmla="*/ 1270753 w 3113424"/>
              <a:gd name="connsiteY10" fmla="*/ 2860046 h 2860046"/>
              <a:gd name="connsiteX11" fmla="*/ 698258 w 3113424"/>
              <a:gd name="connsiteY11" fmla="*/ 1770923 h 2860046"/>
              <a:gd name="connsiteX12" fmla="*/ 0 w 3113424"/>
              <a:gd name="connsiteY12" fmla="*/ 998625 h 2860046"/>
              <a:gd name="connsiteX13" fmla="*/ 1663629 w 3113424"/>
              <a:gd name="connsiteY13" fmla="*/ 0 h 2860046"/>
              <a:gd name="connsiteX0" fmla="*/ 1663629 w 3118186"/>
              <a:gd name="connsiteY0" fmla="*/ 0 h 2860046"/>
              <a:gd name="connsiteX1" fmla="*/ 1896822 w 3118186"/>
              <a:gd name="connsiteY1" fmla="*/ 227079 h 2860046"/>
              <a:gd name="connsiteX2" fmla="*/ 2115897 w 3118186"/>
              <a:gd name="connsiteY2" fmla="*/ 469967 h 2860046"/>
              <a:gd name="connsiteX3" fmla="*/ 2304016 w 3118186"/>
              <a:gd name="connsiteY3" fmla="*/ 712854 h 2860046"/>
              <a:gd name="connsiteX4" fmla="*/ 2475466 w 3118186"/>
              <a:gd name="connsiteY4" fmla="*/ 950979 h 2860046"/>
              <a:gd name="connsiteX5" fmla="*/ 2618341 w 3118186"/>
              <a:gd name="connsiteY5" fmla="*/ 1177198 h 2860046"/>
              <a:gd name="connsiteX6" fmla="*/ 2756453 w 3118186"/>
              <a:gd name="connsiteY6" fmla="*/ 1424867 h 2860046"/>
              <a:gd name="connsiteX7" fmla="*/ 2887422 w 3118186"/>
              <a:gd name="connsiteY7" fmla="*/ 1684405 h 2860046"/>
              <a:gd name="connsiteX8" fmla="*/ 3004103 w 3118186"/>
              <a:gd name="connsiteY8" fmla="*/ 1958268 h 2860046"/>
              <a:gd name="connsiteX9" fmla="*/ 3118186 w 3118186"/>
              <a:gd name="connsiteY9" fmla="*/ 2247283 h 2860046"/>
              <a:gd name="connsiteX10" fmla="*/ 1270753 w 3118186"/>
              <a:gd name="connsiteY10" fmla="*/ 2860046 h 2860046"/>
              <a:gd name="connsiteX11" fmla="*/ 698258 w 3118186"/>
              <a:gd name="connsiteY11" fmla="*/ 1770923 h 2860046"/>
              <a:gd name="connsiteX12" fmla="*/ 0 w 3118186"/>
              <a:gd name="connsiteY12" fmla="*/ 998625 h 2860046"/>
              <a:gd name="connsiteX13" fmla="*/ 1663629 w 3118186"/>
              <a:gd name="connsiteY13" fmla="*/ 0 h 2860046"/>
              <a:gd name="connsiteX0" fmla="*/ 1668391 w 3118186"/>
              <a:gd name="connsiteY0" fmla="*/ 0 h 2852846"/>
              <a:gd name="connsiteX1" fmla="*/ 1896822 w 3118186"/>
              <a:gd name="connsiteY1" fmla="*/ 219879 h 2852846"/>
              <a:gd name="connsiteX2" fmla="*/ 2115897 w 3118186"/>
              <a:gd name="connsiteY2" fmla="*/ 462767 h 2852846"/>
              <a:gd name="connsiteX3" fmla="*/ 2304016 w 3118186"/>
              <a:gd name="connsiteY3" fmla="*/ 705654 h 2852846"/>
              <a:gd name="connsiteX4" fmla="*/ 2475466 w 3118186"/>
              <a:gd name="connsiteY4" fmla="*/ 943779 h 2852846"/>
              <a:gd name="connsiteX5" fmla="*/ 2618341 w 3118186"/>
              <a:gd name="connsiteY5" fmla="*/ 1169998 h 2852846"/>
              <a:gd name="connsiteX6" fmla="*/ 2756453 w 3118186"/>
              <a:gd name="connsiteY6" fmla="*/ 1417667 h 2852846"/>
              <a:gd name="connsiteX7" fmla="*/ 2887422 w 3118186"/>
              <a:gd name="connsiteY7" fmla="*/ 1677205 h 2852846"/>
              <a:gd name="connsiteX8" fmla="*/ 3004103 w 3118186"/>
              <a:gd name="connsiteY8" fmla="*/ 1951068 h 2852846"/>
              <a:gd name="connsiteX9" fmla="*/ 3118186 w 3118186"/>
              <a:gd name="connsiteY9" fmla="*/ 2240083 h 2852846"/>
              <a:gd name="connsiteX10" fmla="*/ 1270753 w 3118186"/>
              <a:gd name="connsiteY10" fmla="*/ 2852846 h 2852846"/>
              <a:gd name="connsiteX11" fmla="*/ 698258 w 3118186"/>
              <a:gd name="connsiteY11" fmla="*/ 1763723 h 2852846"/>
              <a:gd name="connsiteX12" fmla="*/ 0 w 3118186"/>
              <a:gd name="connsiteY12" fmla="*/ 991425 h 2852846"/>
              <a:gd name="connsiteX13" fmla="*/ 1668391 w 3118186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691114 w 3111042"/>
              <a:gd name="connsiteY11" fmla="*/ 1763723 h 2852846"/>
              <a:gd name="connsiteX12" fmla="*/ 0 w 3111042"/>
              <a:gd name="connsiteY12" fmla="*/ 993825 h 2852846"/>
              <a:gd name="connsiteX13" fmla="*/ 1661247 w 3111042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686351 w 3111042"/>
              <a:gd name="connsiteY11" fmla="*/ 1742123 h 2852846"/>
              <a:gd name="connsiteX12" fmla="*/ 0 w 3111042"/>
              <a:gd name="connsiteY12" fmla="*/ 993825 h 2852846"/>
              <a:gd name="connsiteX13" fmla="*/ 1661247 w 3111042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726832 w 3111042"/>
              <a:gd name="connsiteY11" fmla="*/ 1797324 h 2852846"/>
              <a:gd name="connsiteX12" fmla="*/ 0 w 3111042"/>
              <a:gd name="connsiteY12" fmla="*/ 993825 h 2852846"/>
              <a:gd name="connsiteX13" fmla="*/ 1661247 w 3111042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726832 w 3111042"/>
              <a:gd name="connsiteY11" fmla="*/ 1797324 h 2852846"/>
              <a:gd name="connsiteX12" fmla="*/ 0 w 3111042"/>
              <a:gd name="connsiteY12" fmla="*/ 993825 h 2852846"/>
              <a:gd name="connsiteX13" fmla="*/ 1661247 w 3111042"/>
              <a:gd name="connsiteY13" fmla="*/ 0 h 2852846"/>
              <a:gd name="connsiteX0" fmla="*/ 1661247 w 3111042"/>
              <a:gd name="connsiteY0" fmla="*/ 0 h 2852846"/>
              <a:gd name="connsiteX1" fmla="*/ 1889678 w 3111042"/>
              <a:gd name="connsiteY1" fmla="*/ 219879 h 2852846"/>
              <a:gd name="connsiteX2" fmla="*/ 2108753 w 3111042"/>
              <a:gd name="connsiteY2" fmla="*/ 462767 h 2852846"/>
              <a:gd name="connsiteX3" fmla="*/ 2296872 w 3111042"/>
              <a:gd name="connsiteY3" fmla="*/ 705654 h 2852846"/>
              <a:gd name="connsiteX4" fmla="*/ 2468322 w 3111042"/>
              <a:gd name="connsiteY4" fmla="*/ 943779 h 2852846"/>
              <a:gd name="connsiteX5" fmla="*/ 2611197 w 3111042"/>
              <a:gd name="connsiteY5" fmla="*/ 1169998 h 2852846"/>
              <a:gd name="connsiteX6" fmla="*/ 2749309 w 3111042"/>
              <a:gd name="connsiteY6" fmla="*/ 1417667 h 2852846"/>
              <a:gd name="connsiteX7" fmla="*/ 2880278 w 3111042"/>
              <a:gd name="connsiteY7" fmla="*/ 1677205 h 2852846"/>
              <a:gd name="connsiteX8" fmla="*/ 2996959 w 3111042"/>
              <a:gd name="connsiteY8" fmla="*/ 1951068 h 2852846"/>
              <a:gd name="connsiteX9" fmla="*/ 3111042 w 3111042"/>
              <a:gd name="connsiteY9" fmla="*/ 2240083 h 2852846"/>
              <a:gd name="connsiteX10" fmla="*/ 1263609 w 3111042"/>
              <a:gd name="connsiteY10" fmla="*/ 2852846 h 2852846"/>
              <a:gd name="connsiteX11" fmla="*/ 726832 w 3111042"/>
              <a:gd name="connsiteY11" fmla="*/ 1797324 h 2852846"/>
              <a:gd name="connsiteX12" fmla="*/ 0 w 3111042"/>
              <a:gd name="connsiteY12" fmla="*/ 991425 h 2852846"/>
              <a:gd name="connsiteX13" fmla="*/ 1661247 w 3111042"/>
              <a:gd name="connsiteY13" fmla="*/ 0 h 2852846"/>
              <a:gd name="connsiteX0" fmla="*/ 1661247 w 3111042"/>
              <a:gd name="connsiteY0" fmla="*/ 0 h 2840846"/>
              <a:gd name="connsiteX1" fmla="*/ 1889678 w 3111042"/>
              <a:gd name="connsiteY1" fmla="*/ 219879 h 2840846"/>
              <a:gd name="connsiteX2" fmla="*/ 2108753 w 3111042"/>
              <a:gd name="connsiteY2" fmla="*/ 462767 h 2840846"/>
              <a:gd name="connsiteX3" fmla="*/ 2296872 w 3111042"/>
              <a:gd name="connsiteY3" fmla="*/ 705654 h 2840846"/>
              <a:gd name="connsiteX4" fmla="*/ 2468322 w 3111042"/>
              <a:gd name="connsiteY4" fmla="*/ 943779 h 2840846"/>
              <a:gd name="connsiteX5" fmla="*/ 2611197 w 3111042"/>
              <a:gd name="connsiteY5" fmla="*/ 1169998 h 2840846"/>
              <a:gd name="connsiteX6" fmla="*/ 2749309 w 3111042"/>
              <a:gd name="connsiteY6" fmla="*/ 1417667 h 2840846"/>
              <a:gd name="connsiteX7" fmla="*/ 2880278 w 3111042"/>
              <a:gd name="connsiteY7" fmla="*/ 1677205 h 2840846"/>
              <a:gd name="connsiteX8" fmla="*/ 2996959 w 3111042"/>
              <a:gd name="connsiteY8" fmla="*/ 1951068 h 2840846"/>
              <a:gd name="connsiteX9" fmla="*/ 3111042 w 3111042"/>
              <a:gd name="connsiteY9" fmla="*/ 2240083 h 2840846"/>
              <a:gd name="connsiteX10" fmla="*/ 1263609 w 3111042"/>
              <a:gd name="connsiteY10" fmla="*/ 2840846 h 2840846"/>
              <a:gd name="connsiteX11" fmla="*/ 726832 w 3111042"/>
              <a:gd name="connsiteY11" fmla="*/ 1797324 h 2840846"/>
              <a:gd name="connsiteX12" fmla="*/ 0 w 3111042"/>
              <a:gd name="connsiteY12" fmla="*/ 991425 h 2840846"/>
              <a:gd name="connsiteX13" fmla="*/ 1661247 w 3111042"/>
              <a:gd name="connsiteY13" fmla="*/ 0 h 2840846"/>
              <a:gd name="connsiteX0" fmla="*/ 1654104 w 3103899"/>
              <a:gd name="connsiteY0" fmla="*/ 0 h 2840846"/>
              <a:gd name="connsiteX1" fmla="*/ 1882535 w 3103899"/>
              <a:gd name="connsiteY1" fmla="*/ 219879 h 2840846"/>
              <a:gd name="connsiteX2" fmla="*/ 2101610 w 3103899"/>
              <a:gd name="connsiteY2" fmla="*/ 462767 h 2840846"/>
              <a:gd name="connsiteX3" fmla="*/ 2289729 w 3103899"/>
              <a:gd name="connsiteY3" fmla="*/ 705654 h 2840846"/>
              <a:gd name="connsiteX4" fmla="*/ 2461179 w 3103899"/>
              <a:gd name="connsiteY4" fmla="*/ 943779 h 2840846"/>
              <a:gd name="connsiteX5" fmla="*/ 2604054 w 3103899"/>
              <a:gd name="connsiteY5" fmla="*/ 1169998 h 2840846"/>
              <a:gd name="connsiteX6" fmla="*/ 2742166 w 3103899"/>
              <a:gd name="connsiteY6" fmla="*/ 1417667 h 2840846"/>
              <a:gd name="connsiteX7" fmla="*/ 2873135 w 3103899"/>
              <a:gd name="connsiteY7" fmla="*/ 1677205 h 2840846"/>
              <a:gd name="connsiteX8" fmla="*/ 2989816 w 3103899"/>
              <a:gd name="connsiteY8" fmla="*/ 1951068 h 2840846"/>
              <a:gd name="connsiteX9" fmla="*/ 3103899 w 3103899"/>
              <a:gd name="connsiteY9" fmla="*/ 2240083 h 2840846"/>
              <a:gd name="connsiteX10" fmla="*/ 1256466 w 3103899"/>
              <a:gd name="connsiteY10" fmla="*/ 2840846 h 2840846"/>
              <a:gd name="connsiteX11" fmla="*/ 719689 w 3103899"/>
              <a:gd name="connsiteY11" fmla="*/ 1797324 h 2840846"/>
              <a:gd name="connsiteX12" fmla="*/ 0 w 3103899"/>
              <a:gd name="connsiteY12" fmla="*/ 993825 h 2840846"/>
              <a:gd name="connsiteX13" fmla="*/ 1654104 w 3103899"/>
              <a:gd name="connsiteY13" fmla="*/ 0 h 2840846"/>
              <a:gd name="connsiteX0" fmla="*/ 1654104 w 3103899"/>
              <a:gd name="connsiteY0" fmla="*/ 0 h 2840846"/>
              <a:gd name="connsiteX1" fmla="*/ 1882535 w 3103899"/>
              <a:gd name="connsiteY1" fmla="*/ 219879 h 2840846"/>
              <a:gd name="connsiteX2" fmla="*/ 2101610 w 3103899"/>
              <a:gd name="connsiteY2" fmla="*/ 462767 h 2840846"/>
              <a:gd name="connsiteX3" fmla="*/ 2289729 w 3103899"/>
              <a:gd name="connsiteY3" fmla="*/ 705654 h 2840846"/>
              <a:gd name="connsiteX4" fmla="*/ 2461179 w 3103899"/>
              <a:gd name="connsiteY4" fmla="*/ 943779 h 2840846"/>
              <a:gd name="connsiteX5" fmla="*/ 2604054 w 3103899"/>
              <a:gd name="connsiteY5" fmla="*/ 1169998 h 2840846"/>
              <a:gd name="connsiteX6" fmla="*/ 2742166 w 3103899"/>
              <a:gd name="connsiteY6" fmla="*/ 1417667 h 2840846"/>
              <a:gd name="connsiteX7" fmla="*/ 2873135 w 3103899"/>
              <a:gd name="connsiteY7" fmla="*/ 1677205 h 2840846"/>
              <a:gd name="connsiteX8" fmla="*/ 2989816 w 3103899"/>
              <a:gd name="connsiteY8" fmla="*/ 1951068 h 2840846"/>
              <a:gd name="connsiteX9" fmla="*/ 3103899 w 3103899"/>
              <a:gd name="connsiteY9" fmla="*/ 2240083 h 2840846"/>
              <a:gd name="connsiteX10" fmla="*/ 1263610 w 3103899"/>
              <a:gd name="connsiteY10" fmla="*/ 2840846 h 2840846"/>
              <a:gd name="connsiteX11" fmla="*/ 719689 w 3103899"/>
              <a:gd name="connsiteY11" fmla="*/ 1797324 h 2840846"/>
              <a:gd name="connsiteX12" fmla="*/ 0 w 3103899"/>
              <a:gd name="connsiteY12" fmla="*/ 993825 h 2840846"/>
              <a:gd name="connsiteX13" fmla="*/ 1654104 w 3103899"/>
              <a:gd name="connsiteY13" fmla="*/ 0 h 2840846"/>
              <a:gd name="connsiteX0" fmla="*/ 1654104 w 3096755"/>
              <a:gd name="connsiteY0" fmla="*/ 0 h 2840846"/>
              <a:gd name="connsiteX1" fmla="*/ 1882535 w 3096755"/>
              <a:gd name="connsiteY1" fmla="*/ 219879 h 2840846"/>
              <a:gd name="connsiteX2" fmla="*/ 2101610 w 3096755"/>
              <a:gd name="connsiteY2" fmla="*/ 462767 h 2840846"/>
              <a:gd name="connsiteX3" fmla="*/ 2289729 w 3096755"/>
              <a:gd name="connsiteY3" fmla="*/ 705654 h 2840846"/>
              <a:gd name="connsiteX4" fmla="*/ 2461179 w 3096755"/>
              <a:gd name="connsiteY4" fmla="*/ 943779 h 2840846"/>
              <a:gd name="connsiteX5" fmla="*/ 2604054 w 3096755"/>
              <a:gd name="connsiteY5" fmla="*/ 1169998 h 2840846"/>
              <a:gd name="connsiteX6" fmla="*/ 2742166 w 3096755"/>
              <a:gd name="connsiteY6" fmla="*/ 1417667 h 2840846"/>
              <a:gd name="connsiteX7" fmla="*/ 2873135 w 3096755"/>
              <a:gd name="connsiteY7" fmla="*/ 1677205 h 2840846"/>
              <a:gd name="connsiteX8" fmla="*/ 2989816 w 3096755"/>
              <a:gd name="connsiteY8" fmla="*/ 1951068 h 2840846"/>
              <a:gd name="connsiteX9" fmla="*/ 3096755 w 3096755"/>
              <a:gd name="connsiteY9" fmla="*/ 2228082 h 2840846"/>
              <a:gd name="connsiteX10" fmla="*/ 1263610 w 3096755"/>
              <a:gd name="connsiteY10" fmla="*/ 2840846 h 2840846"/>
              <a:gd name="connsiteX11" fmla="*/ 719689 w 3096755"/>
              <a:gd name="connsiteY11" fmla="*/ 1797324 h 2840846"/>
              <a:gd name="connsiteX12" fmla="*/ 0 w 3096755"/>
              <a:gd name="connsiteY12" fmla="*/ 993825 h 2840846"/>
              <a:gd name="connsiteX13" fmla="*/ 1654104 w 3096755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604054 w 3094374"/>
              <a:gd name="connsiteY5" fmla="*/ 1169998 h 2840846"/>
              <a:gd name="connsiteX6" fmla="*/ 2742166 w 3094374"/>
              <a:gd name="connsiteY6" fmla="*/ 1417667 h 2840846"/>
              <a:gd name="connsiteX7" fmla="*/ 2873135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604054 w 3094374"/>
              <a:gd name="connsiteY5" fmla="*/ 1169998 h 2840846"/>
              <a:gd name="connsiteX6" fmla="*/ 2742166 w 3094374"/>
              <a:gd name="connsiteY6" fmla="*/ 1417667 h 2840846"/>
              <a:gd name="connsiteX7" fmla="*/ 2870754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604054 w 3094374"/>
              <a:gd name="connsiteY5" fmla="*/ 1169998 h 2840846"/>
              <a:gd name="connsiteX6" fmla="*/ 2735023 w 3094374"/>
              <a:gd name="connsiteY6" fmla="*/ 1417667 h 2840846"/>
              <a:gd name="connsiteX7" fmla="*/ 2870754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70754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65991 w 3094374"/>
              <a:gd name="connsiteY7" fmla="*/ 1677205 h 2840846"/>
              <a:gd name="connsiteX8" fmla="*/ 2989816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61179 w 3094374"/>
              <a:gd name="connsiteY4" fmla="*/ 943779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65991 w 3094374"/>
              <a:gd name="connsiteY7" fmla="*/ 1677205 h 2840846"/>
              <a:gd name="connsiteX8" fmla="*/ 2982672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101610 w 3094374"/>
              <a:gd name="connsiteY2" fmla="*/ 462767 h 2840846"/>
              <a:gd name="connsiteX3" fmla="*/ 2289729 w 3094374"/>
              <a:gd name="connsiteY3" fmla="*/ 705654 h 2840846"/>
              <a:gd name="connsiteX4" fmla="*/ 2454036 w 3094374"/>
              <a:gd name="connsiteY4" fmla="*/ 941380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65991 w 3094374"/>
              <a:gd name="connsiteY7" fmla="*/ 1677205 h 2840846"/>
              <a:gd name="connsiteX8" fmla="*/ 2982672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40846"/>
              <a:gd name="connsiteX1" fmla="*/ 1882535 w 3094374"/>
              <a:gd name="connsiteY1" fmla="*/ 219879 h 2840846"/>
              <a:gd name="connsiteX2" fmla="*/ 2094466 w 3094374"/>
              <a:gd name="connsiteY2" fmla="*/ 462767 h 2840846"/>
              <a:gd name="connsiteX3" fmla="*/ 2289729 w 3094374"/>
              <a:gd name="connsiteY3" fmla="*/ 705654 h 2840846"/>
              <a:gd name="connsiteX4" fmla="*/ 2454036 w 3094374"/>
              <a:gd name="connsiteY4" fmla="*/ 941380 h 2840846"/>
              <a:gd name="connsiteX5" fmla="*/ 2596911 w 3094374"/>
              <a:gd name="connsiteY5" fmla="*/ 1172397 h 2840846"/>
              <a:gd name="connsiteX6" fmla="*/ 2735023 w 3094374"/>
              <a:gd name="connsiteY6" fmla="*/ 1417667 h 2840846"/>
              <a:gd name="connsiteX7" fmla="*/ 2865991 w 3094374"/>
              <a:gd name="connsiteY7" fmla="*/ 1677205 h 2840846"/>
              <a:gd name="connsiteX8" fmla="*/ 2982672 w 3094374"/>
              <a:gd name="connsiteY8" fmla="*/ 1951068 h 2840846"/>
              <a:gd name="connsiteX9" fmla="*/ 3094374 w 3094374"/>
              <a:gd name="connsiteY9" fmla="*/ 2230482 h 2840846"/>
              <a:gd name="connsiteX10" fmla="*/ 1263610 w 3094374"/>
              <a:gd name="connsiteY10" fmla="*/ 2840846 h 2840846"/>
              <a:gd name="connsiteX11" fmla="*/ 719689 w 3094374"/>
              <a:gd name="connsiteY11" fmla="*/ 1797324 h 2840846"/>
              <a:gd name="connsiteX12" fmla="*/ 0 w 3094374"/>
              <a:gd name="connsiteY12" fmla="*/ 993825 h 2840846"/>
              <a:gd name="connsiteX13" fmla="*/ 1654104 w 3094374"/>
              <a:gd name="connsiteY13" fmla="*/ 0 h 2840846"/>
              <a:gd name="connsiteX0" fmla="*/ 1654104 w 3094374"/>
              <a:gd name="connsiteY0" fmla="*/ 0 h 2836045"/>
              <a:gd name="connsiteX1" fmla="*/ 1882535 w 3094374"/>
              <a:gd name="connsiteY1" fmla="*/ 215078 h 2836045"/>
              <a:gd name="connsiteX2" fmla="*/ 2094466 w 3094374"/>
              <a:gd name="connsiteY2" fmla="*/ 457966 h 2836045"/>
              <a:gd name="connsiteX3" fmla="*/ 2289729 w 3094374"/>
              <a:gd name="connsiteY3" fmla="*/ 700853 h 2836045"/>
              <a:gd name="connsiteX4" fmla="*/ 2454036 w 3094374"/>
              <a:gd name="connsiteY4" fmla="*/ 936579 h 2836045"/>
              <a:gd name="connsiteX5" fmla="*/ 2596911 w 3094374"/>
              <a:gd name="connsiteY5" fmla="*/ 1167596 h 2836045"/>
              <a:gd name="connsiteX6" fmla="*/ 2735023 w 3094374"/>
              <a:gd name="connsiteY6" fmla="*/ 1412866 h 2836045"/>
              <a:gd name="connsiteX7" fmla="*/ 2865991 w 3094374"/>
              <a:gd name="connsiteY7" fmla="*/ 1672404 h 2836045"/>
              <a:gd name="connsiteX8" fmla="*/ 2982672 w 3094374"/>
              <a:gd name="connsiteY8" fmla="*/ 1946267 h 2836045"/>
              <a:gd name="connsiteX9" fmla="*/ 3094374 w 3094374"/>
              <a:gd name="connsiteY9" fmla="*/ 2225681 h 2836045"/>
              <a:gd name="connsiteX10" fmla="*/ 1263610 w 3094374"/>
              <a:gd name="connsiteY10" fmla="*/ 2836045 h 2836045"/>
              <a:gd name="connsiteX11" fmla="*/ 719689 w 3094374"/>
              <a:gd name="connsiteY11" fmla="*/ 1792523 h 2836045"/>
              <a:gd name="connsiteX12" fmla="*/ 0 w 3094374"/>
              <a:gd name="connsiteY12" fmla="*/ 989024 h 2836045"/>
              <a:gd name="connsiteX13" fmla="*/ 1654104 w 3094374"/>
              <a:gd name="connsiteY13" fmla="*/ 0 h 2836045"/>
              <a:gd name="connsiteX0" fmla="*/ 1654104 w 3094374"/>
              <a:gd name="connsiteY0" fmla="*/ 0 h 2836045"/>
              <a:gd name="connsiteX1" fmla="*/ 1884916 w 3094374"/>
              <a:gd name="connsiteY1" fmla="*/ 222278 h 2836045"/>
              <a:gd name="connsiteX2" fmla="*/ 2094466 w 3094374"/>
              <a:gd name="connsiteY2" fmla="*/ 457966 h 2836045"/>
              <a:gd name="connsiteX3" fmla="*/ 2289729 w 3094374"/>
              <a:gd name="connsiteY3" fmla="*/ 700853 h 2836045"/>
              <a:gd name="connsiteX4" fmla="*/ 2454036 w 3094374"/>
              <a:gd name="connsiteY4" fmla="*/ 936579 h 2836045"/>
              <a:gd name="connsiteX5" fmla="*/ 2596911 w 3094374"/>
              <a:gd name="connsiteY5" fmla="*/ 1167596 h 2836045"/>
              <a:gd name="connsiteX6" fmla="*/ 2735023 w 3094374"/>
              <a:gd name="connsiteY6" fmla="*/ 1412866 h 2836045"/>
              <a:gd name="connsiteX7" fmla="*/ 2865991 w 3094374"/>
              <a:gd name="connsiteY7" fmla="*/ 1672404 h 2836045"/>
              <a:gd name="connsiteX8" fmla="*/ 2982672 w 3094374"/>
              <a:gd name="connsiteY8" fmla="*/ 1946267 h 2836045"/>
              <a:gd name="connsiteX9" fmla="*/ 3094374 w 3094374"/>
              <a:gd name="connsiteY9" fmla="*/ 2225681 h 2836045"/>
              <a:gd name="connsiteX10" fmla="*/ 1263610 w 3094374"/>
              <a:gd name="connsiteY10" fmla="*/ 2836045 h 2836045"/>
              <a:gd name="connsiteX11" fmla="*/ 719689 w 3094374"/>
              <a:gd name="connsiteY11" fmla="*/ 1792523 h 2836045"/>
              <a:gd name="connsiteX12" fmla="*/ 0 w 3094374"/>
              <a:gd name="connsiteY12" fmla="*/ 989024 h 2836045"/>
              <a:gd name="connsiteX13" fmla="*/ 1654104 w 3094374"/>
              <a:gd name="connsiteY13" fmla="*/ 0 h 2836045"/>
              <a:gd name="connsiteX0" fmla="*/ 1656485 w 3094374"/>
              <a:gd name="connsiteY0" fmla="*/ 0 h 2831245"/>
              <a:gd name="connsiteX1" fmla="*/ 1884916 w 3094374"/>
              <a:gd name="connsiteY1" fmla="*/ 217478 h 2831245"/>
              <a:gd name="connsiteX2" fmla="*/ 2094466 w 3094374"/>
              <a:gd name="connsiteY2" fmla="*/ 453166 h 2831245"/>
              <a:gd name="connsiteX3" fmla="*/ 2289729 w 3094374"/>
              <a:gd name="connsiteY3" fmla="*/ 696053 h 2831245"/>
              <a:gd name="connsiteX4" fmla="*/ 2454036 w 3094374"/>
              <a:gd name="connsiteY4" fmla="*/ 931779 h 2831245"/>
              <a:gd name="connsiteX5" fmla="*/ 2596911 w 3094374"/>
              <a:gd name="connsiteY5" fmla="*/ 1162796 h 2831245"/>
              <a:gd name="connsiteX6" fmla="*/ 2735023 w 3094374"/>
              <a:gd name="connsiteY6" fmla="*/ 1408066 h 2831245"/>
              <a:gd name="connsiteX7" fmla="*/ 2865991 w 3094374"/>
              <a:gd name="connsiteY7" fmla="*/ 1667604 h 2831245"/>
              <a:gd name="connsiteX8" fmla="*/ 2982672 w 3094374"/>
              <a:gd name="connsiteY8" fmla="*/ 1941467 h 2831245"/>
              <a:gd name="connsiteX9" fmla="*/ 3094374 w 3094374"/>
              <a:gd name="connsiteY9" fmla="*/ 2220881 h 2831245"/>
              <a:gd name="connsiteX10" fmla="*/ 1263610 w 3094374"/>
              <a:gd name="connsiteY10" fmla="*/ 2831245 h 2831245"/>
              <a:gd name="connsiteX11" fmla="*/ 719689 w 3094374"/>
              <a:gd name="connsiteY11" fmla="*/ 1787723 h 2831245"/>
              <a:gd name="connsiteX12" fmla="*/ 0 w 3094374"/>
              <a:gd name="connsiteY12" fmla="*/ 984224 h 2831245"/>
              <a:gd name="connsiteX13" fmla="*/ 1656485 w 3094374"/>
              <a:gd name="connsiteY13" fmla="*/ 0 h 2831245"/>
              <a:gd name="connsiteX0" fmla="*/ 1654103 w 3091992"/>
              <a:gd name="connsiteY0" fmla="*/ 0 h 2831245"/>
              <a:gd name="connsiteX1" fmla="*/ 1882534 w 3091992"/>
              <a:gd name="connsiteY1" fmla="*/ 217478 h 2831245"/>
              <a:gd name="connsiteX2" fmla="*/ 2092084 w 3091992"/>
              <a:gd name="connsiteY2" fmla="*/ 453166 h 2831245"/>
              <a:gd name="connsiteX3" fmla="*/ 2287347 w 3091992"/>
              <a:gd name="connsiteY3" fmla="*/ 696053 h 2831245"/>
              <a:gd name="connsiteX4" fmla="*/ 2451654 w 3091992"/>
              <a:gd name="connsiteY4" fmla="*/ 931779 h 2831245"/>
              <a:gd name="connsiteX5" fmla="*/ 2594529 w 3091992"/>
              <a:gd name="connsiteY5" fmla="*/ 1162796 h 2831245"/>
              <a:gd name="connsiteX6" fmla="*/ 2732641 w 3091992"/>
              <a:gd name="connsiteY6" fmla="*/ 1408066 h 2831245"/>
              <a:gd name="connsiteX7" fmla="*/ 2863609 w 3091992"/>
              <a:gd name="connsiteY7" fmla="*/ 1667604 h 2831245"/>
              <a:gd name="connsiteX8" fmla="*/ 2980290 w 3091992"/>
              <a:gd name="connsiteY8" fmla="*/ 1941467 h 2831245"/>
              <a:gd name="connsiteX9" fmla="*/ 3091992 w 3091992"/>
              <a:gd name="connsiteY9" fmla="*/ 2220881 h 2831245"/>
              <a:gd name="connsiteX10" fmla="*/ 1261228 w 3091992"/>
              <a:gd name="connsiteY10" fmla="*/ 2831245 h 2831245"/>
              <a:gd name="connsiteX11" fmla="*/ 717307 w 3091992"/>
              <a:gd name="connsiteY11" fmla="*/ 1787723 h 2831245"/>
              <a:gd name="connsiteX12" fmla="*/ 0 w 3091992"/>
              <a:gd name="connsiteY12" fmla="*/ 989024 h 2831245"/>
              <a:gd name="connsiteX13" fmla="*/ 1654103 w 3091992"/>
              <a:gd name="connsiteY13" fmla="*/ 0 h 2831245"/>
              <a:gd name="connsiteX0" fmla="*/ 1654103 w 3091992"/>
              <a:gd name="connsiteY0" fmla="*/ 0 h 2831245"/>
              <a:gd name="connsiteX1" fmla="*/ 1875390 w 3091992"/>
              <a:gd name="connsiteY1" fmla="*/ 217478 h 2831245"/>
              <a:gd name="connsiteX2" fmla="*/ 2092084 w 3091992"/>
              <a:gd name="connsiteY2" fmla="*/ 453166 h 2831245"/>
              <a:gd name="connsiteX3" fmla="*/ 2287347 w 3091992"/>
              <a:gd name="connsiteY3" fmla="*/ 696053 h 2831245"/>
              <a:gd name="connsiteX4" fmla="*/ 2451654 w 3091992"/>
              <a:gd name="connsiteY4" fmla="*/ 931779 h 2831245"/>
              <a:gd name="connsiteX5" fmla="*/ 2594529 w 3091992"/>
              <a:gd name="connsiteY5" fmla="*/ 1162796 h 2831245"/>
              <a:gd name="connsiteX6" fmla="*/ 2732641 w 3091992"/>
              <a:gd name="connsiteY6" fmla="*/ 1408066 h 2831245"/>
              <a:gd name="connsiteX7" fmla="*/ 2863609 w 3091992"/>
              <a:gd name="connsiteY7" fmla="*/ 1667604 h 2831245"/>
              <a:gd name="connsiteX8" fmla="*/ 2980290 w 3091992"/>
              <a:gd name="connsiteY8" fmla="*/ 1941467 h 2831245"/>
              <a:gd name="connsiteX9" fmla="*/ 3091992 w 3091992"/>
              <a:gd name="connsiteY9" fmla="*/ 2220881 h 2831245"/>
              <a:gd name="connsiteX10" fmla="*/ 1261228 w 3091992"/>
              <a:gd name="connsiteY10" fmla="*/ 2831245 h 2831245"/>
              <a:gd name="connsiteX11" fmla="*/ 717307 w 3091992"/>
              <a:gd name="connsiteY11" fmla="*/ 1787723 h 2831245"/>
              <a:gd name="connsiteX12" fmla="*/ 0 w 3091992"/>
              <a:gd name="connsiteY12" fmla="*/ 989024 h 2831245"/>
              <a:gd name="connsiteX13" fmla="*/ 1654103 w 3091992"/>
              <a:gd name="connsiteY13" fmla="*/ 0 h 2831245"/>
              <a:gd name="connsiteX0" fmla="*/ 1658865 w 3091992"/>
              <a:gd name="connsiteY0" fmla="*/ 0 h 2826445"/>
              <a:gd name="connsiteX1" fmla="*/ 1875390 w 3091992"/>
              <a:gd name="connsiteY1" fmla="*/ 212678 h 2826445"/>
              <a:gd name="connsiteX2" fmla="*/ 2092084 w 3091992"/>
              <a:gd name="connsiteY2" fmla="*/ 448366 h 2826445"/>
              <a:gd name="connsiteX3" fmla="*/ 2287347 w 3091992"/>
              <a:gd name="connsiteY3" fmla="*/ 691253 h 2826445"/>
              <a:gd name="connsiteX4" fmla="*/ 2451654 w 3091992"/>
              <a:gd name="connsiteY4" fmla="*/ 926979 h 2826445"/>
              <a:gd name="connsiteX5" fmla="*/ 2594529 w 3091992"/>
              <a:gd name="connsiteY5" fmla="*/ 1157996 h 2826445"/>
              <a:gd name="connsiteX6" fmla="*/ 2732641 w 3091992"/>
              <a:gd name="connsiteY6" fmla="*/ 1403266 h 2826445"/>
              <a:gd name="connsiteX7" fmla="*/ 2863609 w 3091992"/>
              <a:gd name="connsiteY7" fmla="*/ 1662804 h 2826445"/>
              <a:gd name="connsiteX8" fmla="*/ 2980290 w 3091992"/>
              <a:gd name="connsiteY8" fmla="*/ 1936667 h 2826445"/>
              <a:gd name="connsiteX9" fmla="*/ 3091992 w 3091992"/>
              <a:gd name="connsiteY9" fmla="*/ 2216081 h 2826445"/>
              <a:gd name="connsiteX10" fmla="*/ 1261228 w 3091992"/>
              <a:gd name="connsiteY10" fmla="*/ 2826445 h 2826445"/>
              <a:gd name="connsiteX11" fmla="*/ 717307 w 3091992"/>
              <a:gd name="connsiteY11" fmla="*/ 1782923 h 2826445"/>
              <a:gd name="connsiteX12" fmla="*/ 0 w 3091992"/>
              <a:gd name="connsiteY12" fmla="*/ 984224 h 2826445"/>
              <a:gd name="connsiteX13" fmla="*/ 1658865 w 3091992"/>
              <a:gd name="connsiteY13" fmla="*/ 0 h 2826445"/>
              <a:gd name="connsiteX0" fmla="*/ 1654102 w 3087229"/>
              <a:gd name="connsiteY0" fmla="*/ 0 h 2826445"/>
              <a:gd name="connsiteX1" fmla="*/ 1870627 w 3087229"/>
              <a:gd name="connsiteY1" fmla="*/ 212678 h 2826445"/>
              <a:gd name="connsiteX2" fmla="*/ 2087321 w 3087229"/>
              <a:gd name="connsiteY2" fmla="*/ 448366 h 2826445"/>
              <a:gd name="connsiteX3" fmla="*/ 2282584 w 3087229"/>
              <a:gd name="connsiteY3" fmla="*/ 691253 h 2826445"/>
              <a:gd name="connsiteX4" fmla="*/ 2446891 w 3087229"/>
              <a:gd name="connsiteY4" fmla="*/ 926979 h 2826445"/>
              <a:gd name="connsiteX5" fmla="*/ 2589766 w 3087229"/>
              <a:gd name="connsiteY5" fmla="*/ 1157996 h 2826445"/>
              <a:gd name="connsiteX6" fmla="*/ 2727878 w 3087229"/>
              <a:gd name="connsiteY6" fmla="*/ 1403266 h 2826445"/>
              <a:gd name="connsiteX7" fmla="*/ 2858846 w 3087229"/>
              <a:gd name="connsiteY7" fmla="*/ 1662804 h 2826445"/>
              <a:gd name="connsiteX8" fmla="*/ 2975527 w 3087229"/>
              <a:gd name="connsiteY8" fmla="*/ 1936667 h 2826445"/>
              <a:gd name="connsiteX9" fmla="*/ 3087229 w 3087229"/>
              <a:gd name="connsiteY9" fmla="*/ 2216081 h 2826445"/>
              <a:gd name="connsiteX10" fmla="*/ 1256465 w 3087229"/>
              <a:gd name="connsiteY10" fmla="*/ 2826445 h 2826445"/>
              <a:gd name="connsiteX11" fmla="*/ 712544 w 3087229"/>
              <a:gd name="connsiteY11" fmla="*/ 1782923 h 2826445"/>
              <a:gd name="connsiteX12" fmla="*/ 0 w 3087229"/>
              <a:gd name="connsiteY12" fmla="*/ 981824 h 2826445"/>
              <a:gd name="connsiteX13" fmla="*/ 1654102 w 3087229"/>
              <a:gd name="connsiteY13" fmla="*/ 0 h 2826445"/>
              <a:gd name="connsiteX0" fmla="*/ 1646958 w 3080085"/>
              <a:gd name="connsiteY0" fmla="*/ 0 h 2826445"/>
              <a:gd name="connsiteX1" fmla="*/ 1863483 w 3080085"/>
              <a:gd name="connsiteY1" fmla="*/ 212678 h 2826445"/>
              <a:gd name="connsiteX2" fmla="*/ 2080177 w 3080085"/>
              <a:gd name="connsiteY2" fmla="*/ 448366 h 2826445"/>
              <a:gd name="connsiteX3" fmla="*/ 2275440 w 3080085"/>
              <a:gd name="connsiteY3" fmla="*/ 691253 h 2826445"/>
              <a:gd name="connsiteX4" fmla="*/ 2439747 w 3080085"/>
              <a:gd name="connsiteY4" fmla="*/ 926979 h 2826445"/>
              <a:gd name="connsiteX5" fmla="*/ 2582622 w 3080085"/>
              <a:gd name="connsiteY5" fmla="*/ 1157996 h 2826445"/>
              <a:gd name="connsiteX6" fmla="*/ 2720734 w 3080085"/>
              <a:gd name="connsiteY6" fmla="*/ 1403266 h 2826445"/>
              <a:gd name="connsiteX7" fmla="*/ 2851702 w 3080085"/>
              <a:gd name="connsiteY7" fmla="*/ 1662804 h 2826445"/>
              <a:gd name="connsiteX8" fmla="*/ 2968383 w 3080085"/>
              <a:gd name="connsiteY8" fmla="*/ 1936667 h 2826445"/>
              <a:gd name="connsiteX9" fmla="*/ 3080085 w 3080085"/>
              <a:gd name="connsiteY9" fmla="*/ 2216081 h 2826445"/>
              <a:gd name="connsiteX10" fmla="*/ 1249321 w 3080085"/>
              <a:gd name="connsiteY10" fmla="*/ 2826445 h 2826445"/>
              <a:gd name="connsiteX11" fmla="*/ 705400 w 3080085"/>
              <a:gd name="connsiteY11" fmla="*/ 1782923 h 2826445"/>
              <a:gd name="connsiteX12" fmla="*/ 0 w 3080085"/>
              <a:gd name="connsiteY12" fmla="*/ 979424 h 2826445"/>
              <a:gd name="connsiteX13" fmla="*/ 1646958 w 3080085"/>
              <a:gd name="connsiteY13" fmla="*/ 0 h 2826445"/>
              <a:gd name="connsiteX0" fmla="*/ 1646958 w 3080085"/>
              <a:gd name="connsiteY0" fmla="*/ 0 h 2824045"/>
              <a:gd name="connsiteX1" fmla="*/ 1863483 w 3080085"/>
              <a:gd name="connsiteY1" fmla="*/ 212678 h 2824045"/>
              <a:gd name="connsiteX2" fmla="*/ 2080177 w 3080085"/>
              <a:gd name="connsiteY2" fmla="*/ 448366 h 2824045"/>
              <a:gd name="connsiteX3" fmla="*/ 2275440 w 3080085"/>
              <a:gd name="connsiteY3" fmla="*/ 691253 h 2824045"/>
              <a:gd name="connsiteX4" fmla="*/ 2439747 w 3080085"/>
              <a:gd name="connsiteY4" fmla="*/ 926979 h 2824045"/>
              <a:gd name="connsiteX5" fmla="*/ 2582622 w 3080085"/>
              <a:gd name="connsiteY5" fmla="*/ 1157996 h 2824045"/>
              <a:gd name="connsiteX6" fmla="*/ 2720734 w 3080085"/>
              <a:gd name="connsiteY6" fmla="*/ 1403266 h 2824045"/>
              <a:gd name="connsiteX7" fmla="*/ 2851702 w 3080085"/>
              <a:gd name="connsiteY7" fmla="*/ 1662804 h 2824045"/>
              <a:gd name="connsiteX8" fmla="*/ 2968383 w 3080085"/>
              <a:gd name="connsiteY8" fmla="*/ 1936667 h 2824045"/>
              <a:gd name="connsiteX9" fmla="*/ 3080085 w 3080085"/>
              <a:gd name="connsiteY9" fmla="*/ 2216081 h 2824045"/>
              <a:gd name="connsiteX10" fmla="*/ 1254084 w 3080085"/>
              <a:gd name="connsiteY10" fmla="*/ 2824045 h 2824045"/>
              <a:gd name="connsiteX11" fmla="*/ 705400 w 3080085"/>
              <a:gd name="connsiteY11" fmla="*/ 1782923 h 2824045"/>
              <a:gd name="connsiteX12" fmla="*/ 0 w 3080085"/>
              <a:gd name="connsiteY12" fmla="*/ 979424 h 2824045"/>
              <a:gd name="connsiteX13" fmla="*/ 1646958 w 3080085"/>
              <a:gd name="connsiteY13" fmla="*/ 0 h 2824045"/>
              <a:gd name="connsiteX0" fmla="*/ 1646958 w 3077703"/>
              <a:gd name="connsiteY0" fmla="*/ 0 h 2824045"/>
              <a:gd name="connsiteX1" fmla="*/ 1863483 w 3077703"/>
              <a:gd name="connsiteY1" fmla="*/ 212678 h 2824045"/>
              <a:gd name="connsiteX2" fmla="*/ 2080177 w 3077703"/>
              <a:gd name="connsiteY2" fmla="*/ 448366 h 2824045"/>
              <a:gd name="connsiteX3" fmla="*/ 2275440 w 3077703"/>
              <a:gd name="connsiteY3" fmla="*/ 691253 h 2824045"/>
              <a:gd name="connsiteX4" fmla="*/ 2439747 w 3077703"/>
              <a:gd name="connsiteY4" fmla="*/ 926979 h 2824045"/>
              <a:gd name="connsiteX5" fmla="*/ 2582622 w 3077703"/>
              <a:gd name="connsiteY5" fmla="*/ 1157996 h 2824045"/>
              <a:gd name="connsiteX6" fmla="*/ 2720734 w 3077703"/>
              <a:gd name="connsiteY6" fmla="*/ 1403266 h 2824045"/>
              <a:gd name="connsiteX7" fmla="*/ 2851702 w 3077703"/>
              <a:gd name="connsiteY7" fmla="*/ 1662804 h 2824045"/>
              <a:gd name="connsiteX8" fmla="*/ 2968383 w 3077703"/>
              <a:gd name="connsiteY8" fmla="*/ 1936667 h 2824045"/>
              <a:gd name="connsiteX9" fmla="*/ 3077703 w 3077703"/>
              <a:gd name="connsiteY9" fmla="*/ 2216082 h 2824045"/>
              <a:gd name="connsiteX10" fmla="*/ 1254084 w 3077703"/>
              <a:gd name="connsiteY10" fmla="*/ 2824045 h 2824045"/>
              <a:gd name="connsiteX11" fmla="*/ 705400 w 3077703"/>
              <a:gd name="connsiteY11" fmla="*/ 1782923 h 2824045"/>
              <a:gd name="connsiteX12" fmla="*/ 0 w 3077703"/>
              <a:gd name="connsiteY12" fmla="*/ 979424 h 2824045"/>
              <a:gd name="connsiteX13" fmla="*/ 1646958 w 3077703"/>
              <a:gd name="connsiteY13" fmla="*/ 0 h 2824045"/>
              <a:gd name="connsiteX0" fmla="*/ 1644576 w 3077703"/>
              <a:gd name="connsiteY0" fmla="*/ 0 h 2821645"/>
              <a:gd name="connsiteX1" fmla="*/ 1863483 w 3077703"/>
              <a:gd name="connsiteY1" fmla="*/ 210278 h 2821645"/>
              <a:gd name="connsiteX2" fmla="*/ 2080177 w 3077703"/>
              <a:gd name="connsiteY2" fmla="*/ 445966 h 2821645"/>
              <a:gd name="connsiteX3" fmla="*/ 2275440 w 3077703"/>
              <a:gd name="connsiteY3" fmla="*/ 688853 h 2821645"/>
              <a:gd name="connsiteX4" fmla="*/ 2439747 w 3077703"/>
              <a:gd name="connsiteY4" fmla="*/ 924579 h 2821645"/>
              <a:gd name="connsiteX5" fmla="*/ 2582622 w 3077703"/>
              <a:gd name="connsiteY5" fmla="*/ 1155596 h 2821645"/>
              <a:gd name="connsiteX6" fmla="*/ 2720734 w 3077703"/>
              <a:gd name="connsiteY6" fmla="*/ 1400866 h 2821645"/>
              <a:gd name="connsiteX7" fmla="*/ 2851702 w 3077703"/>
              <a:gd name="connsiteY7" fmla="*/ 1660404 h 2821645"/>
              <a:gd name="connsiteX8" fmla="*/ 2968383 w 3077703"/>
              <a:gd name="connsiteY8" fmla="*/ 1934267 h 2821645"/>
              <a:gd name="connsiteX9" fmla="*/ 3077703 w 3077703"/>
              <a:gd name="connsiteY9" fmla="*/ 2213682 h 2821645"/>
              <a:gd name="connsiteX10" fmla="*/ 1254084 w 3077703"/>
              <a:gd name="connsiteY10" fmla="*/ 2821645 h 2821645"/>
              <a:gd name="connsiteX11" fmla="*/ 705400 w 3077703"/>
              <a:gd name="connsiteY11" fmla="*/ 1780523 h 2821645"/>
              <a:gd name="connsiteX12" fmla="*/ 0 w 3077703"/>
              <a:gd name="connsiteY12" fmla="*/ 977024 h 2821645"/>
              <a:gd name="connsiteX13" fmla="*/ 1644576 w 3077703"/>
              <a:gd name="connsiteY13" fmla="*/ 0 h 2821645"/>
              <a:gd name="connsiteX0" fmla="*/ 1644576 w 3077703"/>
              <a:gd name="connsiteY0" fmla="*/ 0 h 2821645"/>
              <a:gd name="connsiteX1" fmla="*/ 1863483 w 3077703"/>
              <a:gd name="connsiteY1" fmla="*/ 210278 h 2821645"/>
              <a:gd name="connsiteX2" fmla="*/ 2080177 w 3077703"/>
              <a:gd name="connsiteY2" fmla="*/ 445966 h 2821645"/>
              <a:gd name="connsiteX3" fmla="*/ 2275440 w 3077703"/>
              <a:gd name="connsiteY3" fmla="*/ 688853 h 2821645"/>
              <a:gd name="connsiteX4" fmla="*/ 2439747 w 3077703"/>
              <a:gd name="connsiteY4" fmla="*/ 924579 h 2821645"/>
              <a:gd name="connsiteX5" fmla="*/ 2582622 w 3077703"/>
              <a:gd name="connsiteY5" fmla="*/ 1155596 h 2821645"/>
              <a:gd name="connsiteX6" fmla="*/ 2720734 w 3077703"/>
              <a:gd name="connsiteY6" fmla="*/ 1400866 h 2821645"/>
              <a:gd name="connsiteX7" fmla="*/ 2851702 w 3077703"/>
              <a:gd name="connsiteY7" fmla="*/ 1660404 h 2821645"/>
              <a:gd name="connsiteX8" fmla="*/ 2968383 w 3077703"/>
              <a:gd name="connsiteY8" fmla="*/ 1934267 h 2821645"/>
              <a:gd name="connsiteX9" fmla="*/ 3077703 w 3077703"/>
              <a:gd name="connsiteY9" fmla="*/ 2213682 h 2821645"/>
              <a:gd name="connsiteX10" fmla="*/ 1254084 w 3077703"/>
              <a:gd name="connsiteY10" fmla="*/ 2821645 h 2821645"/>
              <a:gd name="connsiteX11" fmla="*/ 705400 w 3077703"/>
              <a:gd name="connsiteY11" fmla="*/ 1780523 h 2821645"/>
              <a:gd name="connsiteX12" fmla="*/ 0 w 3077703"/>
              <a:gd name="connsiteY12" fmla="*/ 977024 h 2821645"/>
              <a:gd name="connsiteX13" fmla="*/ 1644576 w 3077703"/>
              <a:gd name="connsiteY13" fmla="*/ 0 h 2821645"/>
              <a:gd name="connsiteX0" fmla="*/ 1644576 w 3077703"/>
              <a:gd name="connsiteY0" fmla="*/ 0 h 2821645"/>
              <a:gd name="connsiteX1" fmla="*/ 1863483 w 3077703"/>
              <a:gd name="connsiteY1" fmla="*/ 210278 h 2821645"/>
              <a:gd name="connsiteX2" fmla="*/ 2080177 w 3077703"/>
              <a:gd name="connsiteY2" fmla="*/ 445966 h 2821645"/>
              <a:gd name="connsiteX3" fmla="*/ 2273058 w 3077703"/>
              <a:gd name="connsiteY3" fmla="*/ 691253 h 2821645"/>
              <a:gd name="connsiteX4" fmla="*/ 2439747 w 3077703"/>
              <a:gd name="connsiteY4" fmla="*/ 924579 h 2821645"/>
              <a:gd name="connsiteX5" fmla="*/ 2582622 w 3077703"/>
              <a:gd name="connsiteY5" fmla="*/ 1155596 h 2821645"/>
              <a:gd name="connsiteX6" fmla="*/ 2720734 w 3077703"/>
              <a:gd name="connsiteY6" fmla="*/ 1400866 h 2821645"/>
              <a:gd name="connsiteX7" fmla="*/ 2851702 w 3077703"/>
              <a:gd name="connsiteY7" fmla="*/ 1660404 h 2821645"/>
              <a:gd name="connsiteX8" fmla="*/ 2968383 w 3077703"/>
              <a:gd name="connsiteY8" fmla="*/ 1934267 h 2821645"/>
              <a:gd name="connsiteX9" fmla="*/ 3077703 w 3077703"/>
              <a:gd name="connsiteY9" fmla="*/ 2213682 h 2821645"/>
              <a:gd name="connsiteX10" fmla="*/ 1254084 w 3077703"/>
              <a:gd name="connsiteY10" fmla="*/ 2821645 h 2821645"/>
              <a:gd name="connsiteX11" fmla="*/ 705400 w 3077703"/>
              <a:gd name="connsiteY11" fmla="*/ 1780523 h 2821645"/>
              <a:gd name="connsiteX12" fmla="*/ 0 w 3077703"/>
              <a:gd name="connsiteY12" fmla="*/ 977024 h 2821645"/>
              <a:gd name="connsiteX13" fmla="*/ 1644576 w 3077703"/>
              <a:gd name="connsiteY13" fmla="*/ 0 h 2821645"/>
              <a:gd name="connsiteX0" fmla="*/ 1644576 w 3077703"/>
              <a:gd name="connsiteY0" fmla="*/ 0 h 2821645"/>
              <a:gd name="connsiteX1" fmla="*/ 1863483 w 3077703"/>
              <a:gd name="connsiteY1" fmla="*/ 210278 h 2821645"/>
              <a:gd name="connsiteX2" fmla="*/ 2080177 w 3077703"/>
              <a:gd name="connsiteY2" fmla="*/ 445966 h 2821645"/>
              <a:gd name="connsiteX3" fmla="*/ 2273058 w 3077703"/>
              <a:gd name="connsiteY3" fmla="*/ 691253 h 2821645"/>
              <a:gd name="connsiteX4" fmla="*/ 2439747 w 3077703"/>
              <a:gd name="connsiteY4" fmla="*/ 924579 h 2821645"/>
              <a:gd name="connsiteX5" fmla="*/ 2582622 w 3077703"/>
              <a:gd name="connsiteY5" fmla="*/ 1155596 h 2821645"/>
              <a:gd name="connsiteX6" fmla="*/ 2718353 w 3077703"/>
              <a:gd name="connsiteY6" fmla="*/ 1405667 h 2821645"/>
              <a:gd name="connsiteX7" fmla="*/ 2851702 w 3077703"/>
              <a:gd name="connsiteY7" fmla="*/ 1660404 h 2821645"/>
              <a:gd name="connsiteX8" fmla="*/ 2968383 w 3077703"/>
              <a:gd name="connsiteY8" fmla="*/ 1934267 h 2821645"/>
              <a:gd name="connsiteX9" fmla="*/ 3077703 w 3077703"/>
              <a:gd name="connsiteY9" fmla="*/ 2213682 h 2821645"/>
              <a:gd name="connsiteX10" fmla="*/ 1254084 w 3077703"/>
              <a:gd name="connsiteY10" fmla="*/ 2821645 h 2821645"/>
              <a:gd name="connsiteX11" fmla="*/ 705400 w 3077703"/>
              <a:gd name="connsiteY11" fmla="*/ 1780523 h 2821645"/>
              <a:gd name="connsiteX12" fmla="*/ 0 w 3077703"/>
              <a:gd name="connsiteY12" fmla="*/ 977024 h 2821645"/>
              <a:gd name="connsiteX13" fmla="*/ 1644576 w 3077703"/>
              <a:gd name="connsiteY13" fmla="*/ 0 h 2821645"/>
              <a:gd name="connsiteX0" fmla="*/ 3600376 w 3615248"/>
              <a:gd name="connsiteY0" fmla="*/ 0 h 4242475"/>
              <a:gd name="connsiteX1" fmla="*/ 1863483 w 3615248"/>
              <a:gd name="connsiteY1" fmla="*/ 1631108 h 4242475"/>
              <a:gd name="connsiteX2" fmla="*/ 2080177 w 3615248"/>
              <a:gd name="connsiteY2" fmla="*/ 1866796 h 4242475"/>
              <a:gd name="connsiteX3" fmla="*/ 2273058 w 3615248"/>
              <a:gd name="connsiteY3" fmla="*/ 2112083 h 4242475"/>
              <a:gd name="connsiteX4" fmla="*/ 2439747 w 3615248"/>
              <a:gd name="connsiteY4" fmla="*/ 2345409 h 4242475"/>
              <a:gd name="connsiteX5" fmla="*/ 2582622 w 3615248"/>
              <a:gd name="connsiteY5" fmla="*/ 2576426 h 4242475"/>
              <a:gd name="connsiteX6" fmla="*/ 2718353 w 3615248"/>
              <a:gd name="connsiteY6" fmla="*/ 2826497 h 4242475"/>
              <a:gd name="connsiteX7" fmla="*/ 2851702 w 3615248"/>
              <a:gd name="connsiteY7" fmla="*/ 3081234 h 4242475"/>
              <a:gd name="connsiteX8" fmla="*/ 2968383 w 3615248"/>
              <a:gd name="connsiteY8" fmla="*/ 3355097 h 4242475"/>
              <a:gd name="connsiteX9" fmla="*/ 3077703 w 3615248"/>
              <a:gd name="connsiteY9" fmla="*/ 3634512 h 4242475"/>
              <a:gd name="connsiteX10" fmla="*/ 1254084 w 3615248"/>
              <a:gd name="connsiteY10" fmla="*/ 4242475 h 4242475"/>
              <a:gd name="connsiteX11" fmla="*/ 705400 w 3615248"/>
              <a:gd name="connsiteY11" fmla="*/ 3201353 h 4242475"/>
              <a:gd name="connsiteX12" fmla="*/ 0 w 3615248"/>
              <a:gd name="connsiteY12" fmla="*/ 2397854 h 4242475"/>
              <a:gd name="connsiteX13" fmla="*/ 3600376 w 3615248"/>
              <a:gd name="connsiteY13" fmla="*/ 0 h 4242475"/>
              <a:gd name="connsiteX0" fmla="*/ 2981149 w 2996021"/>
              <a:gd name="connsiteY0" fmla="*/ 0 h 4242475"/>
              <a:gd name="connsiteX1" fmla="*/ 1244256 w 2996021"/>
              <a:gd name="connsiteY1" fmla="*/ 1631108 h 4242475"/>
              <a:gd name="connsiteX2" fmla="*/ 1460950 w 2996021"/>
              <a:gd name="connsiteY2" fmla="*/ 1866796 h 4242475"/>
              <a:gd name="connsiteX3" fmla="*/ 1653831 w 2996021"/>
              <a:gd name="connsiteY3" fmla="*/ 2112083 h 4242475"/>
              <a:gd name="connsiteX4" fmla="*/ 1820520 w 2996021"/>
              <a:gd name="connsiteY4" fmla="*/ 2345409 h 4242475"/>
              <a:gd name="connsiteX5" fmla="*/ 1963395 w 2996021"/>
              <a:gd name="connsiteY5" fmla="*/ 2576426 h 4242475"/>
              <a:gd name="connsiteX6" fmla="*/ 2099126 w 2996021"/>
              <a:gd name="connsiteY6" fmla="*/ 2826497 h 4242475"/>
              <a:gd name="connsiteX7" fmla="*/ 2232475 w 2996021"/>
              <a:gd name="connsiteY7" fmla="*/ 3081234 h 4242475"/>
              <a:gd name="connsiteX8" fmla="*/ 2349156 w 2996021"/>
              <a:gd name="connsiteY8" fmla="*/ 3355097 h 4242475"/>
              <a:gd name="connsiteX9" fmla="*/ 2458476 w 2996021"/>
              <a:gd name="connsiteY9" fmla="*/ 3634512 h 4242475"/>
              <a:gd name="connsiteX10" fmla="*/ 634857 w 2996021"/>
              <a:gd name="connsiteY10" fmla="*/ 4242475 h 4242475"/>
              <a:gd name="connsiteX11" fmla="*/ 86173 w 2996021"/>
              <a:gd name="connsiteY11" fmla="*/ 3201353 h 4242475"/>
              <a:gd name="connsiteX12" fmla="*/ 28473 w 2996021"/>
              <a:gd name="connsiteY12" fmla="*/ 1757841 h 4242475"/>
              <a:gd name="connsiteX13" fmla="*/ 2981149 w 2996021"/>
              <a:gd name="connsiteY13" fmla="*/ 0 h 4242475"/>
              <a:gd name="connsiteX0" fmla="*/ 2981149 w 2996021"/>
              <a:gd name="connsiteY0" fmla="*/ 0 h 5455941"/>
              <a:gd name="connsiteX1" fmla="*/ 1244256 w 2996021"/>
              <a:gd name="connsiteY1" fmla="*/ 1631108 h 5455941"/>
              <a:gd name="connsiteX2" fmla="*/ 1460950 w 2996021"/>
              <a:gd name="connsiteY2" fmla="*/ 1866796 h 5455941"/>
              <a:gd name="connsiteX3" fmla="*/ 1653831 w 2996021"/>
              <a:gd name="connsiteY3" fmla="*/ 2112083 h 5455941"/>
              <a:gd name="connsiteX4" fmla="*/ 1820520 w 2996021"/>
              <a:gd name="connsiteY4" fmla="*/ 2345409 h 5455941"/>
              <a:gd name="connsiteX5" fmla="*/ 1963395 w 2996021"/>
              <a:gd name="connsiteY5" fmla="*/ 2576426 h 5455941"/>
              <a:gd name="connsiteX6" fmla="*/ 2099126 w 2996021"/>
              <a:gd name="connsiteY6" fmla="*/ 2826497 h 5455941"/>
              <a:gd name="connsiteX7" fmla="*/ 2232475 w 2996021"/>
              <a:gd name="connsiteY7" fmla="*/ 3081234 h 5455941"/>
              <a:gd name="connsiteX8" fmla="*/ 2349156 w 2996021"/>
              <a:gd name="connsiteY8" fmla="*/ 3355097 h 5455941"/>
              <a:gd name="connsiteX9" fmla="*/ 2458476 w 2996021"/>
              <a:gd name="connsiteY9" fmla="*/ 3634512 h 5455941"/>
              <a:gd name="connsiteX10" fmla="*/ 589137 w 2996021"/>
              <a:gd name="connsiteY10" fmla="*/ 5455941 h 5455941"/>
              <a:gd name="connsiteX11" fmla="*/ 86173 w 2996021"/>
              <a:gd name="connsiteY11" fmla="*/ 3201353 h 5455941"/>
              <a:gd name="connsiteX12" fmla="*/ 28473 w 2996021"/>
              <a:gd name="connsiteY12" fmla="*/ 1757841 h 5455941"/>
              <a:gd name="connsiteX13" fmla="*/ 2981149 w 2996021"/>
              <a:gd name="connsiteY13" fmla="*/ 0 h 5455941"/>
              <a:gd name="connsiteX0" fmla="*/ 2981149 w 2996021"/>
              <a:gd name="connsiteY0" fmla="*/ 0 h 5455941"/>
              <a:gd name="connsiteX1" fmla="*/ 1244256 w 2996021"/>
              <a:gd name="connsiteY1" fmla="*/ 1631108 h 5455941"/>
              <a:gd name="connsiteX2" fmla="*/ 1460950 w 2996021"/>
              <a:gd name="connsiteY2" fmla="*/ 1866796 h 5455941"/>
              <a:gd name="connsiteX3" fmla="*/ 1653831 w 2996021"/>
              <a:gd name="connsiteY3" fmla="*/ 2112083 h 5455941"/>
              <a:gd name="connsiteX4" fmla="*/ 1820520 w 2996021"/>
              <a:gd name="connsiteY4" fmla="*/ 2345409 h 5455941"/>
              <a:gd name="connsiteX5" fmla="*/ 1963395 w 2996021"/>
              <a:gd name="connsiteY5" fmla="*/ 2576426 h 5455941"/>
              <a:gd name="connsiteX6" fmla="*/ 2099126 w 2996021"/>
              <a:gd name="connsiteY6" fmla="*/ 2826497 h 5455941"/>
              <a:gd name="connsiteX7" fmla="*/ 2232475 w 2996021"/>
              <a:gd name="connsiteY7" fmla="*/ 3081234 h 5455941"/>
              <a:gd name="connsiteX8" fmla="*/ 2349156 w 2996021"/>
              <a:gd name="connsiteY8" fmla="*/ 3355097 h 5455941"/>
              <a:gd name="connsiteX9" fmla="*/ 2046996 w 2996021"/>
              <a:gd name="connsiteY9" fmla="*/ 4832617 h 5455941"/>
              <a:gd name="connsiteX10" fmla="*/ 589137 w 2996021"/>
              <a:gd name="connsiteY10" fmla="*/ 5455941 h 5455941"/>
              <a:gd name="connsiteX11" fmla="*/ 86173 w 2996021"/>
              <a:gd name="connsiteY11" fmla="*/ 3201353 h 5455941"/>
              <a:gd name="connsiteX12" fmla="*/ 28473 w 2996021"/>
              <a:gd name="connsiteY12" fmla="*/ 1757841 h 5455941"/>
              <a:gd name="connsiteX13" fmla="*/ 2981149 w 2996021"/>
              <a:gd name="connsiteY13" fmla="*/ 0 h 5455941"/>
              <a:gd name="connsiteX0" fmla="*/ 2981149 w 3043475"/>
              <a:gd name="connsiteY0" fmla="*/ 0 h 5455941"/>
              <a:gd name="connsiteX1" fmla="*/ 2638716 w 3043475"/>
              <a:gd name="connsiteY1" fmla="*/ 1070456 h 5455941"/>
              <a:gd name="connsiteX2" fmla="*/ 1460950 w 3043475"/>
              <a:gd name="connsiteY2" fmla="*/ 1866796 h 5455941"/>
              <a:gd name="connsiteX3" fmla="*/ 1653831 w 3043475"/>
              <a:gd name="connsiteY3" fmla="*/ 2112083 h 5455941"/>
              <a:gd name="connsiteX4" fmla="*/ 1820520 w 3043475"/>
              <a:gd name="connsiteY4" fmla="*/ 2345409 h 5455941"/>
              <a:gd name="connsiteX5" fmla="*/ 1963395 w 3043475"/>
              <a:gd name="connsiteY5" fmla="*/ 2576426 h 5455941"/>
              <a:gd name="connsiteX6" fmla="*/ 2099126 w 3043475"/>
              <a:gd name="connsiteY6" fmla="*/ 2826497 h 5455941"/>
              <a:gd name="connsiteX7" fmla="*/ 2232475 w 3043475"/>
              <a:gd name="connsiteY7" fmla="*/ 3081234 h 5455941"/>
              <a:gd name="connsiteX8" fmla="*/ 2349156 w 3043475"/>
              <a:gd name="connsiteY8" fmla="*/ 3355097 h 5455941"/>
              <a:gd name="connsiteX9" fmla="*/ 2046996 w 3043475"/>
              <a:gd name="connsiteY9" fmla="*/ 4832617 h 5455941"/>
              <a:gd name="connsiteX10" fmla="*/ 589137 w 3043475"/>
              <a:gd name="connsiteY10" fmla="*/ 5455941 h 5455941"/>
              <a:gd name="connsiteX11" fmla="*/ 86173 w 3043475"/>
              <a:gd name="connsiteY11" fmla="*/ 3201353 h 5455941"/>
              <a:gd name="connsiteX12" fmla="*/ 28473 w 3043475"/>
              <a:gd name="connsiteY12" fmla="*/ 1757841 h 5455941"/>
              <a:gd name="connsiteX13" fmla="*/ 2981149 w 3043475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1653831 w 3026988"/>
              <a:gd name="connsiteY3" fmla="*/ 2112083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2826497 h 5455941"/>
              <a:gd name="connsiteX7" fmla="*/ 2232475 w 3026988"/>
              <a:gd name="connsiteY7" fmla="*/ 3081234 h 5455941"/>
              <a:gd name="connsiteX8" fmla="*/ 2349156 w 3026988"/>
              <a:gd name="connsiteY8" fmla="*/ 3355097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2826497 h 5455941"/>
              <a:gd name="connsiteX7" fmla="*/ 2232475 w 3026988"/>
              <a:gd name="connsiteY7" fmla="*/ 3081234 h 5455941"/>
              <a:gd name="connsiteX8" fmla="*/ 2349156 w 3026988"/>
              <a:gd name="connsiteY8" fmla="*/ 3355097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2826497 h 5455941"/>
              <a:gd name="connsiteX7" fmla="*/ 2232475 w 3026988"/>
              <a:gd name="connsiteY7" fmla="*/ 3081234 h 5455941"/>
              <a:gd name="connsiteX8" fmla="*/ 2074836 w 3026988"/>
              <a:gd name="connsiteY8" fmla="*/ 4123113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2826497 h 5455941"/>
              <a:gd name="connsiteX7" fmla="*/ 2133415 w 3026988"/>
              <a:gd name="connsiteY7" fmla="*/ 3519003 h 5455941"/>
              <a:gd name="connsiteX8" fmla="*/ 2074836 w 3026988"/>
              <a:gd name="connsiteY8" fmla="*/ 4123113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175326 w 3026988"/>
              <a:gd name="connsiteY6" fmla="*/ 3110663 h 5455941"/>
              <a:gd name="connsiteX7" fmla="*/ 2133415 w 3026988"/>
              <a:gd name="connsiteY7" fmla="*/ 3519003 h 5455941"/>
              <a:gd name="connsiteX8" fmla="*/ 2074836 w 3026988"/>
              <a:gd name="connsiteY8" fmla="*/ 4123113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175326 w 3026988"/>
              <a:gd name="connsiteY6" fmla="*/ 3110663 h 5455941"/>
              <a:gd name="connsiteX7" fmla="*/ 2133415 w 3026988"/>
              <a:gd name="connsiteY7" fmla="*/ 351900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175326 w 3026988"/>
              <a:gd name="connsiteY6" fmla="*/ 3110663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1963395 w 3026988"/>
              <a:gd name="connsiteY5" fmla="*/ 2576426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1820520 w 3026988"/>
              <a:gd name="connsiteY4" fmla="*/ 2345409 h 5455941"/>
              <a:gd name="connsiteX5" fmla="*/ 2169135 w 3026988"/>
              <a:gd name="connsiteY5" fmla="*/ 3067957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2254860 w 3026988"/>
              <a:gd name="connsiteY4" fmla="*/ 2644935 h 5455941"/>
              <a:gd name="connsiteX5" fmla="*/ 2169135 w 3026988"/>
              <a:gd name="connsiteY5" fmla="*/ 3067957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2981149 w 3026988"/>
              <a:gd name="connsiteY13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2254860 w 3026988"/>
              <a:gd name="connsiteY4" fmla="*/ 2644935 h 5455941"/>
              <a:gd name="connsiteX5" fmla="*/ 2169135 w 3026988"/>
              <a:gd name="connsiteY5" fmla="*/ 3067957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1056884 w 3026988"/>
              <a:gd name="connsiteY13" fmla="*/ 1123223 h 5455941"/>
              <a:gd name="connsiteX14" fmla="*/ 2981149 w 3026988"/>
              <a:gd name="connsiteY14" fmla="*/ 0 h 5455941"/>
              <a:gd name="connsiteX0" fmla="*/ 2981149 w 3026988"/>
              <a:gd name="connsiteY0" fmla="*/ 0 h 5455941"/>
              <a:gd name="connsiteX1" fmla="*/ 2638716 w 3026988"/>
              <a:gd name="connsiteY1" fmla="*/ 1070456 h 5455941"/>
              <a:gd name="connsiteX2" fmla="*/ 2504890 w 3026988"/>
              <a:gd name="connsiteY2" fmla="*/ 1597991 h 5455941"/>
              <a:gd name="connsiteX3" fmla="*/ 2362491 w 3026988"/>
              <a:gd name="connsiteY3" fmla="*/ 2150484 h 5455941"/>
              <a:gd name="connsiteX4" fmla="*/ 2254860 w 3026988"/>
              <a:gd name="connsiteY4" fmla="*/ 2644935 h 5455941"/>
              <a:gd name="connsiteX5" fmla="*/ 2169135 w 3026988"/>
              <a:gd name="connsiteY5" fmla="*/ 3067957 h 5455941"/>
              <a:gd name="connsiteX6" fmla="*/ 2099126 w 3026988"/>
              <a:gd name="connsiteY6" fmla="*/ 3602194 h 5455941"/>
              <a:gd name="connsiteX7" fmla="*/ 2057215 w 3026988"/>
              <a:gd name="connsiteY7" fmla="*/ 4010533 h 5455941"/>
              <a:gd name="connsiteX8" fmla="*/ 2029116 w 3026988"/>
              <a:gd name="connsiteY8" fmla="*/ 4461040 h 5455941"/>
              <a:gd name="connsiteX9" fmla="*/ 2046996 w 3026988"/>
              <a:gd name="connsiteY9" fmla="*/ 4832617 h 5455941"/>
              <a:gd name="connsiteX10" fmla="*/ 589137 w 3026988"/>
              <a:gd name="connsiteY10" fmla="*/ 5455941 h 5455941"/>
              <a:gd name="connsiteX11" fmla="*/ 86173 w 3026988"/>
              <a:gd name="connsiteY11" fmla="*/ 3201353 h 5455941"/>
              <a:gd name="connsiteX12" fmla="*/ 28473 w 3026988"/>
              <a:gd name="connsiteY12" fmla="*/ 1757841 h 5455941"/>
              <a:gd name="connsiteX13" fmla="*/ 1094984 w 3026988"/>
              <a:gd name="connsiteY13" fmla="*/ 938899 h 5455941"/>
              <a:gd name="connsiteX14" fmla="*/ 2981149 w 3026988"/>
              <a:gd name="connsiteY14" fmla="*/ 0 h 5455941"/>
              <a:gd name="connsiteX0" fmla="*/ 3024282 w 3070121"/>
              <a:gd name="connsiteY0" fmla="*/ 0 h 5455941"/>
              <a:gd name="connsiteX1" fmla="*/ 2681849 w 3070121"/>
              <a:gd name="connsiteY1" fmla="*/ 1070456 h 5455941"/>
              <a:gd name="connsiteX2" fmla="*/ 2548023 w 3070121"/>
              <a:gd name="connsiteY2" fmla="*/ 1597991 h 5455941"/>
              <a:gd name="connsiteX3" fmla="*/ 2405624 w 3070121"/>
              <a:gd name="connsiteY3" fmla="*/ 2150484 h 5455941"/>
              <a:gd name="connsiteX4" fmla="*/ 2297993 w 3070121"/>
              <a:gd name="connsiteY4" fmla="*/ 2644935 h 5455941"/>
              <a:gd name="connsiteX5" fmla="*/ 2212268 w 3070121"/>
              <a:gd name="connsiteY5" fmla="*/ 3067957 h 5455941"/>
              <a:gd name="connsiteX6" fmla="*/ 2142259 w 3070121"/>
              <a:gd name="connsiteY6" fmla="*/ 3602194 h 5455941"/>
              <a:gd name="connsiteX7" fmla="*/ 2100348 w 3070121"/>
              <a:gd name="connsiteY7" fmla="*/ 4010533 h 5455941"/>
              <a:gd name="connsiteX8" fmla="*/ 2072249 w 3070121"/>
              <a:gd name="connsiteY8" fmla="*/ 4461040 h 5455941"/>
              <a:gd name="connsiteX9" fmla="*/ 2090129 w 3070121"/>
              <a:gd name="connsiteY9" fmla="*/ 4832617 h 5455941"/>
              <a:gd name="connsiteX10" fmla="*/ 632270 w 3070121"/>
              <a:gd name="connsiteY10" fmla="*/ 5455941 h 5455941"/>
              <a:gd name="connsiteX11" fmla="*/ 129306 w 3070121"/>
              <a:gd name="connsiteY11" fmla="*/ 3201353 h 5455941"/>
              <a:gd name="connsiteX12" fmla="*/ 71606 w 3070121"/>
              <a:gd name="connsiteY12" fmla="*/ 1757841 h 5455941"/>
              <a:gd name="connsiteX13" fmla="*/ 1138117 w 3070121"/>
              <a:gd name="connsiteY13" fmla="*/ 938899 h 5455941"/>
              <a:gd name="connsiteX14" fmla="*/ 3024282 w 3070121"/>
              <a:gd name="connsiteY14" fmla="*/ 0 h 5455941"/>
              <a:gd name="connsiteX0" fmla="*/ 3015423 w 3061262"/>
              <a:gd name="connsiteY0" fmla="*/ 0 h 5455941"/>
              <a:gd name="connsiteX1" fmla="*/ 2672990 w 3061262"/>
              <a:gd name="connsiteY1" fmla="*/ 1070456 h 5455941"/>
              <a:gd name="connsiteX2" fmla="*/ 2539164 w 3061262"/>
              <a:gd name="connsiteY2" fmla="*/ 1597991 h 5455941"/>
              <a:gd name="connsiteX3" fmla="*/ 2396765 w 3061262"/>
              <a:gd name="connsiteY3" fmla="*/ 2150484 h 5455941"/>
              <a:gd name="connsiteX4" fmla="*/ 2289134 w 3061262"/>
              <a:gd name="connsiteY4" fmla="*/ 2644935 h 5455941"/>
              <a:gd name="connsiteX5" fmla="*/ 2203409 w 3061262"/>
              <a:gd name="connsiteY5" fmla="*/ 3067957 h 5455941"/>
              <a:gd name="connsiteX6" fmla="*/ 2133400 w 3061262"/>
              <a:gd name="connsiteY6" fmla="*/ 3602194 h 5455941"/>
              <a:gd name="connsiteX7" fmla="*/ 2091489 w 3061262"/>
              <a:gd name="connsiteY7" fmla="*/ 4010533 h 5455941"/>
              <a:gd name="connsiteX8" fmla="*/ 2063390 w 3061262"/>
              <a:gd name="connsiteY8" fmla="*/ 4461040 h 5455941"/>
              <a:gd name="connsiteX9" fmla="*/ 2081270 w 3061262"/>
              <a:gd name="connsiteY9" fmla="*/ 4832617 h 5455941"/>
              <a:gd name="connsiteX10" fmla="*/ 623411 w 3061262"/>
              <a:gd name="connsiteY10" fmla="*/ 5455941 h 5455941"/>
              <a:gd name="connsiteX11" fmla="*/ 120447 w 3061262"/>
              <a:gd name="connsiteY11" fmla="*/ 3201353 h 5455941"/>
              <a:gd name="connsiteX12" fmla="*/ 93227 w 3061262"/>
              <a:gd name="connsiteY12" fmla="*/ 1788562 h 5455941"/>
              <a:gd name="connsiteX13" fmla="*/ 1129258 w 3061262"/>
              <a:gd name="connsiteY13" fmla="*/ 938899 h 5455941"/>
              <a:gd name="connsiteX14" fmla="*/ 3015423 w 3061262"/>
              <a:gd name="connsiteY14" fmla="*/ 0 h 5455941"/>
              <a:gd name="connsiteX0" fmla="*/ 3015423 w 3061262"/>
              <a:gd name="connsiteY0" fmla="*/ 0 h 5455941"/>
              <a:gd name="connsiteX1" fmla="*/ 2672990 w 3061262"/>
              <a:gd name="connsiteY1" fmla="*/ 1070456 h 5455941"/>
              <a:gd name="connsiteX2" fmla="*/ 2539164 w 3061262"/>
              <a:gd name="connsiteY2" fmla="*/ 1597991 h 5455941"/>
              <a:gd name="connsiteX3" fmla="*/ 2396765 w 3061262"/>
              <a:gd name="connsiteY3" fmla="*/ 2150484 h 5455941"/>
              <a:gd name="connsiteX4" fmla="*/ 2289134 w 3061262"/>
              <a:gd name="connsiteY4" fmla="*/ 2644935 h 5455941"/>
              <a:gd name="connsiteX5" fmla="*/ 2203409 w 3061262"/>
              <a:gd name="connsiteY5" fmla="*/ 3067957 h 5455941"/>
              <a:gd name="connsiteX6" fmla="*/ 2133400 w 3061262"/>
              <a:gd name="connsiteY6" fmla="*/ 3602194 h 5455941"/>
              <a:gd name="connsiteX7" fmla="*/ 2091489 w 3061262"/>
              <a:gd name="connsiteY7" fmla="*/ 4010533 h 5455941"/>
              <a:gd name="connsiteX8" fmla="*/ 2063390 w 3061262"/>
              <a:gd name="connsiteY8" fmla="*/ 4461040 h 5455941"/>
              <a:gd name="connsiteX9" fmla="*/ 2081270 w 3061262"/>
              <a:gd name="connsiteY9" fmla="*/ 4832617 h 5455941"/>
              <a:gd name="connsiteX10" fmla="*/ 623411 w 3061262"/>
              <a:gd name="connsiteY10" fmla="*/ 5455941 h 5455941"/>
              <a:gd name="connsiteX11" fmla="*/ 120447 w 3061262"/>
              <a:gd name="connsiteY11" fmla="*/ 3201353 h 5455941"/>
              <a:gd name="connsiteX12" fmla="*/ 93227 w 3061262"/>
              <a:gd name="connsiteY12" fmla="*/ 1788562 h 5455941"/>
              <a:gd name="connsiteX13" fmla="*/ 1129258 w 3061262"/>
              <a:gd name="connsiteY13" fmla="*/ 938899 h 5455941"/>
              <a:gd name="connsiteX14" fmla="*/ 3015423 w 3061262"/>
              <a:gd name="connsiteY14" fmla="*/ 0 h 5455941"/>
              <a:gd name="connsiteX0" fmla="*/ 3015423 w 3061262"/>
              <a:gd name="connsiteY0" fmla="*/ 0 h 5440581"/>
              <a:gd name="connsiteX1" fmla="*/ 2672990 w 3061262"/>
              <a:gd name="connsiteY1" fmla="*/ 1055096 h 5440581"/>
              <a:gd name="connsiteX2" fmla="*/ 2539164 w 3061262"/>
              <a:gd name="connsiteY2" fmla="*/ 1582631 h 5440581"/>
              <a:gd name="connsiteX3" fmla="*/ 2396765 w 3061262"/>
              <a:gd name="connsiteY3" fmla="*/ 2135124 h 5440581"/>
              <a:gd name="connsiteX4" fmla="*/ 2289134 w 3061262"/>
              <a:gd name="connsiteY4" fmla="*/ 2629575 h 5440581"/>
              <a:gd name="connsiteX5" fmla="*/ 2203409 w 3061262"/>
              <a:gd name="connsiteY5" fmla="*/ 3052597 h 5440581"/>
              <a:gd name="connsiteX6" fmla="*/ 2133400 w 3061262"/>
              <a:gd name="connsiteY6" fmla="*/ 3586834 h 5440581"/>
              <a:gd name="connsiteX7" fmla="*/ 2091489 w 3061262"/>
              <a:gd name="connsiteY7" fmla="*/ 3995173 h 5440581"/>
              <a:gd name="connsiteX8" fmla="*/ 2063390 w 3061262"/>
              <a:gd name="connsiteY8" fmla="*/ 4445680 h 5440581"/>
              <a:gd name="connsiteX9" fmla="*/ 2081270 w 3061262"/>
              <a:gd name="connsiteY9" fmla="*/ 4817257 h 5440581"/>
              <a:gd name="connsiteX10" fmla="*/ 623411 w 3061262"/>
              <a:gd name="connsiteY10" fmla="*/ 5440581 h 5440581"/>
              <a:gd name="connsiteX11" fmla="*/ 120447 w 3061262"/>
              <a:gd name="connsiteY11" fmla="*/ 3185993 h 5440581"/>
              <a:gd name="connsiteX12" fmla="*/ 93227 w 3061262"/>
              <a:gd name="connsiteY12" fmla="*/ 1773202 h 5440581"/>
              <a:gd name="connsiteX13" fmla="*/ 1129258 w 3061262"/>
              <a:gd name="connsiteY13" fmla="*/ 923539 h 5440581"/>
              <a:gd name="connsiteX14" fmla="*/ 3015423 w 3061262"/>
              <a:gd name="connsiteY14" fmla="*/ 0 h 5440581"/>
              <a:gd name="connsiteX0" fmla="*/ 3137343 w 3176408"/>
              <a:gd name="connsiteY0" fmla="*/ 0 h 5586504"/>
              <a:gd name="connsiteX1" fmla="*/ 2672990 w 3176408"/>
              <a:gd name="connsiteY1" fmla="*/ 1201019 h 5586504"/>
              <a:gd name="connsiteX2" fmla="*/ 2539164 w 3176408"/>
              <a:gd name="connsiteY2" fmla="*/ 1728554 h 5586504"/>
              <a:gd name="connsiteX3" fmla="*/ 2396765 w 3176408"/>
              <a:gd name="connsiteY3" fmla="*/ 2281047 h 5586504"/>
              <a:gd name="connsiteX4" fmla="*/ 2289134 w 3176408"/>
              <a:gd name="connsiteY4" fmla="*/ 2775498 h 5586504"/>
              <a:gd name="connsiteX5" fmla="*/ 2203409 w 3176408"/>
              <a:gd name="connsiteY5" fmla="*/ 3198520 h 5586504"/>
              <a:gd name="connsiteX6" fmla="*/ 2133400 w 3176408"/>
              <a:gd name="connsiteY6" fmla="*/ 3732757 h 5586504"/>
              <a:gd name="connsiteX7" fmla="*/ 2091489 w 3176408"/>
              <a:gd name="connsiteY7" fmla="*/ 4141096 h 5586504"/>
              <a:gd name="connsiteX8" fmla="*/ 2063390 w 3176408"/>
              <a:gd name="connsiteY8" fmla="*/ 4591603 h 5586504"/>
              <a:gd name="connsiteX9" fmla="*/ 2081270 w 3176408"/>
              <a:gd name="connsiteY9" fmla="*/ 4963180 h 5586504"/>
              <a:gd name="connsiteX10" fmla="*/ 623411 w 3176408"/>
              <a:gd name="connsiteY10" fmla="*/ 5586504 h 5586504"/>
              <a:gd name="connsiteX11" fmla="*/ 120447 w 3176408"/>
              <a:gd name="connsiteY11" fmla="*/ 3331916 h 5586504"/>
              <a:gd name="connsiteX12" fmla="*/ 93227 w 3176408"/>
              <a:gd name="connsiteY12" fmla="*/ 1919125 h 5586504"/>
              <a:gd name="connsiteX13" fmla="*/ 1129258 w 3176408"/>
              <a:gd name="connsiteY13" fmla="*/ 1069462 h 5586504"/>
              <a:gd name="connsiteX14" fmla="*/ 3137343 w 3176408"/>
              <a:gd name="connsiteY14" fmla="*/ 0 h 5586504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65522 h 5432901"/>
              <a:gd name="connsiteX13" fmla="*/ 1129258 w 3039942"/>
              <a:gd name="connsiteY13" fmla="*/ 915859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65522 h 5432901"/>
              <a:gd name="connsiteX13" fmla="*/ 1129258 w 3039942"/>
              <a:gd name="connsiteY13" fmla="*/ 915859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6552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6552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3039942"/>
              <a:gd name="connsiteY0" fmla="*/ 0 h 5432901"/>
              <a:gd name="connsiteX1" fmla="*/ 2672990 w 3039942"/>
              <a:gd name="connsiteY1" fmla="*/ 1047416 h 5432901"/>
              <a:gd name="connsiteX2" fmla="*/ 2539164 w 3039942"/>
              <a:gd name="connsiteY2" fmla="*/ 1574951 h 5432901"/>
              <a:gd name="connsiteX3" fmla="*/ 2396765 w 3039942"/>
              <a:gd name="connsiteY3" fmla="*/ 2127444 h 5432901"/>
              <a:gd name="connsiteX4" fmla="*/ 2289134 w 3039942"/>
              <a:gd name="connsiteY4" fmla="*/ 2621895 h 5432901"/>
              <a:gd name="connsiteX5" fmla="*/ 2203409 w 3039942"/>
              <a:gd name="connsiteY5" fmla="*/ 3044917 h 5432901"/>
              <a:gd name="connsiteX6" fmla="*/ 2133400 w 3039942"/>
              <a:gd name="connsiteY6" fmla="*/ 3579154 h 5432901"/>
              <a:gd name="connsiteX7" fmla="*/ 2091489 w 3039942"/>
              <a:gd name="connsiteY7" fmla="*/ 3987493 h 5432901"/>
              <a:gd name="connsiteX8" fmla="*/ 2063390 w 3039942"/>
              <a:gd name="connsiteY8" fmla="*/ 4438000 h 5432901"/>
              <a:gd name="connsiteX9" fmla="*/ 2081270 w 3039942"/>
              <a:gd name="connsiteY9" fmla="*/ 4809577 h 5432901"/>
              <a:gd name="connsiteX10" fmla="*/ 623411 w 3039942"/>
              <a:gd name="connsiteY10" fmla="*/ 5432901 h 5432901"/>
              <a:gd name="connsiteX11" fmla="*/ 120447 w 3039942"/>
              <a:gd name="connsiteY11" fmla="*/ 3178313 h 5432901"/>
              <a:gd name="connsiteX12" fmla="*/ 93227 w 3039942"/>
              <a:gd name="connsiteY12" fmla="*/ 1742482 h 5432901"/>
              <a:gd name="connsiteX13" fmla="*/ 1715998 w 3039942"/>
              <a:gd name="connsiteY13" fmla="*/ 570252 h 5432901"/>
              <a:gd name="connsiteX14" fmla="*/ 2992563 w 3039942"/>
              <a:gd name="connsiteY14" fmla="*/ 0 h 5432901"/>
              <a:gd name="connsiteX0" fmla="*/ 2992563 w 2992563"/>
              <a:gd name="connsiteY0" fmla="*/ 0 h 5432901"/>
              <a:gd name="connsiteX1" fmla="*/ 2672990 w 2992563"/>
              <a:gd name="connsiteY1" fmla="*/ 1047416 h 5432901"/>
              <a:gd name="connsiteX2" fmla="*/ 2539164 w 2992563"/>
              <a:gd name="connsiteY2" fmla="*/ 1574951 h 5432901"/>
              <a:gd name="connsiteX3" fmla="*/ 2396765 w 2992563"/>
              <a:gd name="connsiteY3" fmla="*/ 2127444 h 5432901"/>
              <a:gd name="connsiteX4" fmla="*/ 2289134 w 2992563"/>
              <a:gd name="connsiteY4" fmla="*/ 2621895 h 5432901"/>
              <a:gd name="connsiteX5" fmla="*/ 2203409 w 2992563"/>
              <a:gd name="connsiteY5" fmla="*/ 3044917 h 5432901"/>
              <a:gd name="connsiteX6" fmla="*/ 2133400 w 2992563"/>
              <a:gd name="connsiteY6" fmla="*/ 3579154 h 5432901"/>
              <a:gd name="connsiteX7" fmla="*/ 2091489 w 2992563"/>
              <a:gd name="connsiteY7" fmla="*/ 3987493 h 5432901"/>
              <a:gd name="connsiteX8" fmla="*/ 2063390 w 2992563"/>
              <a:gd name="connsiteY8" fmla="*/ 4438000 h 5432901"/>
              <a:gd name="connsiteX9" fmla="*/ 2081270 w 2992563"/>
              <a:gd name="connsiteY9" fmla="*/ 4809577 h 5432901"/>
              <a:gd name="connsiteX10" fmla="*/ 623411 w 2992563"/>
              <a:gd name="connsiteY10" fmla="*/ 5432901 h 5432901"/>
              <a:gd name="connsiteX11" fmla="*/ 120447 w 2992563"/>
              <a:gd name="connsiteY11" fmla="*/ 3178313 h 5432901"/>
              <a:gd name="connsiteX12" fmla="*/ 93227 w 2992563"/>
              <a:gd name="connsiteY12" fmla="*/ 1742482 h 5432901"/>
              <a:gd name="connsiteX13" fmla="*/ 1715998 w 2992563"/>
              <a:gd name="connsiteY13" fmla="*/ 570252 h 5432901"/>
              <a:gd name="connsiteX14" fmla="*/ 2992563 w 2992563"/>
              <a:gd name="connsiteY14" fmla="*/ 0 h 5432901"/>
              <a:gd name="connsiteX0" fmla="*/ 3000183 w 3000183"/>
              <a:gd name="connsiteY0" fmla="*/ 0 h 5432901"/>
              <a:gd name="connsiteX1" fmla="*/ 2672990 w 3000183"/>
              <a:gd name="connsiteY1" fmla="*/ 1047416 h 5432901"/>
              <a:gd name="connsiteX2" fmla="*/ 2539164 w 3000183"/>
              <a:gd name="connsiteY2" fmla="*/ 1574951 h 5432901"/>
              <a:gd name="connsiteX3" fmla="*/ 2396765 w 3000183"/>
              <a:gd name="connsiteY3" fmla="*/ 2127444 h 5432901"/>
              <a:gd name="connsiteX4" fmla="*/ 2289134 w 3000183"/>
              <a:gd name="connsiteY4" fmla="*/ 2621895 h 5432901"/>
              <a:gd name="connsiteX5" fmla="*/ 2203409 w 3000183"/>
              <a:gd name="connsiteY5" fmla="*/ 3044917 h 5432901"/>
              <a:gd name="connsiteX6" fmla="*/ 2133400 w 3000183"/>
              <a:gd name="connsiteY6" fmla="*/ 3579154 h 5432901"/>
              <a:gd name="connsiteX7" fmla="*/ 2091489 w 3000183"/>
              <a:gd name="connsiteY7" fmla="*/ 3987493 h 5432901"/>
              <a:gd name="connsiteX8" fmla="*/ 2063390 w 3000183"/>
              <a:gd name="connsiteY8" fmla="*/ 4438000 h 5432901"/>
              <a:gd name="connsiteX9" fmla="*/ 2081270 w 3000183"/>
              <a:gd name="connsiteY9" fmla="*/ 4809577 h 5432901"/>
              <a:gd name="connsiteX10" fmla="*/ 623411 w 3000183"/>
              <a:gd name="connsiteY10" fmla="*/ 5432901 h 5432901"/>
              <a:gd name="connsiteX11" fmla="*/ 120447 w 3000183"/>
              <a:gd name="connsiteY11" fmla="*/ 3178313 h 5432901"/>
              <a:gd name="connsiteX12" fmla="*/ 93227 w 3000183"/>
              <a:gd name="connsiteY12" fmla="*/ 1742482 h 5432901"/>
              <a:gd name="connsiteX13" fmla="*/ 1715998 w 3000183"/>
              <a:gd name="connsiteY13" fmla="*/ 570252 h 5432901"/>
              <a:gd name="connsiteX14" fmla="*/ 3000183 w 3000183"/>
              <a:gd name="connsiteY14" fmla="*/ 0 h 5432901"/>
              <a:gd name="connsiteX0" fmla="*/ 2973365 w 2973365"/>
              <a:gd name="connsiteY0" fmla="*/ 0 h 5432901"/>
              <a:gd name="connsiteX1" fmla="*/ 2646172 w 2973365"/>
              <a:gd name="connsiteY1" fmla="*/ 1047416 h 5432901"/>
              <a:gd name="connsiteX2" fmla="*/ 2512346 w 2973365"/>
              <a:gd name="connsiteY2" fmla="*/ 1574951 h 5432901"/>
              <a:gd name="connsiteX3" fmla="*/ 2369947 w 2973365"/>
              <a:gd name="connsiteY3" fmla="*/ 2127444 h 5432901"/>
              <a:gd name="connsiteX4" fmla="*/ 2262316 w 2973365"/>
              <a:gd name="connsiteY4" fmla="*/ 2621895 h 5432901"/>
              <a:gd name="connsiteX5" fmla="*/ 2176591 w 2973365"/>
              <a:gd name="connsiteY5" fmla="*/ 3044917 h 5432901"/>
              <a:gd name="connsiteX6" fmla="*/ 2106582 w 2973365"/>
              <a:gd name="connsiteY6" fmla="*/ 3579154 h 5432901"/>
              <a:gd name="connsiteX7" fmla="*/ 2064671 w 2973365"/>
              <a:gd name="connsiteY7" fmla="*/ 3987493 h 5432901"/>
              <a:gd name="connsiteX8" fmla="*/ 2036572 w 2973365"/>
              <a:gd name="connsiteY8" fmla="*/ 4438000 h 5432901"/>
              <a:gd name="connsiteX9" fmla="*/ 2054452 w 2973365"/>
              <a:gd name="connsiteY9" fmla="*/ 4809577 h 5432901"/>
              <a:gd name="connsiteX10" fmla="*/ 596593 w 2973365"/>
              <a:gd name="connsiteY10" fmla="*/ 5432901 h 5432901"/>
              <a:gd name="connsiteX11" fmla="*/ 131729 w 2973365"/>
              <a:gd name="connsiteY11" fmla="*/ 3431759 h 5432901"/>
              <a:gd name="connsiteX12" fmla="*/ 66409 w 2973365"/>
              <a:gd name="connsiteY12" fmla="*/ 1742482 h 5432901"/>
              <a:gd name="connsiteX13" fmla="*/ 1689180 w 2973365"/>
              <a:gd name="connsiteY13" fmla="*/ 570252 h 5432901"/>
              <a:gd name="connsiteX14" fmla="*/ 2973365 w 2973365"/>
              <a:gd name="connsiteY14" fmla="*/ 0 h 5432901"/>
              <a:gd name="connsiteX0" fmla="*/ 2973365 w 2973365"/>
              <a:gd name="connsiteY0" fmla="*/ 0 h 5432901"/>
              <a:gd name="connsiteX1" fmla="*/ 2646172 w 2973365"/>
              <a:gd name="connsiteY1" fmla="*/ 1047416 h 5432901"/>
              <a:gd name="connsiteX2" fmla="*/ 2512346 w 2973365"/>
              <a:gd name="connsiteY2" fmla="*/ 1574951 h 5432901"/>
              <a:gd name="connsiteX3" fmla="*/ 2369947 w 2973365"/>
              <a:gd name="connsiteY3" fmla="*/ 2127444 h 5432901"/>
              <a:gd name="connsiteX4" fmla="*/ 2262316 w 2973365"/>
              <a:gd name="connsiteY4" fmla="*/ 2621895 h 5432901"/>
              <a:gd name="connsiteX5" fmla="*/ 2176591 w 2973365"/>
              <a:gd name="connsiteY5" fmla="*/ 3044917 h 5432901"/>
              <a:gd name="connsiteX6" fmla="*/ 2106582 w 2973365"/>
              <a:gd name="connsiteY6" fmla="*/ 3579154 h 5432901"/>
              <a:gd name="connsiteX7" fmla="*/ 2064671 w 2973365"/>
              <a:gd name="connsiteY7" fmla="*/ 3987493 h 5432901"/>
              <a:gd name="connsiteX8" fmla="*/ 2036572 w 2973365"/>
              <a:gd name="connsiteY8" fmla="*/ 4438000 h 5432901"/>
              <a:gd name="connsiteX9" fmla="*/ 2054452 w 2973365"/>
              <a:gd name="connsiteY9" fmla="*/ 4809577 h 5432901"/>
              <a:gd name="connsiteX10" fmla="*/ 596593 w 2973365"/>
              <a:gd name="connsiteY10" fmla="*/ 5432901 h 5432901"/>
              <a:gd name="connsiteX11" fmla="*/ 131729 w 2973365"/>
              <a:gd name="connsiteY11" fmla="*/ 3431759 h 5432901"/>
              <a:gd name="connsiteX12" fmla="*/ 66409 w 2973365"/>
              <a:gd name="connsiteY12" fmla="*/ 1742482 h 5432901"/>
              <a:gd name="connsiteX13" fmla="*/ 1689180 w 2973365"/>
              <a:gd name="connsiteY13" fmla="*/ 570252 h 5432901"/>
              <a:gd name="connsiteX14" fmla="*/ 2973365 w 2973365"/>
              <a:gd name="connsiteY14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88043 w 2906956"/>
              <a:gd name="connsiteY9" fmla="*/ 4809577 h 5432901"/>
              <a:gd name="connsiteX10" fmla="*/ 530184 w 2906956"/>
              <a:gd name="connsiteY10" fmla="*/ 5432901 h 5432901"/>
              <a:gd name="connsiteX11" fmla="*/ 65320 w 2906956"/>
              <a:gd name="connsiteY11" fmla="*/ 3431759 h 5432901"/>
              <a:gd name="connsiteX12" fmla="*/ 0 w 2906956"/>
              <a:gd name="connsiteY12" fmla="*/ 1742482 h 5432901"/>
              <a:gd name="connsiteX13" fmla="*/ 1622771 w 2906956"/>
              <a:gd name="connsiteY13" fmla="*/ 570252 h 5432901"/>
              <a:gd name="connsiteX14" fmla="*/ 2906956 w 2906956"/>
              <a:gd name="connsiteY14" fmla="*/ 0 h 5432901"/>
              <a:gd name="connsiteX0" fmla="*/ 2906956 w 2906956"/>
              <a:gd name="connsiteY0" fmla="*/ 0 h 5512754"/>
              <a:gd name="connsiteX1" fmla="*/ 2579763 w 2906956"/>
              <a:gd name="connsiteY1" fmla="*/ 1047416 h 5512754"/>
              <a:gd name="connsiteX2" fmla="*/ 2445937 w 2906956"/>
              <a:gd name="connsiteY2" fmla="*/ 1574951 h 5512754"/>
              <a:gd name="connsiteX3" fmla="*/ 2303538 w 2906956"/>
              <a:gd name="connsiteY3" fmla="*/ 2127444 h 5512754"/>
              <a:gd name="connsiteX4" fmla="*/ 2195907 w 2906956"/>
              <a:gd name="connsiteY4" fmla="*/ 2621895 h 5512754"/>
              <a:gd name="connsiteX5" fmla="*/ 2110182 w 2906956"/>
              <a:gd name="connsiteY5" fmla="*/ 3044917 h 5512754"/>
              <a:gd name="connsiteX6" fmla="*/ 2040173 w 2906956"/>
              <a:gd name="connsiteY6" fmla="*/ 3579154 h 5512754"/>
              <a:gd name="connsiteX7" fmla="*/ 1998262 w 2906956"/>
              <a:gd name="connsiteY7" fmla="*/ 3987493 h 5512754"/>
              <a:gd name="connsiteX8" fmla="*/ 1970163 w 2906956"/>
              <a:gd name="connsiteY8" fmla="*/ 4438000 h 5512754"/>
              <a:gd name="connsiteX9" fmla="*/ 1988043 w 2906956"/>
              <a:gd name="connsiteY9" fmla="*/ 4809577 h 5512754"/>
              <a:gd name="connsiteX10" fmla="*/ 1348451 w 2906956"/>
              <a:gd name="connsiteY10" fmla="*/ 5086187 h 5512754"/>
              <a:gd name="connsiteX11" fmla="*/ 530184 w 2906956"/>
              <a:gd name="connsiteY11" fmla="*/ 5432901 h 5512754"/>
              <a:gd name="connsiteX12" fmla="*/ 65320 w 2906956"/>
              <a:gd name="connsiteY12" fmla="*/ 3431759 h 5512754"/>
              <a:gd name="connsiteX13" fmla="*/ 0 w 2906956"/>
              <a:gd name="connsiteY13" fmla="*/ 1742482 h 5512754"/>
              <a:gd name="connsiteX14" fmla="*/ 1622771 w 2906956"/>
              <a:gd name="connsiteY14" fmla="*/ 570252 h 5512754"/>
              <a:gd name="connsiteX15" fmla="*/ 2906956 w 2906956"/>
              <a:gd name="connsiteY15" fmla="*/ 0 h 5512754"/>
              <a:gd name="connsiteX0" fmla="*/ 2906956 w 2906956"/>
              <a:gd name="connsiteY0" fmla="*/ 0 h 5512754"/>
              <a:gd name="connsiteX1" fmla="*/ 2579763 w 2906956"/>
              <a:gd name="connsiteY1" fmla="*/ 1047416 h 5512754"/>
              <a:gd name="connsiteX2" fmla="*/ 2445937 w 2906956"/>
              <a:gd name="connsiteY2" fmla="*/ 1574951 h 5512754"/>
              <a:gd name="connsiteX3" fmla="*/ 2303538 w 2906956"/>
              <a:gd name="connsiteY3" fmla="*/ 2127444 h 5512754"/>
              <a:gd name="connsiteX4" fmla="*/ 2195907 w 2906956"/>
              <a:gd name="connsiteY4" fmla="*/ 2621895 h 5512754"/>
              <a:gd name="connsiteX5" fmla="*/ 2110182 w 2906956"/>
              <a:gd name="connsiteY5" fmla="*/ 3044917 h 5512754"/>
              <a:gd name="connsiteX6" fmla="*/ 2040173 w 2906956"/>
              <a:gd name="connsiteY6" fmla="*/ 3579154 h 5512754"/>
              <a:gd name="connsiteX7" fmla="*/ 1998262 w 2906956"/>
              <a:gd name="connsiteY7" fmla="*/ 3987493 h 5512754"/>
              <a:gd name="connsiteX8" fmla="*/ 1970163 w 2906956"/>
              <a:gd name="connsiteY8" fmla="*/ 4438000 h 5512754"/>
              <a:gd name="connsiteX9" fmla="*/ 1988043 w 2906956"/>
              <a:gd name="connsiteY9" fmla="*/ 4809577 h 5512754"/>
              <a:gd name="connsiteX10" fmla="*/ 1348451 w 2906956"/>
              <a:gd name="connsiteY10" fmla="*/ 5086187 h 5512754"/>
              <a:gd name="connsiteX11" fmla="*/ 530184 w 2906956"/>
              <a:gd name="connsiteY11" fmla="*/ 5432901 h 5512754"/>
              <a:gd name="connsiteX12" fmla="*/ 65320 w 2906956"/>
              <a:gd name="connsiteY12" fmla="*/ 3431759 h 5512754"/>
              <a:gd name="connsiteX13" fmla="*/ 0 w 2906956"/>
              <a:gd name="connsiteY13" fmla="*/ 1742482 h 5512754"/>
              <a:gd name="connsiteX14" fmla="*/ 1622771 w 2906956"/>
              <a:gd name="connsiteY14" fmla="*/ 570252 h 5512754"/>
              <a:gd name="connsiteX15" fmla="*/ 2906956 w 2906956"/>
              <a:gd name="connsiteY15" fmla="*/ 0 h 5512754"/>
              <a:gd name="connsiteX0" fmla="*/ 2906956 w 2906956"/>
              <a:gd name="connsiteY0" fmla="*/ 0 h 5505122"/>
              <a:gd name="connsiteX1" fmla="*/ 2579763 w 2906956"/>
              <a:gd name="connsiteY1" fmla="*/ 1047416 h 5505122"/>
              <a:gd name="connsiteX2" fmla="*/ 2445937 w 2906956"/>
              <a:gd name="connsiteY2" fmla="*/ 1574951 h 5505122"/>
              <a:gd name="connsiteX3" fmla="*/ 2303538 w 2906956"/>
              <a:gd name="connsiteY3" fmla="*/ 2127444 h 5505122"/>
              <a:gd name="connsiteX4" fmla="*/ 2195907 w 2906956"/>
              <a:gd name="connsiteY4" fmla="*/ 2621895 h 5505122"/>
              <a:gd name="connsiteX5" fmla="*/ 2110182 w 2906956"/>
              <a:gd name="connsiteY5" fmla="*/ 3044917 h 5505122"/>
              <a:gd name="connsiteX6" fmla="*/ 2040173 w 2906956"/>
              <a:gd name="connsiteY6" fmla="*/ 3579154 h 5505122"/>
              <a:gd name="connsiteX7" fmla="*/ 1998262 w 2906956"/>
              <a:gd name="connsiteY7" fmla="*/ 3987493 h 5505122"/>
              <a:gd name="connsiteX8" fmla="*/ 1970163 w 2906956"/>
              <a:gd name="connsiteY8" fmla="*/ 4438000 h 5505122"/>
              <a:gd name="connsiteX9" fmla="*/ 1988043 w 2906956"/>
              <a:gd name="connsiteY9" fmla="*/ 4809577 h 5505122"/>
              <a:gd name="connsiteX10" fmla="*/ 1295111 w 2906956"/>
              <a:gd name="connsiteY10" fmla="*/ 5009386 h 5505122"/>
              <a:gd name="connsiteX11" fmla="*/ 530184 w 2906956"/>
              <a:gd name="connsiteY11" fmla="*/ 5432901 h 5505122"/>
              <a:gd name="connsiteX12" fmla="*/ 65320 w 2906956"/>
              <a:gd name="connsiteY12" fmla="*/ 3431759 h 5505122"/>
              <a:gd name="connsiteX13" fmla="*/ 0 w 2906956"/>
              <a:gd name="connsiteY13" fmla="*/ 1742482 h 5505122"/>
              <a:gd name="connsiteX14" fmla="*/ 1622771 w 2906956"/>
              <a:gd name="connsiteY14" fmla="*/ 570252 h 5505122"/>
              <a:gd name="connsiteX15" fmla="*/ 2906956 w 2906956"/>
              <a:gd name="connsiteY15" fmla="*/ 0 h 5505122"/>
              <a:gd name="connsiteX0" fmla="*/ 2906956 w 2906956"/>
              <a:gd name="connsiteY0" fmla="*/ 0 h 5513636"/>
              <a:gd name="connsiteX1" fmla="*/ 2579763 w 2906956"/>
              <a:gd name="connsiteY1" fmla="*/ 1047416 h 5513636"/>
              <a:gd name="connsiteX2" fmla="*/ 2445937 w 2906956"/>
              <a:gd name="connsiteY2" fmla="*/ 1574951 h 5513636"/>
              <a:gd name="connsiteX3" fmla="*/ 2303538 w 2906956"/>
              <a:gd name="connsiteY3" fmla="*/ 2127444 h 5513636"/>
              <a:gd name="connsiteX4" fmla="*/ 2195907 w 2906956"/>
              <a:gd name="connsiteY4" fmla="*/ 2621895 h 5513636"/>
              <a:gd name="connsiteX5" fmla="*/ 2110182 w 2906956"/>
              <a:gd name="connsiteY5" fmla="*/ 3044917 h 5513636"/>
              <a:gd name="connsiteX6" fmla="*/ 2040173 w 2906956"/>
              <a:gd name="connsiteY6" fmla="*/ 3579154 h 5513636"/>
              <a:gd name="connsiteX7" fmla="*/ 1998262 w 2906956"/>
              <a:gd name="connsiteY7" fmla="*/ 3987493 h 5513636"/>
              <a:gd name="connsiteX8" fmla="*/ 1970163 w 2906956"/>
              <a:gd name="connsiteY8" fmla="*/ 4438000 h 5513636"/>
              <a:gd name="connsiteX9" fmla="*/ 1988043 w 2906956"/>
              <a:gd name="connsiteY9" fmla="*/ 4809577 h 5513636"/>
              <a:gd name="connsiteX10" fmla="*/ 1295111 w 2906956"/>
              <a:gd name="connsiteY10" fmla="*/ 5009386 h 5513636"/>
              <a:gd name="connsiteX11" fmla="*/ 530184 w 2906956"/>
              <a:gd name="connsiteY11" fmla="*/ 5432901 h 5513636"/>
              <a:gd name="connsiteX12" fmla="*/ 65320 w 2906956"/>
              <a:gd name="connsiteY12" fmla="*/ 3431759 h 5513636"/>
              <a:gd name="connsiteX13" fmla="*/ 0 w 2906956"/>
              <a:gd name="connsiteY13" fmla="*/ 1742482 h 5513636"/>
              <a:gd name="connsiteX14" fmla="*/ 1622771 w 2906956"/>
              <a:gd name="connsiteY14" fmla="*/ 570252 h 5513636"/>
              <a:gd name="connsiteX15" fmla="*/ 2906956 w 2906956"/>
              <a:gd name="connsiteY15" fmla="*/ 0 h 5513636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88043 w 2906956"/>
              <a:gd name="connsiteY9" fmla="*/ 480957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88043 w 2906956"/>
              <a:gd name="connsiteY9" fmla="*/ 480957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57563 w 2906956"/>
              <a:gd name="connsiteY9" fmla="*/ 481725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57563 w 2906956"/>
              <a:gd name="connsiteY9" fmla="*/ 481725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32901"/>
              <a:gd name="connsiteX1" fmla="*/ 2579763 w 2906956"/>
              <a:gd name="connsiteY1" fmla="*/ 1047416 h 5432901"/>
              <a:gd name="connsiteX2" fmla="*/ 2445937 w 2906956"/>
              <a:gd name="connsiteY2" fmla="*/ 1574951 h 5432901"/>
              <a:gd name="connsiteX3" fmla="*/ 2303538 w 2906956"/>
              <a:gd name="connsiteY3" fmla="*/ 2127444 h 5432901"/>
              <a:gd name="connsiteX4" fmla="*/ 2195907 w 2906956"/>
              <a:gd name="connsiteY4" fmla="*/ 2621895 h 5432901"/>
              <a:gd name="connsiteX5" fmla="*/ 2110182 w 2906956"/>
              <a:gd name="connsiteY5" fmla="*/ 3044917 h 5432901"/>
              <a:gd name="connsiteX6" fmla="*/ 2040173 w 2906956"/>
              <a:gd name="connsiteY6" fmla="*/ 3579154 h 5432901"/>
              <a:gd name="connsiteX7" fmla="*/ 1998262 w 2906956"/>
              <a:gd name="connsiteY7" fmla="*/ 3987493 h 5432901"/>
              <a:gd name="connsiteX8" fmla="*/ 1970163 w 2906956"/>
              <a:gd name="connsiteY8" fmla="*/ 4438000 h 5432901"/>
              <a:gd name="connsiteX9" fmla="*/ 1957563 w 2906956"/>
              <a:gd name="connsiteY9" fmla="*/ 4817257 h 5432901"/>
              <a:gd name="connsiteX10" fmla="*/ 1295111 w 2906956"/>
              <a:gd name="connsiteY10" fmla="*/ 5009386 h 5432901"/>
              <a:gd name="connsiteX11" fmla="*/ 530184 w 2906956"/>
              <a:gd name="connsiteY11" fmla="*/ 5432901 h 5432901"/>
              <a:gd name="connsiteX12" fmla="*/ 65320 w 2906956"/>
              <a:gd name="connsiteY12" fmla="*/ 3431759 h 5432901"/>
              <a:gd name="connsiteX13" fmla="*/ 0 w 2906956"/>
              <a:gd name="connsiteY13" fmla="*/ 1742482 h 5432901"/>
              <a:gd name="connsiteX14" fmla="*/ 1622771 w 2906956"/>
              <a:gd name="connsiteY14" fmla="*/ 570252 h 5432901"/>
              <a:gd name="connsiteX15" fmla="*/ 2906956 w 2906956"/>
              <a:gd name="connsiteY15" fmla="*/ 0 h 5432901"/>
              <a:gd name="connsiteX0" fmla="*/ 2906956 w 2906956"/>
              <a:gd name="connsiteY0" fmla="*/ 0 h 5417541"/>
              <a:gd name="connsiteX1" fmla="*/ 2579763 w 2906956"/>
              <a:gd name="connsiteY1" fmla="*/ 1032056 h 5417541"/>
              <a:gd name="connsiteX2" fmla="*/ 2445937 w 2906956"/>
              <a:gd name="connsiteY2" fmla="*/ 1559591 h 5417541"/>
              <a:gd name="connsiteX3" fmla="*/ 2303538 w 2906956"/>
              <a:gd name="connsiteY3" fmla="*/ 2112084 h 5417541"/>
              <a:gd name="connsiteX4" fmla="*/ 2195907 w 2906956"/>
              <a:gd name="connsiteY4" fmla="*/ 2606535 h 5417541"/>
              <a:gd name="connsiteX5" fmla="*/ 2110182 w 2906956"/>
              <a:gd name="connsiteY5" fmla="*/ 3029557 h 5417541"/>
              <a:gd name="connsiteX6" fmla="*/ 2040173 w 2906956"/>
              <a:gd name="connsiteY6" fmla="*/ 3563794 h 5417541"/>
              <a:gd name="connsiteX7" fmla="*/ 1998262 w 2906956"/>
              <a:gd name="connsiteY7" fmla="*/ 3972133 h 5417541"/>
              <a:gd name="connsiteX8" fmla="*/ 1970163 w 2906956"/>
              <a:gd name="connsiteY8" fmla="*/ 4422640 h 5417541"/>
              <a:gd name="connsiteX9" fmla="*/ 1957563 w 2906956"/>
              <a:gd name="connsiteY9" fmla="*/ 4801897 h 5417541"/>
              <a:gd name="connsiteX10" fmla="*/ 1295111 w 2906956"/>
              <a:gd name="connsiteY10" fmla="*/ 4994026 h 5417541"/>
              <a:gd name="connsiteX11" fmla="*/ 530184 w 2906956"/>
              <a:gd name="connsiteY11" fmla="*/ 5417541 h 5417541"/>
              <a:gd name="connsiteX12" fmla="*/ 65320 w 2906956"/>
              <a:gd name="connsiteY12" fmla="*/ 3416399 h 5417541"/>
              <a:gd name="connsiteX13" fmla="*/ 0 w 2906956"/>
              <a:gd name="connsiteY13" fmla="*/ 1727122 h 5417541"/>
              <a:gd name="connsiteX14" fmla="*/ 1622771 w 2906956"/>
              <a:gd name="connsiteY14" fmla="*/ 554892 h 5417541"/>
              <a:gd name="connsiteX15" fmla="*/ 2906956 w 2906956"/>
              <a:gd name="connsiteY15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1622771 w 2914576"/>
              <a:gd name="connsiteY14" fmla="*/ 554892 h 5417541"/>
              <a:gd name="connsiteX15" fmla="*/ 2914576 w 2914576"/>
              <a:gd name="connsiteY15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1622771 w 2914576"/>
              <a:gd name="connsiteY14" fmla="*/ 554892 h 5417541"/>
              <a:gd name="connsiteX15" fmla="*/ 2914576 w 2914576"/>
              <a:gd name="connsiteY15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1622771 w 2914576"/>
              <a:gd name="connsiteY14" fmla="*/ 554892 h 5417541"/>
              <a:gd name="connsiteX15" fmla="*/ 2914576 w 2914576"/>
              <a:gd name="connsiteY15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15051 w 2914576"/>
              <a:gd name="connsiteY14" fmla="*/ 1061783 h 5417541"/>
              <a:gd name="connsiteX15" fmla="*/ 2914576 w 2914576"/>
              <a:gd name="connsiteY15" fmla="*/ 0 h 5417541"/>
              <a:gd name="connsiteX0" fmla="*/ 2914576 w 2914576"/>
              <a:gd name="connsiteY0" fmla="*/ 15548 h 5433089"/>
              <a:gd name="connsiteX1" fmla="*/ 2579763 w 2914576"/>
              <a:gd name="connsiteY1" fmla="*/ 1047604 h 5433089"/>
              <a:gd name="connsiteX2" fmla="*/ 2445937 w 2914576"/>
              <a:gd name="connsiteY2" fmla="*/ 1575139 h 5433089"/>
              <a:gd name="connsiteX3" fmla="*/ 2303538 w 2914576"/>
              <a:gd name="connsiteY3" fmla="*/ 2127632 h 5433089"/>
              <a:gd name="connsiteX4" fmla="*/ 2195907 w 2914576"/>
              <a:gd name="connsiteY4" fmla="*/ 2622083 h 5433089"/>
              <a:gd name="connsiteX5" fmla="*/ 2110182 w 2914576"/>
              <a:gd name="connsiteY5" fmla="*/ 3045105 h 5433089"/>
              <a:gd name="connsiteX6" fmla="*/ 2040173 w 2914576"/>
              <a:gd name="connsiteY6" fmla="*/ 3579342 h 5433089"/>
              <a:gd name="connsiteX7" fmla="*/ 1998262 w 2914576"/>
              <a:gd name="connsiteY7" fmla="*/ 3987681 h 5433089"/>
              <a:gd name="connsiteX8" fmla="*/ 1970163 w 2914576"/>
              <a:gd name="connsiteY8" fmla="*/ 4438188 h 5433089"/>
              <a:gd name="connsiteX9" fmla="*/ 1957563 w 2914576"/>
              <a:gd name="connsiteY9" fmla="*/ 4817445 h 5433089"/>
              <a:gd name="connsiteX10" fmla="*/ 1295111 w 2914576"/>
              <a:gd name="connsiteY10" fmla="*/ 5009574 h 5433089"/>
              <a:gd name="connsiteX11" fmla="*/ 530184 w 2914576"/>
              <a:gd name="connsiteY11" fmla="*/ 5433089 h 5433089"/>
              <a:gd name="connsiteX12" fmla="*/ 65320 w 2914576"/>
              <a:gd name="connsiteY12" fmla="*/ 3431947 h 5433089"/>
              <a:gd name="connsiteX13" fmla="*/ 0 w 2914576"/>
              <a:gd name="connsiteY13" fmla="*/ 1742670 h 5433089"/>
              <a:gd name="connsiteX14" fmla="*/ 815051 w 2914576"/>
              <a:gd name="connsiteY14" fmla="*/ 1077331 h 5433089"/>
              <a:gd name="connsiteX15" fmla="*/ 1942811 w 2914576"/>
              <a:gd name="connsiteY15" fmla="*/ 470597 h 5433089"/>
              <a:gd name="connsiteX16" fmla="*/ 2914576 w 2914576"/>
              <a:gd name="connsiteY16" fmla="*/ 15548 h 5433089"/>
              <a:gd name="connsiteX0" fmla="*/ 2914576 w 2914576"/>
              <a:gd name="connsiteY0" fmla="*/ 16980 h 5434521"/>
              <a:gd name="connsiteX1" fmla="*/ 2579763 w 2914576"/>
              <a:gd name="connsiteY1" fmla="*/ 1049036 h 5434521"/>
              <a:gd name="connsiteX2" fmla="*/ 2445937 w 2914576"/>
              <a:gd name="connsiteY2" fmla="*/ 1576571 h 5434521"/>
              <a:gd name="connsiteX3" fmla="*/ 2303538 w 2914576"/>
              <a:gd name="connsiteY3" fmla="*/ 2129064 h 5434521"/>
              <a:gd name="connsiteX4" fmla="*/ 2195907 w 2914576"/>
              <a:gd name="connsiteY4" fmla="*/ 2623515 h 5434521"/>
              <a:gd name="connsiteX5" fmla="*/ 2110182 w 2914576"/>
              <a:gd name="connsiteY5" fmla="*/ 3046537 h 5434521"/>
              <a:gd name="connsiteX6" fmla="*/ 2040173 w 2914576"/>
              <a:gd name="connsiteY6" fmla="*/ 3580774 h 5434521"/>
              <a:gd name="connsiteX7" fmla="*/ 1998262 w 2914576"/>
              <a:gd name="connsiteY7" fmla="*/ 3989113 h 5434521"/>
              <a:gd name="connsiteX8" fmla="*/ 1970163 w 2914576"/>
              <a:gd name="connsiteY8" fmla="*/ 4439620 h 5434521"/>
              <a:gd name="connsiteX9" fmla="*/ 1957563 w 2914576"/>
              <a:gd name="connsiteY9" fmla="*/ 4818877 h 5434521"/>
              <a:gd name="connsiteX10" fmla="*/ 1295111 w 2914576"/>
              <a:gd name="connsiteY10" fmla="*/ 5011006 h 5434521"/>
              <a:gd name="connsiteX11" fmla="*/ 530184 w 2914576"/>
              <a:gd name="connsiteY11" fmla="*/ 5434521 h 5434521"/>
              <a:gd name="connsiteX12" fmla="*/ 65320 w 2914576"/>
              <a:gd name="connsiteY12" fmla="*/ 3433379 h 5434521"/>
              <a:gd name="connsiteX13" fmla="*/ 0 w 2914576"/>
              <a:gd name="connsiteY13" fmla="*/ 1744102 h 5434521"/>
              <a:gd name="connsiteX14" fmla="*/ 815051 w 2914576"/>
              <a:gd name="connsiteY14" fmla="*/ 1078763 h 5434521"/>
              <a:gd name="connsiteX15" fmla="*/ 1897091 w 2914576"/>
              <a:gd name="connsiteY15" fmla="*/ 433628 h 5434521"/>
              <a:gd name="connsiteX16" fmla="*/ 2914576 w 2914576"/>
              <a:gd name="connsiteY16" fmla="*/ 16980 h 543452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15051 w 2914576"/>
              <a:gd name="connsiteY14" fmla="*/ 1061783 h 5417541"/>
              <a:gd name="connsiteX15" fmla="*/ 1897091 w 2914576"/>
              <a:gd name="connsiteY15" fmla="*/ 416648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15051 w 2914576"/>
              <a:gd name="connsiteY14" fmla="*/ 1061783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295111 w 2914576"/>
              <a:gd name="connsiteY10" fmla="*/ 499402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409411 w 2914576"/>
              <a:gd name="connsiteY10" fmla="*/ 4963306 h 5417541"/>
              <a:gd name="connsiteX11" fmla="*/ 530184 w 2914576"/>
              <a:gd name="connsiteY11" fmla="*/ 5417541 h 5417541"/>
              <a:gd name="connsiteX12" fmla="*/ 65320 w 2914576"/>
              <a:gd name="connsiteY12" fmla="*/ 3416399 h 5417541"/>
              <a:gd name="connsiteX13" fmla="*/ 0 w 2914576"/>
              <a:gd name="connsiteY13" fmla="*/ 1727122 h 5417541"/>
              <a:gd name="connsiteX14" fmla="*/ 822671 w 2914576"/>
              <a:gd name="connsiteY14" fmla="*/ 1031062 h 5417541"/>
              <a:gd name="connsiteX15" fmla="*/ 1813271 w 2914576"/>
              <a:gd name="connsiteY15" fmla="*/ 447369 h 5417541"/>
              <a:gd name="connsiteX16" fmla="*/ 2914576 w 2914576"/>
              <a:gd name="connsiteY16" fmla="*/ 0 h 5417541"/>
              <a:gd name="connsiteX0" fmla="*/ 2914576 w 2914576"/>
              <a:gd name="connsiteY0" fmla="*/ 0 h 5516539"/>
              <a:gd name="connsiteX1" fmla="*/ 2579763 w 2914576"/>
              <a:gd name="connsiteY1" fmla="*/ 1032056 h 5516539"/>
              <a:gd name="connsiteX2" fmla="*/ 2445937 w 2914576"/>
              <a:gd name="connsiteY2" fmla="*/ 1559591 h 5516539"/>
              <a:gd name="connsiteX3" fmla="*/ 2303538 w 2914576"/>
              <a:gd name="connsiteY3" fmla="*/ 2112084 h 5516539"/>
              <a:gd name="connsiteX4" fmla="*/ 2195907 w 2914576"/>
              <a:gd name="connsiteY4" fmla="*/ 2606535 h 5516539"/>
              <a:gd name="connsiteX5" fmla="*/ 2110182 w 2914576"/>
              <a:gd name="connsiteY5" fmla="*/ 3029557 h 5516539"/>
              <a:gd name="connsiteX6" fmla="*/ 2040173 w 2914576"/>
              <a:gd name="connsiteY6" fmla="*/ 3563794 h 5516539"/>
              <a:gd name="connsiteX7" fmla="*/ 1998262 w 2914576"/>
              <a:gd name="connsiteY7" fmla="*/ 3972133 h 5516539"/>
              <a:gd name="connsiteX8" fmla="*/ 1970163 w 2914576"/>
              <a:gd name="connsiteY8" fmla="*/ 4422640 h 5516539"/>
              <a:gd name="connsiteX9" fmla="*/ 1957563 w 2914576"/>
              <a:gd name="connsiteY9" fmla="*/ 4801897 h 5516539"/>
              <a:gd name="connsiteX10" fmla="*/ 1409411 w 2914576"/>
              <a:gd name="connsiteY10" fmla="*/ 4963306 h 5516539"/>
              <a:gd name="connsiteX11" fmla="*/ 990311 w 2914576"/>
              <a:gd name="connsiteY11" fmla="*/ 5186030 h 5516539"/>
              <a:gd name="connsiteX12" fmla="*/ 530184 w 2914576"/>
              <a:gd name="connsiteY12" fmla="*/ 5417541 h 5516539"/>
              <a:gd name="connsiteX13" fmla="*/ 65320 w 2914576"/>
              <a:gd name="connsiteY13" fmla="*/ 3416399 h 5516539"/>
              <a:gd name="connsiteX14" fmla="*/ 0 w 2914576"/>
              <a:gd name="connsiteY14" fmla="*/ 1727122 h 5516539"/>
              <a:gd name="connsiteX15" fmla="*/ 822671 w 2914576"/>
              <a:gd name="connsiteY15" fmla="*/ 1031062 h 5516539"/>
              <a:gd name="connsiteX16" fmla="*/ 1813271 w 2914576"/>
              <a:gd name="connsiteY16" fmla="*/ 447369 h 5516539"/>
              <a:gd name="connsiteX17" fmla="*/ 2914576 w 2914576"/>
              <a:gd name="connsiteY17" fmla="*/ 0 h 5516539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409411 w 2914576"/>
              <a:gd name="connsiteY10" fmla="*/ 4963306 h 5417541"/>
              <a:gd name="connsiteX11" fmla="*/ 990311 w 2914576"/>
              <a:gd name="connsiteY11" fmla="*/ 5186030 h 5417541"/>
              <a:gd name="connsiteX12" fmla="*/ 530184 w 2914576"/>
              <a:gd name="connsiteY12" fmla="*/ 5417541 h 5417541"/>
              <a:gd name="connsiteX13" fmla="*/ 65320 w 2914576"/>
              <a:gd name="connsiteY13" fmla="*/ 3416399 h 5417541"/>
              <a:gd name="connsiteX14" fmla="*/ 0 w 2914576"/>
              <a:gd name="connsiteY14" fmla="*/ 1727122 h 5417541"/>
              <a:gd name="connsiteX15" fmla="*/ 822671 w 2914576"/>
              <a:gd name="connsiteY15" fmla="*/ 1031062 h 5417541"/>
              <a:gd name="connsiteX16" fmla="*/ 1813271 w 2914576"/>
              <a:gd name="connsiteY16" fmla="*/ 447369 h 5417541"/>
              <a:gd name="connsiteX17" fmla="*/ 2914576 w 2914576"/>
              <a:gd name="connsiteY17" fmla="*/ 0 h 5417541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409411 w 2914576"/>
              <a:gd name="connsiteY10" fmla="*/ 4963306 h 5417541"/>
              <a:gd name="connsiteX11" fmla="*/ 1005551 w 2914576"/>
              <a:gd name="connsiteY11" fmla="*/ 5139949 h 5417541"/>
              <a:gd name="connsiteX12" fmla="*/ 530184 w 2914576"/>
              <a:gd name="connsiteY12" fmla="*/ 5417541 h 5417541"/>
              <a:gd name="connsiteX13" fmla="*/ 65320 w 2914576"/>
              <a:gd name="connsiteY13" fmla="*/ 3416399 h 5417541"/>
              <a:gd name="connsiteX14" fmla="*/ 0 w 2914576"/>
              <a:gd name="connsiteY14" fmla="*/ 1727122 h 5417541"/>
              <a:gd name="connsiteX15" fmla="*/ 822671 w 2914576"/>
              <a:gd name="connsiteY15" fmla="*/ 1031062 h 5417541"/>
              <a:gd name="connsiteX16" fmla="*/ 1813271 w 2914576"/>
              <a:gd name="connsiteY16" fmla="*/ 447369 h 5417541"/>
              <a:gd name="connsiteX17" fmla="*/ 2914576 w 2914576"/>
              <a:gd name="connsiteY17" fmla="*/ 0 h 5417541"/>
              <a:gd name="connsiteX0" fmla="*/ 2914576 w 2914576"/>
              <a:gd name="connsiteY0" fmla="*/ 0 h 5448037"/>
              <a:gd name="connsiteX1" fmla="*/ 2579763 w 2914576"/>
              <a:gd name="connsiteY1" fmla="*/ 1032056 h 5448037"/>
              <a:gd name="connsiteX2" fmla="*/ 2445937 w 2914576"/>
              <a:gd name="connsiteY2" fmla="*/ 1559591 h 5448037"/>
              <a:gd name="connsiteX3" fmla="*/ 2303538 w 2914576"/>
              <a:gd name="connsiteY3" fmla="*/ 2112084 h 5448037"/>
              <a:gd name="connsiteX4" fmla="*/ 2195907 w 2914576"/>
              <a:gd name="connsiteY4" fmla="*/ 2606535 h 5448037"/>
              <a:gd name="connsiteX5" fmla="*/ 2110182 w 2914576"/>
              <a:gd name="connsiteY5" fmla="*/ 3029557 h 5448037"/>
              <a:gd name="connsiteX6" fmla="*/ 2040173 w 2914576"/>
              <a:gd name="connsiteY6" fmla="*/ 3563794 h 5448037"/>
              <a:gd name="connsiteX7" fmla="*/ 1998262 w 2914576"/>
              <a:gd name="connsiteY7" fmla="*/ 3972133 h 5448037"/>
              <a:gd name="connsiteX8" fmla="*/ 1970163 w 2914576"/>
              <a:gd name="connsiteY8" fmla="*/ 4422640 h 5448037"/>
              <a:gd name="connsiteX9" fmla="*/ 1957563 w 2914576"/>
              <a:gd name="connsiteY9" fmla="*/ 4801897 h 5448037"/>
              <a:gd name="connsiteX10" fmla="*/ 1409411 w 2914576"/>
              <a:gd name="connsiteY10" fmla="*/ 4963306 h 5448037"/>
              <a:gd name="connsiteX11" fmla="*/ 1005551 w 2914576"/>
              <a:gd name="connsiteY11" fmla="*/ 5139949 h 5448037"/>
              <a:gd name="connsiteX12" fmla="*/ 530184 w 2914576"/>
              <a:gd name="connsiteY12" fmla="*/ 5417541 h 5448037"/>
              <a:gd name="connsiteX13" fmla="*/ 243551 w 2914576"/>
              <a:gd name="connsiteY13" fmla="*/ 4348892 h 5448037"/>
              <a:gd name="connsiteX14" fmla="*/ 65320 w 2914576"/>
              <a:gd name="connsiteY14" fmla="*/ 3416399 h 5448037"/>
              <a:gd name="connsiteX15" fmla="*/ 0 w 2914576"/>
              <a:gd name="connsiteY15" fmla="*/ 1727122 h 5448037"/>
              <a:gd name="connsiteX16" fmla="*/ 822671 w 2914576"/>
              <a:gd name="connsiteY16" fmla="*/ 1031062 h 5448037"/>
              <a:gd name="connsiteX17" fmla="*/ 1813271 w 2914576"/>
              <a:gd name="connsiteY17" fmla="*/ 447369 h 5448037"/>
              <a:gd name="connsiteX18" fmla="*/ 2914576 w 2914576"/>
              <a:gd name="connsiteY18" fmla="*/ 0 h 5448037"/>
              <a:gd name="connsiteX0" fmla="*/ 2914576 w 2914576"/>
              <a:gd name="connsiteY0" fmla="*/ 0 h 5448037"/>
              <a:gd name="connsiteX1" fmla="*/ 2579763 w 2914576"/>
              <a:gd name="connsiteY1" fmla="*/ 1032056 h 5448037"/>
              <a:gd name="connsiteX2" fmla="*/ 2445937 w 2914576"/>
              <a:gd name="connsiteY2" fmla="*/ 1559591 h 5448037"/>
              <a:gd name="connsiteX3" fmla="*/ 2303538 w 2914576"/>
              <a:gd name="connsiteY3" fmla="*/ 2112084 h 5448037"/>
              <a:gd name="connsiteX4" fmla="*/ 2195907 w 2914576"/>
              <a:gd name="connsiteY4" fmla="*/ 2606535 h 5448037"/>
              <a:gd name="connsiteX5" fmla="*/ 2110182 w 2914576"/>
              <a:gd name="connsiteY5" fmla="*/ 3029557 h 5448037"/>
              <a:gd name="connsiteX6" fmla="*/ 2040173 w 2914576"/>
              <a:gd name="connsiteY6" fmla="*/ 3563794 h 5448037"/>
              <a:gd name="connsiteX7" fmla="*/ 1998262 w 2914576"/>
              <a:gd name="connsiteY7" fmla="*/ 3972133 h 5448037"/>
              <a:gd name="connsiteX8" fmla="*/ 1970163 w 2914576"/>
              <a:gd name="connsiteY8" fmla="*/ 4422640 h 5448037"/>
              <a:gd name="connsiteX9" fmla="*/ 1957563 w 2914576"/>
              <a:gd name="connsiteY9" fmla="*/ 4801897 h 5448037"/>
              <a:gd name="connsiteX10" fmla="*/ 1409411 w 2914576"/>
              <a:gd name="connsiteY10" fmla="*/ 4963306 h 5448037"/>
              <a:gd name="connsiteX11" fmla="*/ 1005551 w 2914576"/>
              <a:gd name="connsiteY11" fmla="*/ 5139949 h 5448037"/>
              <a:gd name="connsiteX12" fmla="*/ 530184 w 2914576"/>
              <a:gd name="connsiteY12" fmla="*/ 5417541 h 5448037"/>
              <a:gd name="connsiteX13" fmla="*/ 220691 w 2914576"/>
              <a:gd name="connsiteY13" fmla="*/ 4348892 h 5448037"/>
              <a:gd name="connsiteX14" fmla="*/ 65320 w 2914576"/>
              <a:gd name="connsiteY14" fmla="*/ 3416399 h 5448037"/>
              <a:gd name="connsiteX15" fmla="*/ 0 w 2914576"/>
              <a:gd name="connsiteY15" fmla="*/ 1727122 h 5448037"/>
              <a:gd name="connsiteX16" fmla="*/ 822671 w 2914576"/>
              <a:gd name="connsiteY16" fmla="*/ 1031062 h 5448037"/>
              <a:gd name="connsiteX17" fmla="*/ 1813271 w 2914576"/>
              <a:gd name="connsiteY17" fmla="*/ 447369 h 5448037"/>
              <a:gd name="connsiteX18" fmla="*/ 2914576 w 2914576"/>
              <a:gd name="connsiteY18" fmla="*/ 0 h 5448037"/>
              <a:gd name="connsiteX0" fmla="*/ 2914576 w 2914576"/>
              <a:gd name="connsiteY0" fmla="*/ 0 h 5448037"/>
              <a:gd name="connsiteX1" fmla="*/ 2579763 w 2914576"/>
              <a:gd name="connsiteY1" fmla="*/ 1032056 h 5448037"/>
              <a:gd name="connsiteX2" fmla="*/ 2445937 w 2914576"/>
              <a:gd name="connsiteY2" fmla="*/ 1559591 h 5448037"/>
              <a:gd name="connsiteX3" fmla="*/ 2303538 w 2914576"/>
              <a:gd name="connsiteY3" fmla="*/ 2112084 h 5448037"/>
              <a:gd name="connsiteX4" fmla="*/ 2195907 w 2914576"/>
              <a:gd name="connsiteY4" fmla="*/ 2606535 h 5448037"/>
              <a:gd name="connsiteX5" fmla="*/ 2110182 w 2914576"/>
              <a:gd name="connsiteY5" fmla="*/ 3029557 h 5448037"/>
              <a:gd name="connsiteX6" fmla="*/ 2040173 w 2914576"/>
              <a:gd name="connsiteY6" fmla="*/ 3563794 h 5448037"/>
              <a:gd name="connsiteX7" fmla="*/ 1998262 w 2914576"/>
              <a:gd name="connsiteY7" fmla="*/ 3972133 h 5448037"/>
              <a:gd name="connsiteX8" fmla="*/ 1970163 w 2914576"/>
              <a:gd name="connsiteY8" fmla="*/ 4422640 h 5448037"/>
              <a:gd name="connsiteX9" fmla="*/ 1957563 w 2914576"/>
              <a:gd name="connsiteY9" fmla="*/ 4801897 h 5448037"/>
              <a:gd name="connsiteX10" fmla="*/ 1409411 w 2914576"/>
              <a:gd name="connsiteY10" fmla="*/ 4963306 h 5448037"/>
              <a:gd name="connsiteX11" fmla="*/ 1005551 w 2914576"/>
              <a:gd name="connsiteY11" fmla="*/ 5139949 h 5448037"/>
              <a:gd name="connsiteX12" fmla="*/ 530184 w 2914576"/>
              <a:gd name="connsiteY12" fmla="*/ 5417541 h 5448037"/>
              <a:gd name="connsiteX13" fmla="*/ 220691 w 2914576"/>
              <a:gd name="connsiteY13" fmla="*/ 4348892 h 5448037"/>
              <a:gd name="connsiteX14" fmla="*/ 65320 w 2914576"/>
              <a:gd name="connsiteY14" fmla="*/ 3416399 h 5448037"/>
              <a:gd name="connsiteX15" fmla="*/ 0 w 2914576"/>
              <a:gd name="connsiteY15" fmla="*/ 1727122 h 5448037"/>
              <a:gd name="connsiteX16" fmla="*/ 822671 w 2914576"/>
              <a:gd name="connsiteY16" fmla="*/ 1031062 h 5448037"/>
              <a:gd name="connsiteX17" fmla="*/ 1813271 w 2914576"/>
              <a:gd name="connsiteY17" fmla="*/ 447369 h 5448037"/>
              <a:gd name="connsiteX18" fmla="*/ 2914576 w 2914576"/>
              <a:gd name="connsiteY18" fmla="*/ 0 h 5448037"/>
              <a:gd name="connsiteX0" fmla="*/ 2914576 w 2914576"/>
              <a:gd name="connsiteY0" fmla="*/ 0 h 5417541"/>
              <a:gd name="connsiteX1" fmla="*/ 2579763 w 2914576"/>
              <a:gd name="connsiteY1" fmla="*/ 1032056 h 5417541"/>
              <a:gd name="connsiteX2" fmla="*/ 2445937 w 2914576"/>
              <a:gd name="connsiteY2" fmla="*/ 1559591 h 5417541"/>
              <a:gd name="connsiteX3" fmla="*/ 2303538 w 2914576"/>
              <a:gd name="connsiteY3" fmla="*/ 2112084 h 5417541"/>
              <a:gd name="connsiteX4" fmla="*/ 2195907 w 2914576"/>
              <a:gd name="connsiteY4" fmla="*/ 2606535 h 5417541"/>
              <a:gd name="connsiteX5" fmla="*/ 2110182 w 2914576"/>
              <a:gd name="connsiteY5" fmla="*/ 3029557 h 5417541"/>
              <a:gd name="connsiteX6" fmla="*/ 2040173 w 2914576"/>
              <a:gd name="connsiteY6" fmla="*/ 3563794 h 5417541"/>
              <a:gd name="connsiteX7" fmla="*/ 1998262 w 2914576"/>
              <a:gd name="connsiteY7" fmla="*/ 3972133 h 5417541"/>
              <a:gd name="connsiteX8" fmla="*/ 1970163 w 2914576"/>
              <a:gd name="connsiteY8" fmla="*/ 4422640 h 5417541"/>
              <a:gd name="connsiteX9" fmla="*/ 1957563 w 2914576"/>
              <a:gd name="connsiteY9" fmla="*/ 4801897 h 5417541"/>
              <a:gd name="connsiteX10" fmla="*/ 1409411 w 2914576"/>
              <a:gd name="connsiteY10" fmla="*/ 4963306 h 5417541"/>
              <a:gd name="connsiteX11" fmla="*/ 1005551 w 2914576"/>
              <a:gd name="connsiteY11" fmla="*/ 5139949 h 5417541"/>
              <a:gd name="connsiteX12" fmla="*/ 530184 w 2914576"/>
              <a:gd name="connsiteY12" fmla="*/ 5417541 h 5417541"/>
              <a:gd name="connsiteX13" fmla="*/ 220691 w 2914576"/>
              <a:gd name="connsiteY13" fmla="*/ 4348892 h 5417541"/>
              <a:gd name="connsiteX14" fmla="*/ 65320 w 2914576"/>
              <a:gd name="connsiteY14" fmla="*/ 3416399 h 5417541"/>
              <a:gd name="connsiteX15" fmla="*/ 0 w 2914576"/>
              <a:gd name="connsiteY15" fmla="*/ 1727122 h 5417541"/>
              <a:gd name="connsiteX16" fmla="*/ 822671 w 2914576"/>
              <a:gd name="connsiteY16" fmla="*/ 1031062 h 5417541"/>
              <a:gd name="connsiteX17" fmla="*/ 1813271 w 2914576"/>
              <a:gd name="connsiteY17" fmla="*/ 447369 h 5417541"/>
              <a:gd name="connsiteX18" fmla="*/ 2914576 w 2914576"/>
              <a:gd name="connsiteY18" fmla="*/ 0 h 5417541"/>
              <a:gd name="connsiteX0" fmla="*/ 2975491 w 2975491"/>
              <a:gd name="connsiteY0" fmla="*/ 0 h 5417541"/>
              <a:gd name="connsiteX1" fmla="*/ 2640678 w 2975491"/>
              <a:gd name="connsiteY1" fmla="*/ 1032056 h 5417541"/>
              <a:gd name="connsiteX2" fmla="*/ 2506852 w 2975491"/>
              <a:gd name="connsiteY2" fmla="*/ 1559591 h 5417541"/>
              <a:gd name="connsiteX3" fmla="*/ 2364453 w 2975491"/>
              <a:gd name="connsiteY3" fmla="*/ 2112084 h 5417541"/>
              <a:gd name="connsiteX4" fmla="*/ 2256822 w 2975491"/>
              <a:gd name="connsiteY4" fmla="*/ 2606535 h 5417541"/>
              <a:gd name="connsiteX5" fmla="*/ 2171097 w 2975491"/>
              <a:gd name="connsiteY5" fmla="*/ 3029557 h 5417541"/>
              <a:gd name="connsiteX6" fmla="*/ 2101088 w 2975491"/>
              <a:gd name="connsiteY6" fmla="*/ 3563794 h 5417541"/>
              <a:gd name="connsiteX7" fmla="*/ 2059177 w 2975491"/>
              <a:gd name="connsiteY7" fmla="*/ 3972133 h 5417541"/>
              <a:gd name="connsiteX8" fmla="*/ 2031078 w 2975491"/>
              <a:gd name="connsiteY8" fmla="*/ 4422640 h 5417541"/>
              <a:gd name="connsiteX9" fmla="*/ 2018478 w 2975491"/>
              <a:gd name="connsiteY9" fmla="*/ 4801897 h 5417541"/>
              <a:gd name="connsiteX10" fmla="*/ 1470326 w 2975491"/>
              <a:gd name="connsiteY10" fmla="*/ 4963306 h 5417541"/>
              <a:gd name="connsiteX11" fmla="*/ 1066466 w 2975491"/>
              <a:gd name="connsiteY11" fmla="*/ 5139949 h 5417541"/>
              <a:gd name="connsiteX12" fmla="*/ 591099 w 2975491"/>
              <a:gd name="connsiteY12" fmla="*/ 5417541 h 5417541"/>
              <a:gd name="connsiteX13" fmla="*/ 281606 w 2975491"/>
              <a:gd name="connsiteY13" fmla="*/ 4348892 h 5417541"/>
              <a:gd name="connsiteX14" fmla="*/ 126235 w 2975491"/>
              <a:gd name="connsiteY14" fmla="*/ 3416399 h 5417541"/>
              <a:gd name="connsiteX15" fmla="*/ 68246 w 2975491"/>
              <a:gd name="connsiteY15" fmla="*/ 2689977 h 5417541"/>
              <a:gd name="connsiteX16" fmla="*/ 60915 w 2975491"/>
              <a:gd name="connsiteY16" fmla="*/ 1727122 h 5417541"/>
              <a:gd name="connsiteX17" fmla="*/ 883586 w 2975491"/>
              <a:gd name="connsiteY17" fmla="*/ 1031062 h 5417541"/>
              <a:gd name="connsiteX18" fmla="*/ 1874186 w 2975491"/>
              <a:gd name="connsiteY18" fmla="*/ 447369 h 5417541"/>
              <a:gd name="connsiteX19" fmla="*/ 2975491 w 2975491"/>
              <a:gd name="connsiteY19" fmla="*/ 0 h 5417541"/>
              <a:gd name="connsiteX0" fmla="*/ 2917929 w 2917929"/>
              <a:gd name="connsiteY0" fmla="*/ 0 h 5417541"/>
              <a:gd name="connsiteX1" fmla="*/ 2583116 w 2917929"/>
              <a:gd name="connsiteY1" fmla="*/ 1032056 h 5417541"/>
              <a:gd name="connsiteX2" fmla="*/ 2449290 w 2917929"/>
              <a:gd name="connsiteY2" fmla="*/ 1559591 h 5417541"/>
              <a:gd name="connsiteX3" fmla="*/ 2306891 w 2917929"/>
              <a:gd name="connsiteY3" fmla="*/ 2112084 h 5417541"/>
              <a:gd name="connsiteX4" fmla="*/ 2199260 w 2917929"/>
              <a:gd name="connsiteY4" fmla="*/ 2606535 h 5417541"/>
              <a:gd name="connsiteX5" fmla="*/ 2113535 w 2917929"/>
              <a:gd name="connsiteY5" fmla="*/ 3029557 h 5417541"/>
              <a:gd name="connsiteX6" fmla="*/ 2043526 w 2917929"/>
              <a:gd name="connsiteY6" fmla="*/ 3563794 h 5417541"/>
              <a:gd name="connsiteX7" fmla="*/ 2001615 w 2917929"/>
              <a:gd name="connsiteY7" fmla="*/ 3972133 h 5417541"/>
              <a:gd name="connsiteX8" fmla="*/ 1973516 w 2917929"/>
              <a:gd name="connsiteY8" fmla="*/ 4422640 h 5417541"/>
              <a:gd name="connsiteX9" fmla="*/ 1960916 w 2917929"/>
              <a:gd name="connsiteY9" fmla="*/ 4801897 h 5417541"/>
              <a:gd name="connsiteX10" fmla="*/ 1412764 w 2917929"/>
              <a:gd name="connsiteY10" fmla="*/ 4963306 h 5417541"/>
              <a:gd name="connsiteX11" fmla="*/ 1008904 w 2917929"/>
              <a:gd name="connsiteY11" fmla="*/ 5139949 h 5417541"/>
              <a:gd name="connsiteX12" fmla="*/ 533537 w 2917929"/>
              <a:gd name="connsiteY12" fmla="*/ 5417541 h 5417541"/>
              <a:gd name="connsiteX13" fmla="*/ 224044 w 2917929"/>
              <a:gd name="connsiteY13" fmla="*/ 4348892 h 5417541"/>
              <a:gd name="connsiteX14" fmla="*/ 68673 w 2917929"/>
              <a:gd name="connsiteY14" fmla="*/ 3416399 h 5417541"/>
              <a:gd name="connsiteX15" fmla="*/ 10684 w 2917929"/>
              <a:gd name="connsiteY15" fmla="*/ 2689977 h 5417541"/>
              <a:gd name="connsiteX16" fmla="*/ 3353 w 2917929"/>
              <a:gd name="connsiteY16" fmla="*/ 1727122 h 5417541"/>
              <a:gd name="connsiteX17" fmla="*/ 826024 w 2917929"/>
              <a:gd name="connsiteY17" fmla="*/ 1031062 h 5417541"/>
              <a:gd name="connsiteX18" fmla="*/ 1816624 w 2917929"/>
              <a:gd name="connsiteY18" fmla="*/ 447369 h 5417541"/>
              <a:gd name="connsiteX19" fmla="*/ 2917929 w 2917929"/>
              <a:gd name="connsiteY19" fmla="*/ 0 h 5417541"/>
              <a:gd name="connsiteX0" fmla="*/ 2917929 w 2917929"/>
              <a:gd name="connsiteY0" fmla="*/ 0 h 5417541"/>
              <a:gd name="connsiteX1" fmla="*/ 2583116 w 2917929"/>
              <a:gd name="connsiteY1" fmla="*/ 1032056 h 5417541"/>
              <a:gd name="connsiteX2" fmla="*/ 2449290 w 2917929"/>
              <a:gd name="connsiteY2" fmla="*/ 1559591 h 5417541"/>
              <a:gd name="connsiteX3" fmla="*/ 2306891 w 2917929"/>
              <a:gd name="connsiteY3" fmla="*/ 2112084 h 5417541"/>
              <a:gd name="connsiteX4" fmla="*/ 2199260 w 2917929"/>
              <a:gd name="connsiteY4" fmla="*/ 2606535 h 5417541"/>
              <a:gd name="connsiteX5" fmla="*/ 2113535 w 2917929"/>
              <a:gd name="connsiteY5" fmla="*/ 3029557 h 5417541"/>
              <a:gd name="connsiteX6" fmla="*/ 2043526 w 2917929"/>
              <a:gd name="connsiteY6" fmla="*/ 3563794 h 5417541"/>
              <a:gd name="connsiteX7" fmla="*/ 2001615 w 2917929"/>
              <a:gd name="connsiteY7" fmla="*/ 3972133 h 5417541"/>
              <a:gd name="connsiteX8" fmla="*/ 1973516 w 2917929"/>
              <a:gd name="connsiteY8" fmla="*/ 4422640 h 5417541"/>
              <a:gd name="connsiteX9" fmla="*/ 1960916 w 2917929"/>
              <a:gd name="connsiteY9" fmla="*/ 4801897 h 5417541"/>
              <a:gd name="connsiteX10" fmla="*/ 1412764 w 2917929"/>
              <a:gd name="connsiteY10" fmla="*/ 4963306 h 5417541"/>
              <a:gd name="connsiteX11" fmla="*/ 1008904 w 2917929"/>
              <a:gd name="connsiteY11" fmla="*/ 5139949 h 5417541"/>
              <a:gd name="connsiteX12" fmla="*/ 533537 w 2917929"/>
              <a:gd name="connsiteY12" fmla="*/ 5417541 h 5417541"/>
              <a:gd name="connsiteX13" fmla="*/ 224044 w 2917929"/>
              <a:gd name="connsiteY13" fmla="*/ 4348892 h 5417541"/>
              <a:gd name="connsiteX14" fmla="*/ 68673 w 2917929"/>
              <a:gd name="connsiteY14" fmla="*/ 3416399 h 5417541"/>
              <a:gd name="connsiteX15" fmla="*/ 10684 w 2917929"/>
              <a:gd name="connsiteY15" fmla="*/ 2689977 h 5417541"/>
              <a:gd name="connsiteX16" fmla="*/ 3353 w 2917929"/>
              <a:gd name="connsiteY16" fmla="*/ 1727122 h 5417541"/>
              <a:gd name="connsiteX17" fmla="*/ 826024 w 2917929"/>
              <a:gd name="connsiteY17" fmla="*/ 1031062 h 5417541"/>
              <a:gd name="connsiteX18" fmla="*/ 1816624 w 2917929"/>
              <a:gd name="connsiteY18" fmla="*/ 447369 h 5417541"/>
              <a:gd name="connsiteX19" fmla="*/ 2917929 w 2917929"/>
              <a:gd name="connsiteY19" fmla="*/ 0 h 5417541"/>
              <a:gd name="connsiteX0" fmla="*/ 2917929 w 2961096"/>
              <a:gd name="connsiteY0" fmla="*/ 0 h 5417541"/>
              <a:gd name="connsiteX1" fmla="*/ 2723405 w 2961096"/>
              <a:gd name="connsiteY1" fmla="*/ 554891 h 5417541"/>
              <a:gd name="connsiteX2" fmla="*/ 2583116 w 2961096"/>
              <a:gd name="connsiteY2" fmla="*/ 1032056 h 5417541"/>
              <a:gd name="connsiteX3" fmla="*/ 2449290 w 2961096"/>
              <a:gd name="connsiteY3" fmla="*/ 1559591 h 5417541"/>
              <a:gd name="connsiteX4" fmla="*/ 2306891 w 2961096"/>
              <a:gd name="connsiteY4" fmla="*/ 2112084 h 5417541"/>
              <a:gd name="connsiteX5" fmla="*/ 2199260 w 2961096"/>
              <a:gd name="connsiteY5" fmla="*/ 2606535 h 5417541"/>
              <a:gd name="connsiteX6" fmla="*/ 2113535 w 2961096"/>
              <a:gd name="connsiteY6" fmla="*/ 3029557 h 5417541"/>
              <a:gd name="connsiteX7" fmla="*/ 2043526 w 2961096"/>
              <a:gd name="connsiteY7" fmla="*/ 3563794 h 5417541"/>
              <a:gd name="connsiteX8" fmla="*/ 2001615 w 2961096"/>
              <a:gd name="connsiteY8" fmla="*/ 3972133 h 5417541"/>
              <a:gd name="connsiteX9" fmla="*/ 1973516 w 2961096"/>
              <a:gd name="connsiteY9" fmla="*/ 4422640 h 5417541"/>
              <a:gd name="connsiteX10" fmla="*/ 1960916 w 2961096"/>
              <a:gd name="connsiteY10" fmla="*/ 4801897 h 5417541"/>
              <a:gd name="connsiteX11" fmla="*/ 1412764 w 2961096"/>
              <a:gd name="connsiteY11" fmla="*/ 4963306 h 5417541"/>
              <a:gd name="connsiteX12" fmla="*/ 1008904 w 2961096"/>
              <a:gd name="connsiteY12" fmla="*/ 5139949 h 5417541"/>
              <a:gd name="connsiteX13" fmla="*/ 533537 w 2961096"/>
              <a:gd name="connsiteY13" fmla="*/ 5417541 h 5417541"/>
              <a:gd name="connsiteX14" fmla="*/ 224044 w 2961096"/>
              <a:gd name="connsiteY14" fmla="*/ 4348892 h 5417541"/>
              <a:gd name="connsiteX15" fmla="*/ 68673 w 2961096"/>
              <a:gd name="connsiteY15" fmla="*/ 3416399 h 5417541"/>
              <a:gd name="connsiteX16" fmla="*/ 10684 w 2961096"/>
              <a:gd name="connsiteY16" fmla="*/ 2689977 h 5417541"/>
              <a:gd name="connsiteX17" fmla="*/ 3353 w 2961096"/>
              <a:gd name="connsiteY17" fmla="*/ 1727122 h 5417541"/>
              <a:gd name="connsiteX18" fmla="*/ 826024 w 2961096"/>
              <a:gd name="connsiteY18" fmla="*/ 1031062 h 5417541"/>
              <a:gd name="connsiteX19" fmla="*/ 1816624 w 2961096"/>
              <a:gd name="connsiteY19" fmla="*/ 447369 h 5417541"/>
              <a:gd name="connsiteX20" fmla="*/ 2917929 w 2961096"/>
              <a:gd name="connsiteY20" fmla="*/ 0 h 5417541"/>
              <a:gd name="connsiteX0" fmla="*/ 2917929 w 2917929"/>
              <a:gd name="connsiteY0" fmla="*/ 0 h 5417541"/>
              <a:gd name="connsiteX1" fmla="*/ 2723405 w 2917929"/>
              <a:gd name="connsiteY1" fmla="*/ 554891 h 5417541"/>
              <a:gd name="connsiteX2" fmla="*/ 2583116 w 2917929"/>
              <a:gd name="connsiteY2" fmla="*/ 1032056 h 5417541"/>
              <a:gd name="connsiteX3" fmla="*/ 2449290 w 2917929"/>
              <a:gd name="connsiteY3" fmla="*/ 1559591 h 5417541"/>
              <a:gd name="connsiteX4" fmla="*/ 2306891 w 2917929"/>
              <a:gd name="connsiteY4" fmla="*/ 2112084 h 5417541"/>
              <a:gd name="connsiteX5" fmla="*/ 2199260 w 2917929"/>
              <a:gd name="connsiteY5" fmla="*/ 2606535 h 5417541"/>
              <a:gd name="connsiteX6" fmla="*/ 2113535 w 2917929"/>
              <a:gd name="connsiteY6" fmla="*/ 3029557 h 5417541"/>
              <a:gd name="connsiteX7" fmla="*/ 2043526 w 2917929"/>
              <a:gd name="connsiteY7" fmla="*/ 3563794 h 5417541"/>
              <a:gd name="connsiteX8" fmla="*/ 2001615 w 2917929"/>
              <a:gd name="connsiteY8" fmla="*/ 3972133 h 5417541"/>
              <a:gd name="connsiteX9" fmla="*/ 1973516 w 2917929"/>
              <a:gd name="connsiteY9" fmla="*/ 4422640 h 5417541"/>
              <a:gd name="connsiteX10" fmla="*/ 1960916 w 2917929"/>
              <a:gd name="connsiteY10" fmla="*/ 4801897 h 5417541"/>
              <a:gd name="connsiteX11" fmla="*/ 1412764 w 2917929"/>
              <a:gd name="connsiteY11" fmla="*/ 4963306 h 5417541"/>
              <a:gd name="connsiteX12" fmla="*/ 1008904 w 2917929"/>
              <a:gd name="connsiteY12" fmla="*/ 5139949 h 5417541"/>
              <a:gd name="connsiteX13" fmla="*/ 533537 w 2917929"/>
              <a:gd name="connsiteY13" fmla="*/ 5417541 h 5417541"/>
              <a:gd name="connsiteX14" fmla="*/ 224044 w 2917929"/>
              <a:gd name="connsiteY14" fmla="*/ 4348892 h 5417541"/>
              <a:gd name="connsiteX15" fmla="*/ 68673 w 2917929"/>
              <a:gd name="connsiteY15" fmla="*/ 3416399 h 5417541"/>
              <a:gd name="connsiteX16" fmla="*/ 10684 w 2917929"/>
              <a:gd name="connsiteY16" fmla="*/ 2689977 h 5417541"/>
              <a:gd name="connsiteX17" fmla="*/ 3353 w 2917929"/>
              <a:gd name="connsiteY17" fmla="*/ 1727122 h 5417541"/>
              <a:gd name="connsiteX18" fmla="*/ 826024 w 2917929"/>
              <a:gd name="connsiteY18" fmla="*/ 1031062 h 5417541"/>
              <a:gd name="connsiteX19" fmla="*/ 1816624 w 2917929"/>
              <a:gd name="connsiteY19" fmla="*/ 447369 h 5417541"/>
              <a:gd name="connsiteX20" fmla="*/ 2917929 w 2917929"/>
              <a:gd name="connsiteY20" fmla="*/ 0 h 5417541"/>
              <a:gd name="connsiteX0" fmla="*/ 2917929 w 2917929"/>
              <a:gd name="connsiteY0" fmla="*/ 0 h 5417541"/>
              <a:gd name="connsiteX1" fmla="*/ 2723405 w 2917929"/>
              <a:gd name="connsiteY1" fmla="*/ 554891 h 5417541"/>
              <a:gd name="connsiteX2" fmla="*/ 2583116 w 2917929"/>
              <a:gd name="connsiteY2" fmla="*/ 1032056 h 5417541"/>
              <a:gd name="connsiteX3" fmla="*/ 2449290 w 2917929"/>
              <a:gd name="connsiteY3" fmla="*/ 1559591 h 5417541"/>
              <a:gd name="connsiteX4" fmla="*/ 2306891 w 2917929"/>
              <a:gd name="connsiteY4" fmla="*/ 2112084 h 5417541"/>
              <a:gd name="connsiteX5" fmla="*/ 2199260 w 2917929"/>
              <a:gd name="connsiteY5" fmla="*/ 2606535 h 5417541"/>
              <a:gd name="connsiteX6" fmla="*/ 2113535 w 2917929"/>
              <a:gd name="connsiteY6" fmla="*/ 3029557 h 5417541"/>
              <a:gd name="connsiteX7" fmla="*/ 2043526 w 2917929"/>
              <a:gd name="connsiteY7" fmla="*/ 3563794 h 5417541"/>
              <a:gd name="connsiteX8" fmla="*/ 2001615 w 2917929"/>
              <a:gd name="connsiteY8" fmla="*/ 3972133 h 5417541"/>
              <a:gd name="connsiteX9" fmla="*/ 1973516 w 2917929"/>
              <a:gd name="connsiteY9" fmla="*/ 4422640 h 5417541"/>
              <a:gd name="connsiteX10" fmla="*/ 1960916 w 2917929"/>
              <a:gd name="connsiteY10" fmla="*/ 4801897 h 5417541"/>
              <a:gd name="connsiteX11" fmla="*/ 1412764 w 2917929"/>
              <a:gd name="connsiteY11" fmla="*/ 4963306 h 5417541"/>
              <a:gd name="connsiteX12" fmla="*/ 1008904 w 2917929"/>
              <a:gd name="connsiteY12" fmla="*/ 5139949 h 5417541"/>
              <a:gd name="connsiteX13" fmla="*/ 533537 w 2917929"/>
              <a:gd name="connsiteY13" fmla="*/ 5417541 h 5417541"/>
              <a:gd name="connsiteX14" fmla="*/ 224044 w 2917929"/>
              <a:gd name="connsiteY14" fmla="*/ 4348892 h 5417541"/>
              <a:gd name="connsiteX15" fmla="*/ 68673 w 2917929"/>
              <a:gd name="connsiteY15" fmla="*/ 3416399 h 5417541"/>
              <a:gd name="connsiteX16" fmla="*/ 10684 w 2917929"/>
              <a:gd name="connsiteY16" fmla="*/ 2689977 h 5417541"/>
              <a:gd name="connsiteX17" fmla="*/ 3353 w 2917929"/>
              <a:gd name="connsiteY17" fmla="*/ 1727122 h 5417541"/>
              <a:gd name="connsiteX18" fmla="*/ 826024 w 2917929"/>
              <a:gd name="connsiteY18" fmla="*/ 1031062 h 5417541"/>
              <a:gd name="connsiteX19" fmla="*/ 1816624 w 2917929"/>
              <a:gd name="connsiteY19" fmla="*/ 447369 h 5417541"/>
              <a:gd name="connsiteX20" fmla="*/ 2917929 w 2917929"/>
              <a:gd name="connsiteY20" fmla="*/ 0 h 5417541"/>
              <a:gd name="connsiteX0" fmla="*/ 2917929 w 2917929"/>
              <a:gd name="connsiteY0" fmla="*/ 0 h 5425221"/>
              <a:gd name="connsiteX1" fmla="*/ 2723405 w 2917929"/>
              <a:gd name="connsiteY1" fmla="*/ 562571 h 5425221"/>
              <a:gd name="connsiteX2" fmla="*/ 2583116 w 2917929"/>
              <a:gd name="connsiteY2" fmla="*/ 1039736 h 5425221"/>
              <a:gd name="connsiteX3" fmla="*/ 2449290 w 2917929"/>
              <a:gd name="connsiteY3" fmla="*/ 1567271 h 5425221"/>
              <a:gd name="connsiteX4" fmla="*/ 2306891 w 2917929"/>
              <a:gd name="connsiteY4" fmla="*/ 2119764 h 5425221"/>
              <a:gd name="connsiteX5" fmla="*/ 2199260 w 2917929"/>
              <a:gd name="connsiteY5" fmla="*/ 2614215 h 5425221"/>
              <a:gd name="connsiteX6" fmla="*/ 2113535 w 2917929"/>
              <a:gd name="connsiteY6" fmla="*/ 3037237 h 5425221"/>
              <a:gd name="connsiteX7" fmla="*/ 2043526 w 2917929"/>
              <a:gd name="connsiteY7" fmla="*/ 3571474 h 5425221"/>
              <a:gd name="connsiteX8" fmla="*/ 2001615 w 2917929"/>
              <a:gd name="connsiteY8" fmla="*/ 3979813 h 5425221"/>
              <a:gd name="connsiteX9" fmla="*/ 1973516 w 2917929"/>
              <a:gd name="connsiteY9" fmla="*/ 4430320 h 5425221"/>
              <a:gd name="connsiteX10" fmla="*/ 1960916 w 2917929"/>
              <a:gd name="connsiteY10" fmla="*/ 4809577 h 5425221"/>
              <a:gd name="connsiteX11" fmla="*/ 1412764 w 2917929"/>
              <a:gd name="connsiteY11" fmla="*/ 4970986 h 5425221"/>
              <a:gd name="connsiteX12" fmla="*/ 1008904 w 2917929"/>
              <a:gd name="connsiteY12" fmla="*/ 5147629 h 5425221"/>
              <a:gd name="connsiteX13" fmla="*/ 533537 w 2917929"/>
              <a:gd name="connsiteY13" fmla="*/ 5425221 h 5425221"/>
              <a:gd name="connsiteX14" fmla="*/ 224044 w 2917929"/>
              <a:gd name="connsiteY14" fmla="*/ 4356572 h 5425221"/>
              <a:gd name="connsiteX15" fmla="*/ 68673 w 2917929"/>
              <a:gd name="connsiteY15" fmla="*/ 3424079 h 5425221"/>
              <a:gd name="connsiteX16" fmla="*/ 10684 w 2917929"/>
              <a:gd name="connsiteY16" fmla="*/ 2697657 h 5425221"/>
              <a:gd name="connsiteX17" fmla="*/ 3353 w 2917929"/>
              <a:gd name="connsiteY17" fmla="*/ 1734802 h 5425221"/>
              <a:gd name="connsiteX18" fmla="*/ 826024 w 2917929"/>
              <a:gd name="connsiteY18" fmla="*/ 1038742 h 5425221"/>
              <a:gd name="connsiteX19" fmla="*/ 1816624 w 2917929"/>
              <a:gd name="connsiteY19" fmla="*/ 455049 h 5425221"/>
              <a:gd name="connsiteX20" fmla="*/ 2917929 w 2917929"/>
              <a:gd name="connsiteY20" fmla="*/ 0 h 542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17929" h="5425221">
                <a:moveTo>
                  <a:pt x="2917929" y="0"/>
                </a:moveTo>
                <a:cubicBezTo>
                  <a:pt x="2855699" y="194564"/>
                  <a:pt x="2779207" y="390562"/>
                  <a:pt x="2723405" y="562571"/>
                </a:cubicBezTo>
                <a:cubicBezTo>
                  <a:pt x="2667603" y="734580"/>
                  <a:pt x="2628802" y="872286"/>
                  <a:pt x="2583116" y="1039736"/>
                </a:cubicBezTo>
                <a:cubicBezTo>
                  <a:pt x="2537430" y="1207186"/>
                  <a:pt x="2495327" y="1387266"/>
                  <a:pt x="2449290" y="1567271"/>
                </a:cubicBezTo>
                <a:cubicBezTo>
                  <a:pt x="2403253" y="1747276"/>
                  <a:pt x="2348563" y="1945273"/>
                  <a:pt x="2306891" y="2119764"/>
                </a:cubicBezTo>
                <a:cubicBezTo>
                  <a:pt x="2265219" y="2294255"/>
                  <a:pt x="2231486" y="2461303"/>
                  <a:pt x="2199260" y="2614215"/>
                </a:cubicBezTo>
                <a:cubicBezTo>
                  <a:pt x="2167034" y="2767127"/>
                  <a:pt x="2139491" y="2877694"/>
                  <a:pt x="2113535" y="3037237"/>
                </a:cubicBezTo>
                <a:cubicBezTo>
                  <a:pt x="2087579" y="3196780"/>
                  <a:pt x="2062179" y="3414378"/>
                  <a:pt x="2043526" y="3571474"/>
                </a:cubicBezTo>
                <a:cubicBezTo>
                  <a:pt x="2024873" y="3728570"/>
                  <a:pt x="2013283" y="3836672"/>
                  <a:pt x="2001615" y="3979813"/>
                </a:cubicBezTo>
                <a:cubicBezTo>
                  <a:pt x="1989947" y="4122954"/>
                  <a:pt x="1980299" y="4292026"/>
                  <a:pt x="1973516" y="4430320"/>
                </a:cubicBezTo>
                <a:cubicBezTo>
                  <a:pt x="1966733" y="4568614"/>
                  <a:pt x="1965474" y="4663145"/>
                  <a:pt x="1960916" y="4809577"/>
                </a:cubicBezTo>
                <a:cubicBezTo>
                  <a:pt x="1811578" y="4856167"/>
                  <a:pt x="1571433" y="4914644"/>
                  <a:pt x="1412764" y="4970986"/>
                </a:cubicBezTo>
                <a:cubicBezTo>
                  <a:pt x="1254095" y="5027328"/>
                  <a:pt x="1155442" y="5071923"/>
                  <a:pt x="1008904" y="5147629"/>
                </a:cubicBezTo>
                <a:cubicBezTo>
                  <a:pt x="862366" y="5223335"/>
                  <a:pt x="790077" y="5272898"/>
                  <a:pt x="533537" y="5425221"/>
                </a:cubicBezTo>
                <a:cubicBezTo>
                  <a:pt x="490357" y="5254977"/>
                  <a:pt x="316761" y="4789938"/>
                  <a:pt x="224044" y="4356572"/>
                </a:cubicBezTo>
                <a:cubicBezTo>
                  <a:pt x="146567" y="4023048"/>
                  <a:pt x="104233" y="3700565"/>
                  <a:pt x="68673" y="3424079"/>
                </a:cubicBezTo>
                <a:cubicBezTo>
                  <a:pt x="33113" y="3147593"/>
                  <a:pt x="21571" y="2979203"/>
                  <a:pt x="10684" y="2697657"/>
                </a:cubicBezTo>
                <a:cubicBezTo>
                  <a:pt x="-203" y="2416111"/>
                  <a:pt x="-2997" y="2034328"/>
                  <a:pt x="3353" y="1734802"/>
                </a:cubicBezTo>
                <a:cubicBezTo>
                  <a:pt x="325158" y="1449888"/>
                  <a:pt x="295811" y="1439238"/>
                  <a:pt x="826024" y="1038742"/>
                </a:cubicBezTo>
                <a:cubicBezTo>
                  <a:pt x="1149826" y="826730"/>
                  <a:pt x="1466703" y="632013"/>
                  <a:pt x="1816624" y="455049"/>
                </a:cubicBezTo>
                <a:cubicBezTo>
                  <a:pt x="2166545" y="278085"/>
                  <a:pt x="2644130" y="49755"/>
                  <a:pt x="2917929" y="0"/>
                </a:cubicBezTo>
                <a:close/>
              </a:path>
            </a:pathLst>
          </a:custGeom>
          <a:ln w="25400">
            <a:solidFill>
              <a:srgbClr val="1ABDC9"/>
            </a:solidFill>
          </a:ln>
        </p:spPr>
        <p:txBody>
          <a:bodyPr rtlCol="0">
            <a:noAutofit/>
          </a:bodyPr>
          <a:lstStyle>
            <a:lvl1pPr>
              <a:buNone/>
              <a:defRPr sz="100" b="0">
                <a:solidFill>
                  <a:srgbClr val="D6E9E0"/>
                </a:solidFill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1472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/3 Width 1 Column Content Slide - Turquoise 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65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93399"/>
            <a:ext cx="5435999" cy="3383100"/>
          </a:xfrm>
          <a:solidFill>
            <a:srgbClr val="E1E6E3">
              <a:alpha val="42000"/>
            </a:srgbClr>
          </a:solidFill>
        </p:spPr>
        <p:txBody>
          <a:bodyPr lIns="180000" tIns="180000" rIns="180000" bIns="180000"/>
          <a:lstStyle>
            <a:lvl1pPr marL="128588" marR="0" indent="-128588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itchFamily="34" charset="0"/>
              <a:buChar char="•"/>
              <a:tabLst/>
              <a:defRPr sz="900"/>
            </a:lvl1pPr>
            <a:lvl2pPr marL="0" indent="0">
              <a:buClr>
                <a:schemeClr val="accent4"/>
              </a:buClr>
              <a:buFont typeface="Arial" panose="020B0604020202020204" pitchFamily="34" charset="0"/>
              <a:buNone/>
              <a:defRPr sz="788"/>
            </a:lvl2pPr>
            <a:lvl3pPr>
              <a:buClr>
                <a:schemeClr val="accent4"/>
              </a:buClr>
              <a:defRPr sz="788"/>
            </a:lvl3pPr>
            <a:lvl4pPr>
              <a:defRPr sz="788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8"/>
          </p:nvPr>
        </p:nvSpPr>
        <p:spPr>
          <a:xfrm>
            <a:off x="467544" y="735546"/>
            <a:ext cx="8208912" cy="270030"/>
          </a:xfrm>
        </p:spPr>
        <p:txBody>
          <a:bodyPr lIns="0" tIns="0" rIns="0" bIns="0"/>
          <a:lstStyle>
            <a:lvl1pPr marL="0" indent="0" algn="l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4F5650"/>
                </a:solidFill>
              </a:defRPr>
            </a:lvl1pPr>
            <a:lvl2pPr marL="0" indent="0" algn="l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4F5650"/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570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0" y="1700894"/>
            <a:ext cx="4191000" cy="3442608"/>
            <a:chOff x="-1" y="1600199"/>
            <a:chExt cx="4501019" cy="5257801"/>
          </a:xfrm>
        </p:grpSpPr>
        <p:sp>
          <p:nvSpPr>
            <p:cNvPr id="39" name="Freeform 7"/>
            <p:cNvSpPr>
              <a:spLocks/>
            </p:cNvSpPr>
            <p:nvPr userDrawn="1"/>
          </p:nvSpPr>
          <p:spPr bwMode="auto">
            <a:xfrm>
              <a:off x="-1" y="1600199"/>
              <a:ext cx="4127498" cy="2514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8"/>
            <p:cNvSpPr>
              <a:spLocks/>
            </p:cNvSpPr>
            <p:nvPr userDrawn="1"/>
          </p:nvSpPr>
          <p:spPr bwMode="auto">
            <a:xfrm>
              <a:off x="-1" y="3581398"/>
              <a:ext cx="1600200" cy="3276599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9"/>
            <p:cNvSpPr>
              <a:spLocks/>
            </p:cNvSpPr>
            <p:nvPr userDrawn="1"/>
          </p:nvSpPr>
          <p:spPr bwMode="auto">
            <a:xfrm>
              <a:off x="0" y="2438399"/>
              <a:ext cx="2895599" cy="2154237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0"/>
            <p:cNvSpPr>
              <a:spLocks/>
            </p:cNvSpPr>
            <p:nvPr userDrawn="1"/>
          </p:nvSpPr>
          <p:spPr bwMode="auto">
            <a:xfrm>
              <a:off x="1224419" y="3886199"/>
              <a:ext cx="3276599" cy="2971800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1"/>
            <p:cNvSpPr>
              <a:spLocks/>
            </p:cNvSpPr>
            <p:nvPr userDrawn="1"/>
          </p:nvSpPr>
          <p:spPr bwMode="auto">
            <a:xfrm>
              <a:off x="876758" y="3994150"/>
              <a:ext cx="1719262" cy="2863850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Freeform 46"/>
          <p:cNvSpPr>
            <a:spLocks/>
          </p:cNvSpPr>
          <p:nvPr/>
        </p:nvSpPr>
        <p:spPr bwMode="auto">
          <a:xfrm>
            <a:off x="7543801" y="0"/>
            <a:ext cx="1600201" cy="1657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2" y="0"/>
              </a:cxn>
              <a:cxn ang="0">
                <a:pos x="1432" y="3492"/>
              </a:cxn>
              <a:cxn ang="0">
                <a:pos x="1419" y="3252"/>
              </a:cxn>
              <a:cxn ang="0">
                <a:pos x="1406" y="3024"/>
              </a:cxn>
              <a:cxn ang="0">
                <a:pos x="1393" y="2807"/>
              </a:cxn>
              <a:cxn ang="0">
                <a:pos x="1379" y="2601"/>
              </a:cxn>
              <a:cxn ang="0">
                <a:pos x="1364" y="2407"/>
              </a:cxn>
              <a:cxn ang="0">
                <a:pos x="1348" y="2222"/>
              </a:cxn>
              <a:cxn ang="0">
                <a:pos x="1330" y="2047"/>
              </a:cxn>
              <a:cxn ang="0">
                <a:pos x="1311" y="1881"/>
              </a:cxn>
              <a:cxn ang="0">
                <a:pos x="1291" y="1726"/>
              </a:cxn>
              <a:cxn ang="0">
                <a:pos x="1268" y="1580"/>
              </a:cxn>
              <a:cxn ang="0">
                <a:pos x="1245" y="1442"/>
              </a:cxn>
              <a:cxn ang="0">
                <a:pos x="1218" y="1313"/>
              </a:cxn>
              <a:cxn ang="0">
                <a:pos x="1190" y="1192"/>
              </a:cxn>
              <a:cxn ang="0">
                <a:pos x="1158" y="1078"/>
              </a:cxn>
              <a:cxn ang="0">
                <a:pos x="1125" y="973"/>
              </a:cxn>
              <a:cxn ang="0">
                <a:pos x="1089" y="873"/>
              </a:cxn>
              <a:cxn ang="0">
                <a:pos x="1049" y="781"/>
              </a:cxn>
              <a:cxn ang="0">
                <a:pos x="1007" y="696"/>
              </a:cxn>
              <a:cxn ang="0">
                <a:pos x="962" y="617"/>
              </a:cxn>
              <a:cxn ang="0">
                <a:pos x="913" y="544"/>
              </a:cxn>
              <a:cxn ang="0">
                <a:pos x="860" y="475"/>
              </a:cxn>
              <a:cxn ang="0">
                <a:pos x="804" y="413"/>
              </a:cxn>
              <a:cxn ang="0">
                <a:pos x="744" y="354"/>
              </a:cxn>
              <a:cxn ang="0">
                <a:pos x="680" y="301"/>
              </a:cxn>
              <a:cxn ang="0">
                <a:pos x="611" y="252"/>
              </a:cxn>
              <a:cxn ang="0">
                <a:pos x="539" y="206"/>
              </a:cxn>
              <a:cxn ang="0">
                <a:pos x="461" y="165"/>
              </a:cxn>
              <a:cxn ang="0">
                <a:pos x="379" y="128"/>
              </a:cxn>
              <a:cxn ang="0">
                <a:pos x="292" y="92"/>
              </a:cxn>
              <a:cxn ang="0">
                <a:pos x="200" y="59"/>
              </a:cxn>
              <a:cxn ang="0">
                <a:pos x="103" y="28"/>
              </a:cxn>
              <a:cxn ang="0">
                <a:pos x="0" y="0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>
            <a:off x="3733800" y="4286250"/>
            <a:ext cx="5029200" cy="5715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825796"/>
            <a:ext cx="6858000" cy="553998"/>
          </a:xfrm>
        </p:spPr>
        <p:txBody>
          <a:bodyPr wrap="square">
            <a:spAutoFit/>
          </a:bodyPr>
          <a:lstStyle>
            <a:lvl1pPr algn="r">
              <a:defRPr sz="3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425402"/>
            <a:ext cx="6858000" cy="369332"/>
          </a:xfrm>
        </p:spPr>
        <p:txBody>
          <a:bodyPr wrap="square">
            <a:spAutoFit/>
          </a:bodyPr>
          <a:lstStyle>
            <a:lvl1pPr marL="0" indent="0" algn="r">
              <a:buNone/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87F168-EE80-437D-AA4B-3008DD6D4F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21/01/2020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93F4329-CEA1-47D2-B271-17C305E542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2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" r="-93"/>
          <a:stretch/>
        </p:blipFill>
        <p:spPr>
          <a:xfrm>
            <a:off x="-8466" y="0"/>
            <a:ext cx="9160932" cy="447040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0" y="1011791"/>
            <a:ext cx="6593984" cy="3457023"/>
            <a:chOff x="-8467" y="942399"/>
            <a:chExt cx="6796088" cy="3526415"/>
          </a:xfrm>
        </p:grpSpPr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4"/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5"/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6"/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8"/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89696" y="1864643"/>
            <a:ext cx="4902200" cy="546466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 descr="BMT logo (CMYK positive)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93782" y="2468640"/>
            <a:ext cx="4037106" cy="38798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202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87F168-EE80-437D-AA4B-3008DD6D4F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21/01/2020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93F4329-CEA1-47D2-B271-17C305E542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48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87F168-EE80-437D-AA4B-3008DD6D4F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21/01/2020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93F4329-CEA1-47D2-B271-17C305E542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ter, ball, people, standing&#10;&#10;Description automatically generated">
            <a:extLst>
              <a:ext uri="{FF2B5EF4-FFF2-40B4-BE49-F238E27FC236}">
                <a16:creationId xmlns:a16="http://schemas.microsoft.com/office/drawing/2014/main" id="{C1A4AA17-B216-43CA-ACA3-9A74F42C2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" t="6063" r="1369" b="21700"/>
          <a:stretch/>
        </p:blipFill>
        <p:spPr>
          <a:xfrm>
            <a:off x="0" y="1"/>
            <a:ext cx="9144000" cy="4468814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0" y="1011791"/>
            <a:ext cx="6593984" cy="3457023"/>
            <a:chOff x="-8467" y="942399"/>
            <a:chExt cx="6796088" cy="3526415"/>
          </a:xfrm>
          <a:solidFill>
            <a:schemeClr val="bg1">
              <a:alpha val="26000"/>
            </a:schemeClr>
          </a:solidFill>
        </p:grpSpPr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4"/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5"/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6"/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8"/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89696" y="1864643"/>
            <a:ext cx="4902200" cy="546466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 descr="BMT logo (CMYK positive)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93782" y="2468640"/>
            <a:ext cx="4037106" cy="38798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7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nimal&#10;&#10;Description automatically generated">
            <a:extLst>
              <a:ext uri="{FF2B5EF4-FFF2-40B4-BE49-F238E27FC236}">
                <a16:creationId xmlns:a16="http://schemas.microsoft.com/office/drawing/2014/main" id="{46C61164-F748-43C9-B6D9-91F52875F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491" b="22466"/>
          <a:stretch/>
        </p:blipFill>
        <p:spPr>
          <a:xfrm>
            <a:off x="-6265" y="0"/>
            <a:ext cx="9150263" cy="44636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69A38-4C39-4888-8784-B1692BF6AAE4}"/>
              </a:ext>
            </a:extLst>
          </p:cNvPr>
          <p:cNvSpPr/>
          <p:nvPr userDrawn="1"/>
        </p:nvSpPr>
        <p:spPr>
          <a:xfrm>
            <a:off x="-6265" y="0"/>
            <a:ext cx="9150265" cy="4463664"/>
          </a:xfrm>
          <a:prstGeom prst="rect">
            <a:avLst/>
          </a:prstGeom>
          <a:gradFill>
            <a:gsLst>
              <a:gs pos="66000">
                <a:srgbClr val="005581">
                  <a:alpha val="89000"/>
                </a:srgbClr>
              </a:gs>
              <a:gs pos="0">
                <a:srgbClr val="005581">
                  <a:alpha val="0"/>
                </a:srgbClr>
              </a:gs>
            </a:gsLst>
            <a:lin ang="108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noFill/>
              </a:ln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B421E46-62B0-421C-973C-20B87111944D}"/>
              </a:ext>
            </a:extLst>
          </p:cNvPr>
          <p:cNvSpPr/>
          <p:nvPr userDrawn="1"/>
        </p:nvSpPr>
        <p:spPr>
          <a:xfrm>
            <a:off x="-6267" y="16261"/>
            <a:ext cx="9150265" cy="4463664"/>
          </a:xfrm>
          <a:prstGeom prst="rect">
            <a:avLst/>
          </a:prstGeom>
          <a:gradFill>
            <a:gsLst>
              <a:gs pos="60000">
                <a:srgbClr val="000000">
                  <a:alpha val="52941"/>
                </a:srgbClr>
              </a:gs>
              <a:gs pos="0">
                <a:srgbClr val="005581">
                  <a:alpha val="0"/>
                </a:srgbClr>
              </a:gs>
            </a:gsLst>
            <a:lin ang="108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noFill/>
              </a:ln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011791"/>
            <a:ext cx="6593984" cy="3457023"/>
            <a:chOff x="-8467" y="942399"/>
            <a:chExt cx="6796088" cy="3526415"/>
          </a:xfrm>
        </p:grpSpPr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4"/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5"/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6"/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solidFill>
              <a:schemeClr val="bg2">
                <a:alpha val="3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8"/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89696" y="1864643"/>
            <a:ext cx="4902200" cy="546466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 descr="BMT logo (CMYK positive)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93782" y="2468640"/>
            <a:ext cx="4037106" cy="38798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601661" y="441710"/>
            <a:ext cx="1120771" cy="498477"/>
            <a:chOff x="554036" y="536578"/>
            <a:chExt cx="1120771" cy="498477"/>
          </a:xfrm>
        </p:grpSpPr>
        <p:grpSp>
          <p:nvGrpSpPr>
            <p:cNvPr id="28" name="Group 27"/>
            <p:cNvGrpSpPr/>
            <p:nvPr userDrawn="1"/>
          </p:nvGrpSpPr>
          <p:grpSpPr>
            <a:xfrm>
              <a:off x="760410" y="617541"/>
              <a:ext cx="320674" cy="401638"/>
              <a:chOff x="760410" y="617541"/>
              <a:chExt cx="320674" cy="401638"/>
            </a:xfrm>
          </p:grpSpPr>
          <p:sp>
            <p:nvSpPr>
              <p:cNvPr id="62" name="Freeform 5"/>
              <p:cNvSpPr>
                <a:spLocks/>
              </p:cNvSpPr>
              <p:nvPr userDrawn="1"/>
            </p:nvSpPr>
            <p:spPr bwMode="auto">
              <a:xfrm>
                <a:off x="760410" y="889004"/>
                <a:ext cx="111125" cy="90488"/>
              </a:xfrm>
              <a:custGeom>
                <a:avLst/>
                <a:gdLst>
                  <a:gd name="T0" fmla="*/ 120 w 227"/>
                  <a:gd name="T1" fmla="*/ 3 h 181"/>
                  <a:gd name="T2" fmla="*/ 120 w 227"/>
                  <a:gd name="T3" fmla="*/ 3 h 181"/>
                  <a:gd name="T4" fmla="*/ 6 w 227"/>
                  <a:gd name="T5" fmla="*/ 101 h 181"/>
                  <a:gd name="T6" fmla="*/ 0 w 227"/>
                  <a:gd name="T7" fmla="*/ 103 h 181"/>
                  <a:gd name="T8" fmla="*/ 4 w 227"/>
                  <a:gd name="T9" fmla="*/ 109 h 181"/>
                  <a:gd name="T10" fmla="*/ 54 w 227"/>
                  <a:gd name="T11" fmla="*/ 178 h 181"/>
                  <a:gd name="T12" fmla="*/ 56 w 227"/>
                  <a:gd name="T13" fmla="*/ 181 h 181"/>
                  <a:gd name="T14" fmla="*/ 59 w 227"/>
                  <a:gd name="T15" fmla="*/ 180 h 181"/>
                  <a:gd name="T16" fmla="*/ 97 w 227"/>
                  <a:gd name="T17" fmla="*/ 163 h 181"/>
                  <a:gd name="T18" fmla="*/ 225 w 227"/>
                  <a:gd name="T19" fmla="*/ 15 h 181"/>
                  <a:gd name="T20" fmla="*/ 227 w 227"/>
                  <a:gd name="T21" fmla="*/ 9 h 181"/>
                  <a:gd name="T22" fmla="*/ 220 w 227"/>
                  <a:gd name="T23" fmla="*/ 8 h 181"/>
                  <a:gd name="T24" fmla="*/ 125 w 227"/>
                  <a:gd name="T25" fmla="*/ 0 h 181"/>
                  <a:gd name="T26" fmla="*/ 122 w 227"/>
                  <a:gd name="T27" fmla="*/ 0 h 181"/>
                  <a:gd name="T28" fmla="*/ 120 w 227"/>
                  <a:gd name="T29" fmla="*/ 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7" h="181">
                    <a:moveTo>
                      <a:pt x="120" y="3"/>
                    </a:moveTo>
                    <a:lnTo>
                      <a:pt x="120" y="3"/>
                    </a:lnTo>
                    <a:cubicBezTo>
                      <a:pt x="96" y="54"/>
                      <a:pt x="59" y="86"/>
                      <a:pt x="6" y="101"/>
                    </a:cubicBezTo>
                    <a:lnTo>
                      <a:pt x="0" y="103"/>
                    </a:lnTo>
                    <a:lnTo>
                      <a:pt x="4" y="109"/>
                    </a:lnTo>
                    <a:cubicBezTo>
                      <a:pt x="19" y="132"/>
                      <a:pt x="36" y="156"/>
                      <a:pt x="54" y="178"/>
                    </a:cubicBezTo>
                    <a:lnTo>
                      <a:pt x="56" y="181"/>
                    </a:lnTo>
                    <a:lnTo>
                      <a:pt x="59" y="180"/>
                    </a:lnTo>
                    <a:cubicBezTo>
                      <a:pt x="72" y="175"/>
                      <a:pt x="85" y="169"/>
                      <a:pt x="97" y="163"/>
                    </a:cubicBezTo>
                    <a:cubicBezTo>
                      <a:pt x="161" y="130"/>
                      <a:pt x="208" y="76"/>
                      <a:pt x="225" y="15"/>
                    </a:cubicBezTo>
                    <a:lnTo>
                      <a:pt x="227" y="9"/>
                    </a:lnTo>
                    <a:lnTo>
                      <a:pt x="220" y="8"/>
                    </a:lnTo>
                    <a:cubicBezTo>
                      <a:pt x="187" y="7"/>
                      <a:pt x="155" y="4"/>
                      <a:pt x="125" y="0"/>
                    </a:cubicBezTo>
                    <a:lnTo>
                      <a:pt x="122" y="0"/>
                    </a:lnTo>
                    <a:lnTo>
                      <a:pt x="120" y="3"/>
                    </a:lnTo>
                    <a:close/>
                  </a:path>
                </a:pathLst>
              </a:custGeom>
              <a:solidFill>
                <a:srgbClr val="1EB5B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3" name="Freeform 6"/>
              <p:cNvSpPr>
                <a:spLocks/>
              </p:cNvSpPr>
              <p:nvPr userDrawn="1"/>
            </p:nvSpPr>
            <p:spPr bwMode="auto">
              <a:xfrm>
                <a:off x="771523" y="671516"/>
                <a:ext cx="206374" cy="139701"/>
              </a:xfrm>
              <a:custGeom>
                <a:avLst/>
                <a:gdLst>
                  <a:gd name="T0" fmla="*/ 286 w 423"/>
                  <a:gd name="T1" fmla="*/ 2 h 283"/>
                  <a:gd name="T2" fmla="*/ 286 w 423"/>
                  <a:gd name="T3" fmla="*/ 2 h 283"/>
                  <a:gd name="T4" fmla="*/ 162 w 423"/>
                  <a:gd name="T5" fmla="*/ 87 h 283"/>
                  <a:gd name="T6" fmla="*/ 4 w 423"/>
                  <a:gd name="T7" fmla="*/ 207 h 283"/>
                  <a:gd name="T8" fmla="*/ 0 w 423"/>
                  <a:gd name="T9" fmla="*/ 210 h 283"/>
                  <a:gd name="T10" fmla="*/ 3 w 423"/>
                  <a:gd name="T11" fmla="*/ 214 h 283"/>
                  <a:gd name="T12" fmla="*/ 31 w 423"/>
                  <a:gd name="T13" fmla="*/ 278 h 283"/>
                  <a:gd name="T14" fmla="*/ 32 w 423"/>
                  <a:gd name="T15" fmla="*/ 283 h 283"/>
                  <a:gd name="T16" fmla="*/ 36 w 423"/>
                  <a:gd name="T17" fmla="*/ 282 h 283"/>
                  <a:gd name="T18" fmla="*/ 200 w 423"/>
                  <a:gd name="T19" fmla="*/ 248 h 283"/>
                  <a:gd name="T20" fmla="*/ 419 w 423"/>
                  <a:gd name="T21" fmla="*/ 190 h 283"/>
                  <a:gd name="T22" fmla="*/ 423 w 423"/>
                  <a:gd name="T23" fmla="*/ 188 h 283"/>
                  <a:gd name="T24" fmla="*/ 422 w 423"/>
                  <a:gd name="T25" fmla="*/ 184 h 283"/>
                  <a:gd name="T26" fmla="*/ 330 w 423"/>
                  <a:gd name="T27" fmla="*/ 37 h 283"/>
                  <a:gd name="T28" fmla="*/ 292 w 423"/>
                  <a:gd name="T29" fmla="*/ 2 h 283"/>
                  <a:gd name="T30" fmla="*/ 289 w 423"/>
                  <a:gd name="T31" fmla="*/ 0 h 283"/>
                  <a:gd name="T32" fmla="*/ 286 w 423"/>
                  <a:gd name="T33" fmla="*/ 2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3" h="283">
                    <a:moveTo>
                      <a:pt x="286" y="2"/>
                    </a:moveTo>
                    <a:lnTo>
                      <a:pt x="286" y="2"/>
                    </a:lnTo>
                    <a:cubicBezTo>
                      <a:pt x="244" y="29"/>
                      <a:pt x="203" y="57"/>
                      <a:pt x="162" y="87"/>
                    </a:cubicBezTo>
                    <a:cubicBezTo>
                      <a:pt x="109" y="125"/>
                      <a:pt x="56" y="166"/>
                      <a:pt x="4" y="207"/>
                    </a:cubicBezTo>
                    <a:lnTo>
                      <a:pt x="0" y="210"/>
                    </a:lnTo>
                    <a:lnTo>
                      <a:pt x="3" y="214"/>
                    </a:lnTo>
                    <a:cubicBezTo>
                      <a:pt x="16" y="233"/>
                      <a:pt x="25" y="255"/>
                      <a:pt x="31" y="278"/>
                    </a:cubicBezTo>
                    <a:lnTo>
                      <a:pt x="32" y="283"/>
                    </a:lnTo>
                    <a:lnTo>
                      <a:pt x="36" y="282"/>
                    </a:lnTo>
                    <a:cubicBezTo>
                      <a:pt x="89" y="272"/>
                      <a:pt x="145" y="261"/>
                      <a:pt x="200" y="248"/>
                    </a:cubicBezTo>
                    <a:cubicBezTo>
                      <a:pt x="271" y="231"/>
                      <a:pt x="345" y="212"/>
                      <a:pt x="419" y="190"/>
                    </a:cubicBezTo>
                    <a:lnTo>
                      <a:pt x="423" y="188"/>
                    </a:lnTo>
                    <a:lnTo>
                      <a:pt x="422" y="184"/>
                    </a:lnTo>
                    <a:cubicBezTo>
                      <a:pt x="401" y="128"/>
                      <a:pt x="370" y="78"/>
                      <a:pt x="330" y="37"/>
                    </a:cubicBezTo>
                    <a:cubicBezTo>
                      <a:pt x="318" y="25"/>
                      <a:pt x="305" y="13"/>
                      <a:pt x="292" y="2"/>
                    </a:cubicBezTo>
                    <a:lnTo>
                      <a:pt x="289" y="0"/>
                    </a:lnTo>
                    <a:lnTo>
                      <a:pt x="286" y="2"/>
                    </a:lnTo>
                    <a:close/>
                  </a:path>
                </a:pathLst>
              </a:custGeom>
              <a:solidFill>
                <a:srgbClr val="1EB5B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4" name="Freeform 7"/>
              <p:cNvSpPr>
                <a:spLocks/>
              </p:cNvSpPr>
              <p:nvPr userDrawn="1"/>
            </p:nvSpPr>
            <p:spPr bwMode="auto">
              <a:xfrm>
                <a:off x="781048" y="774704"/>
                <a:ext cx="212724" cy="109538"/>
              </a:xfrm>
              <a:custGeom>
                <a:avLst/>
                <a:gdLst>
                  <a:gd name="T0" fmla="*/ 407 w 434"/>
                  <a:gd name="T1" fmla="*/ 2 h 222"/>
                  <a:gd name="T2" fmla="*/ 407 w 434"/>
                  <a:gd name="T3" fmla="*/ 2 h 222"/>
                  <a:gd name="T4" fmla="*/ 186 w 434"/>
                  <a:gd name="T5" fmla="*/ 61 h 222"/>
                  <a:gd name="T6" fmla="*/ 20 w 434"/>
                  <a:gd name="T7" fmla="*/ 95 h 222"/>
                  <a:gd name="T8" fmla="*/ 16 w 434"/>
                  <a:gd name="T9" fmla="*/ 96 h 222"/>
                  <a:gd name="T10" fmla="*/ 17 w 434"/>
                  <a:gd name="T11" fmla="*/ 111 h 222"/>
                  <a:gd name="T12" fmla="*/ 1 w 434"/>
                  <a:gd name="T13" fmla="*/ 187 h 222"/>
                  <a:gd name="T14" fmla="*/ 0 w 434"/>
                  <a:gd name="T15" fmla="*/ 192 h 222"/>
                  <a:gd name="T16" fmla="*/ 5 w 434"/>
                  <a:gd name="T17" fmla="*/ 193 h 222"/>
                  <a:gd name="T18" fmla="*/ 61 w 434"/>
                  <a:gd name="T19" fmla="*/ 205 h 222"/>
                  <a:gd name="T20" fmla="*/ 429 w 434"/>
                  <a:gd name="T21" fmla="*/ 207 h 222"/>
                  <a:gd name="T22" fmla="*/ 433 w 434"/>
                  <a:gd name="T23" fmla="*/ 207 h 222"/>
                  <a:gd name="T24" fmla="*/ 433 w 434"/>
                  <a:gd name="T25" fmla="*/ 203 h 222"/>
                  <a:gd name="T26" fmla="*/ 434 w 434"/>
                  <a:gd name="T27" fmla="*/ 159 h 222"/>
                  <a:gd name="T28" fmla="*/ 413 w 434"/>
                  <a:gd name="T29" fmla="*/ 5 h 222"/>
                  <a:gd name="T30" fmla="*/ 412 w 434"/>
                  <a:gd name="T31" fmla="*/ 0 h 222"/>
                  <a:gd name="T32" fmla="*/ 407 w 434"/>
                  <a:gd name="T33" fmla="*/ 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4" h="222">
                    <a:moveTo>
                      <a:pt x="407" y="2"/>
                    </a:moveTo>
                    <a:lnTo>
                      <a:pt x="407" y="2"/>
                    </a:lnTo>
                    <a:cubicBezTo>
                      <a:pt x="332" y="24"/>
                      <a:pt x="258" y="44"/>
                      <a:pt x="186" y="61"/>
                    </a:cubicBezTo>
                    <a:cubicBezTo>
                      <a:pt x="129" y="74"/>
                      <a:pt x="74" y="85"/>
                      <a:pt x="20" y="95"/>
                    </a:cubicBezTo>
                    <a:lnTo>
                      <a:pt x="16" y="96"/>
                    </a:lnTo>
                    <a:lnTo>
                      <a:pt x="17" y="111"/>
                    </a:lnTo>
                    <a:cubicBezTo>
                      <a:pt x="17" y="133"/>
                      <a:pt x="11" y="160"/>
                      <a:pt x="1" y="187"/>
                    </a:cubicBezTo>
                    <a:lnTo>
                      <a:pt x="0" y="192"/>
                    </a:lnTo>
                    <a:lnTo>
                      <a:pt x="5" y="193"/>
                    </a:lnTo>
                    <a:cubicBezTo>
                      <a:pt x="22" y="198"/>
                      <a:pt x="41" y="202"/>
                      <a:pt x="61" y="205"/>
                    </a:cubicBezTo>
                    <a:cubicBezTo>
                      <a:pt x="160" y="221"/>
                      <a:pt x="284" y="222"/>
                      <a:pt x="429" y="207"/>
                    </a:cubicBezTo>
                    <a:lnTo>
                      <a:pt x="433" y="207"/>
                    </a:lnTo>
                    <a:lnTo>
                      <a:pt x="433" y="203"/>
                    </a:lnTo>
                    <a:cubicBezTo>
                      <a:pt x="434" y="188"/>
                      <a:pt x="434" y="174"/>
                      <a:pt x="434" y="159"/>
                    </a:cubicBezTo>
                    <a:cubicBezTo>
                      <a:pt x="434" y="105"/>
                      <a:pt x="427" y="53"/>
                      <a:pt x="413" y="5"/>
                    </a:cubicBezTo>
                    <a:lnTo>
                      <a:pt x="412" y="0"/>
                    </a:lnTo>
                    <a:lnTo>
                      <a:pt x="407" y="2"/>
                    </a:lnTo>
                    <a:close/>
                  </a:path>
                </a:pathLst>
              </a:custGeom>
              <a:solidFill>
                <a:srgbClr val="1EB5B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5" name="Freeform 8"/>
              <p:cNvSpPr>
                <a:spLocks/>
              </p:cNvSpPr>
              <p:nvPr userDrawn="1"/>
            </p:nvSpPr>
            <p:spPr bwMode="auto">
              <a:xfrm>
                <a:off x="804860" y="898529"/>
                <a:ext cx="136525" cy="120650"/>
              </a:xfrm>
              <a:custGeom>
                <a:avLst/>
                <a:gdLst>
                  <a:gd name="T0" fmla="*/ 282 w 282"/>
                  <a:gd name="T1" fmla="*/ 0 h 244"/>
                  <a:gd name="T2" fmla="*/ 282 w 282"/>
                  <a:gd name="T3" fmla="*/ 0 h 244"/>
                  <a:gd name="T4" fmla="*/ 52 w 282"/>
                  <a:gd name="T5" fmla="*/ 244 h 244"/>
                  <a:gd name="T6" fmla="*/ 8 w 282"/>
                  <a:gd name="T7" fmla="*/ 195 h 244"/>
                  <a:gd name="T8" fmla="*/ 0 w 282"/>
                  <a:gd name="T9" fmla="*/ 185 h 244"/>
                  <a:gd name="T10" fmla="*/ 22 w 282"/>
                  <a:gd name="T11" fmla="*/ 175 h 244"/>
                  <a:gd name="T12" fmla="*/ 168 w 282"/>
                  <a:gd name="T13" fmla="*/ 2 h 244"/>
                  <a:gd name="T14" fmla="*/ 282 w 282"/>
                  <a:gd name="T15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2" h="244">
                    <a:moveTo>
                      <a:pt x="282" y="0"/>
                    </a:moveTo>
                    <a:lnTo>
                      <a:pt x="282" y="0"/>
                    </a:lnTo>
                    <a:cubicBezTo>
                      <a:pt x="256" y="107"/>
                      <a:pt x="169" y="199"/>
                      <a:pt x="52" y="244"/>
                    </a:cubicBezTo>
                    <a:cubicBezTo>
                      <a:pt x="37" y="227"/>
                      <a:pt x="22" y="211"/>
                      <a:pt x="8" y="195"/>
                    </a:cubicBezTo>
                    <a:cubicBezTo>
                      <a:pt x="8" y="195"/>
                      <a:pt x="4" y="190"/>
                      <a:pt x="0" y="185"/>
                    </a:cubicBezTo>
                    <a:cubicBezTo>
                      <a:pt x="8" y="182"/>
                      <a:pt x="15" y="178"/>
                      <a:pt x="22" y="175"/>
                    </a:cubicBezTo>
                    <a:cubicBezTo>
                      <a:pt x="96" y="136"/>
                      <a:pt x="149" y="73"/>
                      <a:pt x="168" y="2"/>
                    </a:cubicBezTo>
                    <a:cubicBezTo>
                      <a:pt x="192" y="2"/>
                      <a:pt x="234" y="2"/>
                      <a:pt x="282" y="0"/>
                    </a:cubicBezTo>
                    <a:close/>
                  </a:path>
                </a:pathLst>
              </a:custGeom>
              <a:solidFill>
                <a:srgbClr val="1EB5B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6" name="Freeform 9"/>
              <p:cNvSpPr>
                <a:spLocks/>
              </p:cNvSpPr>
              <p:nvPr userDrawn="1"/>
            </p:nvSpPr>
            <p:spPr bwMode="auto">
              <a:xfrm>
                <a:off x="931860" y="617541"/>
                <a:ext cx="149224" cy="136526"/>
              </a:xfrm>
              <a:custGeom>
                <a:avLst/>
                <a:gdLst>
                  <a:gd name="T0" fmla="*/ 163 w 305"/>
                  <a:gd name="T1" fmla="*/ 0 h 277"/>
                  <a:gd name="T2" fmla="*/ 163 w 305"/>
                  <a:gd name="T3" fmla="*/ 0 h 277"/>
                  <a:gd name="T4" fmla="*/ 175 w 305"/>
                  <a:gd name="T5" fmla="*/ 10 h 277"/>
                  <a:gd name="T6" fmla="*/ 305 w 305"/>
                  <a:gd name="T7" fmla="*/ 218 h 277"/>
                  <a:gd name="T8" fmla="*/ 124 w 305"/>
                  <a:gd name="T9" fmla="*/ 277 h 277"/>
                  <a:gd name="T10" fmla="*/ 26 w 305"/>
                  <a:gd name="T11" fmla="*/ 121 h 277"/>
                  <a:gd name="T12" fmla="*/ 26 w 305"/>
                  <a:gd name="T13" fmla="*/ 121 h 277"/>
                  <a:gd name="T14" fmla="*/ 0 w 305"/>
                  <a:gd name="T15" fmla="*/ 97 h 277"/>
                  <a:gd name="T16" fmla="*/ 163 w 305"/>
                  <a:gd name="T17" fmla="*/ 0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5" h="277">
                    <a:moveTo>
                      <a:pt x="163" y="0"/>
                    </a:moveTo>
                    <a:lnTo>
                      <a:pt x="163" y="0"/>
                    </a:lnTo>
                    <a:cubicBezTo>
                      <a:pt x="167" y="3"/>
                      <a:pt x="175" y="10"/>
                      <a:pt x="175" y="10"/>
                    </a:cubicBezTo>
                    <a:cubicBezTo>
                      <a:pt x="233" y="68"/>
                      <a:pt x="276" y="138"/>
                      <a:pt x="305" y="218"/>
                    </a:cubicBezTo>
                    <a:cubicBezTo>
                      <a:pt x="245" y="239"/>
                      <a:pt x="184" y="259"/>
                      <a:pt x="124" y="277"/>
                    </a:cubicBezTo>
                    <a:cubicBezTo>
                      <a:pt x="102" y="218"/>
                      <a:pt x="69" y="165"/>
                      <a:pt x="26" y="121"/>
                    </a:cubicBezTo>
                    <a:lnTo>
                      <a:pt x="26" y="121"/>
                    </a:lnTo>
                    <a:cubicBezTo>
                      <a:pt x="18" y="113"/>
                      <a:pt x="9" y="104"/>
                      <a:pt x="0" y="97"/>
                    </a:cubicBezTo>
                    <a:cubicBezTo>
                      <a:pt x="55" y="61"/>
                      <a:pt x="110" y="29"/>
                      <a:pt x="163" y="0"/>
                    </a:cubicBezTo>
                    <a:close/>
                  </a:path>
                </a:pathLst>
              </a:custGeom>
              <a:solidFill>
                <a:srgbClr val="1EB5B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29" name="Group 28"/>
            <p:cNvGrpSpPr/>
            <p:nvPr userDrawn="1"/>
          </p:nvGrpSpPr>
          <p:grpSpPr>
            <a:xfrm>
              <a:off x="554036" y="536578"/>
              <a:ext cx="439735" cy="498477"/>
              <a:chOff x="554036" y="536578"/>
              <a:chExt cx="439735" cy="498477"/>
            </a:xfrm>
          </p:grpSpPr>
          <p:sp>
            <p:nvSpPr>
              <p:cNvPr id="34" name="Freeform 10"/>
              <p:cNvSpPr>
                <a:spLocks/>
              </p:cNvSpPr>
              <p:nvPr userDrawn="1"/>
            </p:nvSpPr>
            <p:spPr bwMode="auto">
              <a:xfrm>
                <a:off x="638173" y="628653"/>
                <a:ext cx="66675" cy="123825"/>
              </a:xfrm>
              <a:custGeom>
                <a:avLst/>
                <a:gdLst>
                  <a:gd name="T0" fmla="*/ 128 w 137"/>
                  <a:gd name="T1" fmla="*/ 4 h 251"/>
                  <a:gd name="T2" fmla="*/ 128 w 137"/>
                  <a:gd name="T3" fmla="*/ 4 h 251"/>
                  <a:gd name="T4" fmla="*/ 4 w 137"/>
                  <a:gd name="T5" fmla="*/ 79 h 251"/>
                  <a:gd name="T6" fmla="*/ 2 w 137"/>
                  <a:gd name="T7" fmla="*/ 80 h 251"/>
                  <a:gd name="T8" fmla="*/ 2 w 137"/>
                  <a:gd name="T9" fmla="*/ 82 h 251"/>
                  <a:gd name="T10" fmla="*/ 25 w 137"/>
                  <a:gd name="T11" fmla="*/ 245 h 251"/>
                  <a:gd name="T12" fmla="*/ 27 w 137"/>
                  <a:gd name="T13" fmla="*/ 251 h 251"/>
                  <a:gd name="T14" fmla="*/ 32 w 137"/>
                  <a:gd name="T15" fmla="*/ 248 h 251"/>
                  <a:gd name="T16" fmla="*/ 89 w 137"/>
                  <a:gd name="T17" fmla="*/ 224 h 251"/>
                  <a:gd name="T18" fmla="*/ 92 w 137"/>
                  <a:gd name="T19" fmla="*/ 223 h 251"/>
                  <a:gd name="T20" fmla="*/ 93 w 137"/>
                  <a:gd name="T21" fmla="*/ 219 h 251"/>
                  <a:gd name="T22" fmla="*/ 100 w 137"/>
                  <a:gd name="T23" fmla="*/ 146 h 251"/>
                  <a:gd name="T24" fmla="*/ 134 w 137"/>
                  <a:gd name="T25" fmla="*/ 10 h 251"/>
                  <a:gd name="T26" fmla="*/ 137 w 137"/>
                  <a:gd name="T27" fmla="*/ 0 h 251"/>
                  <a:gd name="T28" fmla="*/ 128 w 137"/>
                  <a:gd name="T29" fmla="*/ 4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251">
                    <a:moveTo>
                      <a:pt x="128" y="4"/>
                    </a:moveTo>
                    <a:lnTo>
                      <a:pt x="128" y="4"/>
                    </a:lnTo>
                    <a:cubicBezTo>
                      <a:pt x="81" y="20"/>
                      <a:pt x="39" y="46"/>
                      <a:pt x="4" y="79"/>
                    </a:cubicBezTo>
                    <a:lnTo>
                      <a:pt x="2" y="80"/>
                    </a:lnTo>
                    <a:lnTo>
                      <a:pt x="2" y="82"/>
                    </a:lnTo>
                    <a:cubicBezTo>
                      <a:pt x="0" y="141"/>
                      <a:pt x="8" y="196"/>
                      <a:pt x="25" y="245"/>
                    </a:cubicBezTo>
                    <a:lnTo>
                      <a:pt x="27" y="251"/>
                    </a:lnTo>
                    <a:lnTo>
                      <a:pt x="32" y="248"/>
                    </a:lnTo>
                    <a:cubicBezTo>
                      <a:pt x="50" y="236"/>
                      <a:pt x="69" y="228"/>
                      <a:pt x="89" y="224"/>
                    </a:cubicBezTo>
                    <a:lnTo>
                      <a:pt x="92" y="223"/>
                    </a:lnTo>
                    <a:lnTo>
                      <a:pt x="93" y="219"/>
                    </a:lnTo>
                    <a:cubicBezTo>
                      <a:pt x="94" y="195"/>
                      <a:pt x="96" y="171"/>
                      <a:pt x="100" y="146"/>
                    </a:cubicBezTo>
                    <a:cubicBezTo>
                      <a:pt x="107" y="101"/>
                      <a:pt x="118" y="55"/>
                      <a:pt x="134" y="10"/>
                    </a:cubicBezTo>
                    <a:lnTo>
                      <a:pt x="137" y="0"/>
                    </a:lnTo>
                    <a:lnTo>
                      <a:pt x="128" y="4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6" name="Freeform 11"/>
              <p:cNvSpPr>
                <a:spLocks/>
              </p:cNvSpPr>
              <p:nvPr userDrawn="1"/>
            </p:nvSpPr>
            <p:spPr bwMode="auto">
              <a:xfrm>
                <a:off x="587373" y="679454"/>
                <a:ext cx="53975" cy="114300"/>
              </a:xfrm>
              <a:custGeom>
                <a:avLst/>
                <a:gdLst>
                  <a:gd name="T0" fmla="*/ 76 w 113"/>
                  <a:gd name="T1" fmla="*/ 11 h 232"/>
                  <a:gd name="T2" fmla="*/ 76 w 113"/>
                  <a:gd name="T3" fmla="*/ 11 h 232"/>
                  <a:gd name="T4" fmla="*/ 1 w 113"/>
                  <a:gd name="T5" fmla="*/ 157 h 232"/>
                  <a:gd name="T6" fmla="*/ 0 w 113"/>
                  <a:gd name="T7" fmla="*/ 159 h 232"/>
                  <a:gd name="T8" fmla="*/ 2 w 113"/>
                  <a:gd name="T9" fmla="*/ 161 h 232"/>
                  <a:gd name="T10" fmla="*/ 25 w 113"/>
                  <a:gd name="T11" fmla="*/ 195 h 232"/>
                  <a:gd name="T12" fmla="*/ 60 w 113"/>
                  <a:gd name="T13" fmla="*/ 228 h 232"/>
                  <a:gd name="T14" fmla="*/ 65 w 113"/>
                  <a:gd name="T15" fmla="*/ 232 h 232"/>
                  <a:gd name="T16" fmla="*/ 67 w 113"/>
                  <a:gd name="T17" fmla="*/ 226 h 232"/>
                  <a:gd name="T18" fmla="*/ 111 w 113"/>
                  <a:gd name="T19" fmla="*/ 164 h 232"/>
                  <a:gd name="T20" fmla="*/ 113 w 113"/>
                  <a:gd name="T21" fmla="*/ 162 h 232"/>
                  <a:gd name="T22" fmla="*/ 112 w 113"/>
                  <a:gd name="T23" fmla="*/ 158 h 232"/>
                  <a:gd name="T24" fmla="*/ 109 w 113"/>
                  <a:gd name="T25" fmla="*/ 152 h 232"/>
                  <a:gd name="T26" fmla="*/ 84 w 113"/>
                  <a:gd name="T27" fmla="*/ 14 h 232"/>
                  <a:gd name="T28" fmla="*/ 84 w 113"/>
                  <a:gd name="T29" fmla="*/ 0 h 232"/>
                  <a:gd name="T30" fmla="*/ 76 w 113"/>
                  <a:gd name="T31" fmla="*/ 11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232">
                    <a:moveTo>
                      <a:pt x="76" y="11"/>
                    </a:moveTo>
                    <a:lnTo>
                      <a:pt x="76" y="11"/>
                    </a:lnTo>
                    <a:cubicBezTo>
                      <a:pt x="42" y="56"/>
                      <a:pt x="16" y="105"/>
                      <a:pt x="1" y="157"/>
                    </a:cubicBezTo>
                    <a:lnTo>
                      <a:pt x="0" y="159"/>
                    </a:lnTo>
                    <a:lnTo>
                      <a:pt x="2" y="161"/>
                    </a:lnTo>
                    <a:cubicBezTo>
                      <a:pt x="9" y="173"/>
                      <a:pt x="17" y="184"/>
                      <a:pt x="25" y="195"/>
                    </a:cubicBezTo>
                    <a:cubicBezTo>
                      <a:pt x="36" y="207"/>
                      <a:pt x="47" y="218"/>
                      <a:pt x="60" y="228"/>
                    </a:cubicBezTo>
                    <a:lnTo>
                      <a:pt x="65" y="232"/>
                    </a:lnTo>
                    <a:lnTo>
                      <a:pt x="67" y="226"/>
                    </a:lnTo>
                    <a:cubicBezTo>
                      <a:pt x="77" y="203"/>
                      <a:pt x="92" y="182"/>
                      <a:pt x="111" y="164"/>
                    </a:cubicBezTo>
                    <a:lnTo>
                      <a:pt x="113" y="162"/>
                    </a:lnTo>
                    <a:lnTo>
                      <a:pt x="112" y="158"/>
                    </a:lnTo>
                    <a:lnTo>
                      <a:pt x="109" y="152"/>
                    </a:lnTo>
                    <a:cubicBezTo>
                      <a:pt x="94" y="110"/>
                      <a:pt x="86" y="63"/>
                      <a:pt x="84" y="14"/>
                    </a:cubicBezTo>
                    <a:lnTo>
                      <a:pt x="84" y="0"/>
                    </a:lnTo>
                    <a:lnTo>
                      <a:pt x="76" y="11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7" name="Freeform 12"/>
              <p:cNvSpPr>
                <a:spLocks/>
              </p:cNvSpPr>
              <p:nvPr userDrawn="1"/>
            </p:nvSpPr>
            <p:spPr bwMode="auto">
              <a:xfrm>
                <a:off x="579436" y="774704"/>
                <a:ext cx="34925" cy="65088"/>
              </a:xfrm>
              <a:custGeom>
                <a:avLst/>
                <a:gdLst>
                  <a:gd name="T0" fmla="*/ 7 w 73"/>
                  <a:gd name="T1" fmla="*/ 10 h 132"/>
                  <a:gd name="T2" fmla="*/ 7 w 73"/>
                  <a:gd name="T3" fmla="*/ 10 h 132"/>
                  <a:gd name="T4" fmla="*/ 0 w 73"/>
                  <a:gd name="T5" fmla="*/ 81 h 132"/>
                  <a:gd name="T6" fmla="*/ 2 w 73"/>
                  <a:gd name="T7" fmla="*/ 113 h 132"/>
                  <a:gd name="T8" fmla="*/ 2 w 73"/>
                  <a:gd name="T9" fmla="*/ 117 h 132"/>
                  <a:gd name="T10" fmla="*/ 5 w 73"/>
                  <a:gd name="T11" fmla="*/ 118 h 132"/>
                  <a:gd name="T12" fmla="*/ 63 w 73"/>
                  <a:gd name="T13" fmla="*/ 131 h 132"/>
                  <a:gd name="T14" fmla="*/ 68 w 73"/>
                  <a:gd name="T15" fmla="*/ 132 h 132"/>
                  <a:gd name="T16" fmla="*/ 68 w 73"/>
                  <a:gd name="T17" fmla="*/ 111 h 132"/>
                  <a:gd name="T18" fmla="*/ 72 w 73"/>
                  <a:gd name="T19" fmla="*/ 68 h 132"/>
                  <a:gd name="T20" fmla="*/ 73 w 73"/>
                  <a:gd name="T21" fmla="*/ 65 h 132"/>
                  <a:gd name="T22" fmla="*/ 71 w 73"/>
                  <a:gd name="T23" fmla="*/ 64 h 132"/>
                  <a:gd name="T24" fmla="*/ 25 w 73"/>
                  <a:gd name="T25" fmla="*/ 20 h 132"/>
                  <a:gd name="T26" fmla="*/ 9 w 73"/>
                  <a:gd name="T27" fmla="*/ 0 h 132"/>
                  <a:gd name="T28" fmla="*/ 7 w 73"/>
                  <a:gd name="T29" fmla="*/ 1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3" h="132">
                    <a:moveTo>
                      <a:pt x="7" y="10"/>
                    </a:moveTo>
                    <a:lnTo>
                      <a:pt x="7" y="10"/>
                    </a:lnTo>
                    <a:cubicBezTo>
                      <a:pt x="2" y="34"/>
                      <a:pt x="0" y="58"/>
                      <a:pt x="0" y="81"/>
                    </a:cubicBezTo>
                    <a:cubicBezTo>
                      <a:pt x="0" y="92"/>
                      <a:pt x="1" y="103"/>
                      <a:pt x="2" y="113"/>
                    </a:cubicBezTo>
                    <a:lnTo>
                      <a:pt x="2" y="117"/>
                    </a:lnTo>
                    <a:lnTo>
                      <a:pt x="5" y="118"/>
                    </a:lnTo>
                    <a:cubicBezTo>
                      <a:pt x="23" y="124"/>
                      <a:pt x="43" y="129"/>
                      <a:pt x="63" y="131"/>
                    </a:cubicBezTo>
                    <a:lnTo>
                      <a:pt x="68" y="132"/>
                    </a:lnTo>
                    <a:lnTo>
                      <a:pt x="68" y="111"/>
                    </a:lnTo>
                    <a:cubicBezTo>
                      <a:pt x="68" y="97"/>
                      <a:pt x="69" y="82"/>
                      <a:pt x="72" y="68"/>
                    </a:cubicBezTo>
                    <a:lnTo>
                      <a:pt x="73" y="65"/>
                    </a:lnTo>
                    <a:lnTo>
                      <a:pt x="71" y="64"/>
                    </a:lnTo>
                    <a:cubicBezTo>
                      <a:pt x="54" y="51"/>
                      <a:pt x="38" y="36"/>
                      <a:pt x="25" y="20"/>
                    </a:cubicBezTo>
                    <a:lnTo>
                      <a:pt x="9" y="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5" name="Freeform 13"/>
              <p:cNvSpPr>
                <a:spLocks/>
              </p:cNvSpPr>
              <p:nvPr userDrawn="1"/>
            </p:nvSpPr>
            <p:spPr bwMode="auto">
              <a:xfrm>
                <a:off x="581023" y="844554"/>
                <a:ext cx="38100" cy="34925"/>
              </a:xfrm>
              <a:custGeom>
                <a:avLst/>
                <a:gdLst>
                  <a:gd name="T0" fmla="*/ 2 w 76"/>
                  <a:gd name="T1" fmla="*/ 8 h 71"/>
                  <a:gd name="T2" fmla="*/ 2 w 76"/>
                  <a:gd name="T3" fmla="*/ 8 h 71"/>
                  <a:gd name="T4" fmla="*/ 18 w 76"/>
                  <a:gd name="T5" fmla="*/ 66 h 71"/>
                  <a:gd name="T6" fmla="*/ 19 w 76"/>
                  <a:gd name="T7" fmla="*/ 71 h 71"/>
                  <a:gd name="T8" fmla="*/ 24 w 76"/>
                  <a:gd name="T9" fmla="*/ 69 h 71"/>
                  <a:gd name="T10" fmla="*/ 72 w 76"/>
                  <a:gd name="T11" fmla="*/ 48 h 71"/>
                  <a:gd name="T12" fmla="*/ 76 w 76"/>
                  <a:gd name="T13" fmla="*/ 46 h 71"/>
                  <a:gd name="T14" fmla="*/ 75 w 76"/>
                  <a:gd name="T15" fmla="*/ 42 h 71"/>
                  <a:gd name="T16" fmla="*/ 68 w 76"/>
                  <a:gd name="T17" fmla="*/ 17 h 71"/>
                  <a:gd name="T18" fmla="*/ 67 w 76"/>
                  <a:gd name="T19" fmla="*/ 14 h 71"/>
                  <a:gd name="T20" fmla="*/ 64 w 76"/>
                  <a:gd name="T21" fmla="*/ 13 h 71"/>
                  <a:gd name="T22" fmla="*/ 8 w 76"/>
                  <a:gd name="T23" fmla="*/ 3 h 71"/>
                  <a:gd name="T24" fmla="*/ 0 w 76"/>
                  <a:gd name="T25" fmla="*/ 0 h 71"/>
                  <a:gd name="T26" fmla="*/ 2 w 76"/>
                  <a:gd name="T27" fmla="*/ 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71">
                    <a:moveTo>
                      <a:pt x="2" y="8"/>
                    </a:moveTo>
                    <a:lnTo>
                      <a:pt x="2" y="8"/>
                    </a:lnTo>
                    <a:cubicBezTo>
                      <a:pt x="5" y="28"/>
                      <a:pt x="11" y="47"/>
                      <a:pt x="18" y="66"/>
                    </a:cubicBezTo>
                    <a:lnTo>
                      <a:pt x="19" y="71"/>
                    </a:lnTo>
                    <a:lnTo>
                      <a:pt x="24" y="69"/>
                    </a:lnTo>
                    <a:cubicBezTo>
                      <a:pt x="40" y="62"/>
                      <a:pt x="57" y="55"/>
                      <a:pt x="72" y="48"/>
                    </a:cubicBezTo>
                    <a:lnTo>
                      <a:pt x="76" y="46"/>
                    </a:lnTo>
                    <a:lnTo>
                      <a:pt x="75" y="42"/>
                    </a:lnTo>
                    <a:cubicBezTo>
                      <a:pt x="72" y="34"/>
                      <a:pt x="70" y="26"/>
                      <a:pt x="68" y="17"/>
                    </a:cubicBezTo>
                    <a:lnTo>
                      <a:pt x="67" y="14"/>
                    </a:lnTo>
                    <a:lnTo>
                      <a:pt x="64" y="13"/>
                    </a:lnTo>
                    <a:cubicBezTo>
                      <a:pt x="45" y="12"/>
                      <a:pt x="26" y="8"/>
                      <a:pt x="8" y="3"/>
                    </a:cubicBez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6" name="Freeform 14"/>
              <p:cNvSpPr>
                <a:spLocks/>
              </p:cNvSpPr>
              <p:nvPr userDrawn="1"/>
            </p:nvSpPr>
            <p:spPr bwMode="auto">
              <a:xfrm>
                <a:off x="738185" y="625478"/>
                <a:ext cx="165099" cy="139701"/>
              </a:xfrm>
              <a:custGeom>
                <a:avLst/>
                <a:gdLst>
                  <a:gd name="T0" fmla="*/ 171 w 339"/>
                  <a:gd name="T1" fmla="*/ 2 h 284"/>
                  <a:gd name="T2" fmla="*/ 171 w 339"/>
                  <a:gd name="T3" fmla="*/ 2 h 284"/>
                  <a:gd name="T4" fmla="*/ 41 w 339"/>
                  <a:gd name="T5" fmla="*/ 172 h 284"/>
                  <a:gd name="T6" fmla="*/ 2 w 339"/>
                  <a:gd name="T7" fmla="*/ 238 h 284"/>
                  <a:gd name="T8" fmla="*/ 0 w 339"/>
                  <a:gd name="T9" fmla="*/ 242 h 284"/>
                  <a:gd name="T10" fmla="*/ 4 w 339"/>
                  <a:gd name="T11" fmla="*/ 245 h 284"/>
                  <a:gd name="T12" fmla="*/ 52 w 339"/>
                  <a:gd name="T13" fmla="*/ 280 h 284"/>
                  <a:gd name="T14" fmla="*/ 55 w 339"/>
                  <a:gd name="T15" fmla="*/ 284 h 284"/>
                  <a:gd name="T16" fmla="*/ 59 w 339"/>
                  <a:gd name="T17" fmla="*/ 281 h 284"/>
                  <a:gd name="T18" fmla="*/ 219 w 339"/>
                  <a:gd name="T19" fmla="*/ 159 h 284"/>
                  <a:gd name="T20" fmla="*/ 333 w 339"/>
                  <a:gd name="T21" fmla="*/ 80 h 284"/>
                  <a:gd name="T22" fmla="*/ 339 w 339"/>
                  <a:gd name="T23" fmla="*/ 76 h 284"/>
                  <a:gd name="T24" fmla="*/ 333 w 339"/>
                  <a:gd name="T25" fmla="*/ 72 h 284"/>
                  <a:gd name="T26" fmla="*/ 176 w 339"/>
                  <a:gd name="T27" fmla="*/ 0 h 284"/>
                  <a:gd name="T28" fmla="*/ 173 w 339"/>
                  <a:gd name="T29" fmla="*/ 0 h 284"/>
                  <a:gd name="T30" fmla="*/ 171 w 339"/>
                  <a:gd name="T31" fmla="*/ 2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39" h="284">
                    <a:moveTo>
                      <a:pt x="171" y="2"/>
                    </a:moveTo>
                    <a:lnTo>
                      <a:pt x="171" y="2"/>
                    </a:lnTo>
                    <a:cubicBezTo>
                      <a:pt x="121" y="58"/>
                      <a:pt x="77" y="115"/>
                      <a:pt x="41" y="172"/>
                    </a:cubicBezTo>
                    <a:cubicBezTo>
                      <a:pt x="27" y="194"/>
                      <a:pt x="14" y="216"/>
                      <a:pt x="2" y="238"/>
                    </a:cubicBezTo>
                    <a:lnTo>
                      <a:pt x="0" y="242"/>
                    </a:lnTo>
                    <a:lnTo>
                      <a:pt x="4" y="245"/>
                    </a:lnTo>
                    <a:cubicBezTo>
                      <a:pt x="22" y="254"/>
                      <a:pt x="38" y="266"/>
                      <a:pt x="52" y="280"/>
                    </a:cubicBezTo>
                    <a:lnTo>
                      <a:pt x="55" y="284"/>
                    </a:lnTo>
                    <a:lnTo>
                      <a:pt x="59" y="281"/>
                    </a:lnTo>
                    <a:cubicBezTo>
                      <a:pt x="111" y="239"/>
                      <a:pt x="165" y="198"/>
                      <a:pt x="219" y="159"/>
                    </a:cubicBezTo>
                    <a:cubicBezTo>
                      <a:pt x="256" y="132"/>
                      <a:pt x="294" y="106"/>
                      <a:pt x="333" y="80"/>
                    </a:cubicBezTo>
                    <a:lnTo>
                      <a:pt x="339" y="76"/>
                    </a:lnTo>
                    <a:lnTo>
                      <a:pt x="333" y="72"/>
                    </a:lnTo>
                    <a:cubicBezTo>
                      <a:pt x="285" y="39"/>
                      <a:pt x="232" y="15"/>
                      <a:pt x="176" y="0"/>
                    </a:cubicBezTo>
                    <a:lnTo>
                      <a:pt x="173" y="0"/>
                    </a:lnTo>
                    <a:lnTo>
                      <a:pt x="171" y="2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7" name="Freeform 15"/>
              <p:cNvSpPr>
                <a:spLocks/>
              </p:cNvSpPr>
              <p:nvPr userDrawn="1"/>
            </p:nvSpPr>
            <p:spPr bwMode="auto">
              <a:xfrm>
                <a:off x="695323" y="617541"/>
                <a:ext cx="114300" cy="123825"/>
              </a:xfrm>
              <a:custGeom>
                <a:avLst/>
                <a:gdLst>
                  <a:gd name="T0" fmla="*/ 133 w 235"/>
                  <a:gd name="T1" fmla="*/ 1 h 249"/>
                  <a:gd name="T2" fmla="*/ 133 w 235"/>
                  <a:gd name="T3" fmla="*/ 1 h 249"/>
                  <a:gd name="T4" fmla="*/ 52 w 235"/>
                  <a:gd name="T5" fmla="*/ 13 h 249"/>
                  <a:gd name="T6" fmla="*/ 49 w 235"/>
                  <a:gd name="T7" fmla="*/ 13 h 249"/>
                  <a:gd name="T8" fmla="*/ 48 w 235"/>
                  <a:gd name="T9" fmla="*/ 16 h 249"/>
                  <a:gd name="T10" fmla="*/ 7 w 235"/>
                  <a:gd name="T11" fmla="*/ 169 h 249"/>
                  <a:gd name="T12" fmla="*/ 0 w 235"/>
                  <a:gd name="T13" fmla="*/ 235 h 249"/>
                  <a:gd name="T14" fmla="*/ 0 w 235"/>
                  <a:gd name="T15" fmla="*/ 241 h 249"/>
                  <a:gd name="T16" fmla="*/ 12 w 235"/>
                  <a:gd name="T17" fmla="*/ 240 h 249"/>
                  <a:gd name="T18" fmla="*/ 62 w 235"/>
                  <a:gd name="T19" fmla="*/ 248 h 249"/>
                  <a:gd name="T20" fmla="*/ 66 w 235"/>
                  <a:gd name="T21" fmla="*/ 249 h 249"/>
                  <a:gd name="T22" fmla="*/ 68 w 235"/>
                  <a:gd name="T23" fmla="*/ 245 h 249"/>
                  <a:gd name="T24" fmla="*/ 108 w 235"/>
                  <a:gd name="T25" fmla="*/ 176 h 249"/>
                  <a:gd name="T26" fmla="*/ 229 w 235"/>
                  <a:gd name="T27" fmla="*/ 15 h 249"/>
                  <a:gd name="T28" fmla="*/ 235 w 235"/>
                  <a:gd name="T29" fmla="*/ 9 h 249"/>
                  <a:gd name="T30" fmla="*/ 226 w 235"/>
                  <a:gd name="T31" fmla="*/ 7 h 249"/>
                  <a:gd name="T32" fmla="*/ 133 w 235"/>
                  <a:gd name="T33" fmla="*/ 1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5" h="249">
                    <a:moveTo>
                      <a:pt x="133" y="1"/>
                    </a:moveTo>
                    <a:lnTo>
                      <a:pt x="133" y="1"/>
                    </a:lnTo>
                    <a:cubicBezTo>
                      <a:pt x="105" y="2"/>
                      <a:pt x="78" y="6"/>
                      <a:pt x="52" y="13"/>
                    </a:cubicBezTo>
                    <a:lnTo>
                      <a:pt x="49" y="13"/>
                    </a:lnTo>
                    <a:lnTo>
                      <a:pt x="48" y="16"/>
                    </a:lnTo>
                    <a:cubicBezTo>
                      <a:pt x="29" y="66"/>
                      <a:pt x="15" y="118"/>
                      <a:pt x="7" y="169"/>
                    </a:cubicBezTo>
                    <a:cubicBezTo>
                      <a:pt x="3" y="191"/>
                      <a:pt x="1" y="213"/>
                      <a:pt x="0" y="235"/>
                    </a:cubicBezTo>
                    <a:lnTo>
                      <a:pt x="0" y="241"/>
                    </a:lnTo>
                    <a:lnTo>
                      <a:pt x="12" y="240"/>
                    </a:lnTo>
                    <a:cubicBezTo>
                      <a:pt x="29" y="240"/>
                      <a:pt x="46" y="243"/>
                      <a:pt x="62" y="248"/>
                    </a:cubicBezTo>
                    <a:lnTo>
                      <a:pt x="66" y="249"/>
                    </a:lnTo>
                    <a:lnTo>
                      <a:pt x="68" y="245"/>
                    </a:lnTo>
                    <a:cubicBezTo>
                      <a:pt x="80" y="222"/>
                      <a:pt x="94" y="199"/>
                      <a:pt x="108" y="176"/>
                    </a:cubicBezTo>
                    <a:cubicBezTo>
                      <a:pt x="143" y="122"/>
                      <a:pt x="183" y="68"/>
                      <a:pt x="229" y="15"/>
                    </a:cubicBezTo>
                    <a:lnTo>
                      <a:pt x="235" y="9"/>
                    </a:lnTo>
                    <a:lnTo>
                      <a:pt x="226" y="7"/>
                    </a:lnTo>
                    <a:cubicBezTo>
                      <a:pt x="195" y="2"/>
                      <a:pt x="164" y="0"/>
                      <a:pt x="13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8" name="Freeform 16"/>
              <p:cNvSpPr>
                <a:spLocks/>
              </p:cNvSpPr>
              <p:nvPr userDrawn="1"/>
            </p:nvSpPr>
            <p:spPr bwMode="auto">
              <a:xfrm>
                <a:off x="595311" y="877892"/>
                <a:ext cx="36512" cy="41275"/>
              </a:xfrm>
              <a:custGeom>
                <a:avLst/>
                <a:gdLst>
                  <a:gd name="T0" fmla="*/ 52 w 74"/>
                  <a:gd name="T1" fmla="*/ 2 h 81"/>
                  <a:gd name="T2" fmla="*/ 52 w 74"/>
                  <a:gd name="T3" fmla="*/ 2 h 81"/>
                  <a:gd name="T4" fmla="*/ 5 w 74"/>
                  <a:gd name="T5" fmla="*/ 22 h 81"/>
                  <a:gd name="T6" fmla="*/ 0 w 74"/>
                  <a:gd name="T7" fmla="*/ 24 h 81"/>
                  <a:gd name="T8" fmla="*/ 2 w 74"/>
                  <a:gd name="T9" fmla="*/ 29 h 81"/>
                  <a:gd name="T10" fmla="*/ 29 w 74"/>
                  <a:gd name="T11" fmla="*/ 75 h 81"/>
                  <a:gd name="T12" fmla="*/ 33 w 74"/>
                  <a:gd name="T13" fmla="*/ 81 h 81"/>
                  <a:gd name="T14" fmla="*/ 37 w 74"/>
                  <a:gd name="T15" fmla="*/ 75 h 81"/>
                  <a:gd name="T16" fmla="*/ 71 w 74"/>
                  <a:gd name="T17" fmla="*/ 32 h 81"/>
                  <a:gd name="T18" fmla="*/ 74 w 74"/>
                  <a:gd name="T19" fmla="*/ 29 h 81"/>
                  <a:gd name="T20" fmla="*/ 72 w 74"/>
                  <a:gd name="T21" fmla="*/ 26 h 81"/>
                  <a:gd name="T22" fmla="*/ 59 w 74"/>
                  <a:gd name="T23" fmla="*/ 4 h 81"/>
                  <a:gd name="T24" fmla="*/ 57 w 74"/>
                  <a:gd name="T25" fmla="*/ 0 h 81"/>
                  <a:gd name="T26" fmla="*/ 52 w 74"/>
                  <a:gd name="T27" fmla="*/ 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81">
                    <a:moveTo>
                      <a:pt x="52" y="2"/>
                    </a:moveTo>
                    <a:lnTo>
                      <a:pt x="52" y="2"/>
                    </a:lnTo>
                    <a:cubicBezTo>
                      <a:pt x="37" y="9"/>
                      <a:pt x="21" y="15"/>
                      <a:pt x="5" y="22"/>
                    </a:cubicBezTo>
                    <a:lnTo>
                      <a:pt x="0" y="24"/>
                    </a:lnTo>
                    <a:lnTo>
                      <a:pt x="2" y="29"/>
                    </a:lnTo>
                    <a:cubicBezTo>
                      <a:pt x="10" y="45"/>
                      <a:pt x="19" y="61"/>
                      <a:pt x="29" y="75"/>
                    </a:cubicBezTo>
                    <a:lnTo>
                      <a:pt x="33" y="81"/>
                    </a:lnTo>
                    <a:lnTo>
                      <a:pt x="37" y="75"/>
                    </a:lnTo>
                    <a:cubicBezTo>
                      <a:pt x="48" y="61"/>
                      <a:pt x="60" y="46"/>
                      <a:pt x="71" y="32"/>
                    </a:cubicBezTo>
                    <a:lnTo>
                      <a:pt x="74" y="29"/>
                    </a:lnTo>
                    <a:lnTo>
                      <a:pt x="72" y="26"/>
                    </a:lnTo>
                    <a:cubicBezTo>
                      <a:pt x="67" y="19"/>
                      <a:pt x="63" y="11"/>
                      <a:pt x="59" y="4"/>
                    </a:cubicBezTo>
                    <a:lnTo>
                      <a:pt x="57" y="0"/>
                    </a:lnTo>
                    <a:lnTo>
                      <a:pt x="52" y="2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9" name="Freeform 17"/>
              <p:cNvSpPr>
                <a:spLocks/>
              </p:cNvSpPr>
              <p:nvPr userDrawn="1"/>
            </p:nvSpPr>
            <p:spPr bwMode="auto">
              <a:xfrm>
                <a:off x="698498" y="941392"/>
                <a:ext cx="77787" cy="47625"/>
              </a:xfrm>
              <a:custGeom>
                <a:avLst/>
                <a:gdLst>
                  <a:gd name="T0" fmla="*/ 1 w 157"/>
                  <a:gd name="T1" fmla="*/ 7 h 97"/>
                  <a:gd name="T2" fmla="*/ 1 w 157"/>
                  <a:gd name="T3" fmla="*/ 7 h 97"/>
                  <a:gd name="T4" fmla="*/ 13 w 157"/>
                  <a:gd name="T5" fmla="*/ 67 h 97"/>
                  <a:gd name="T6" fmla="*/ 18 w 157"/>
                  <a:gd name="T7" fmla="*/ 88 h 97"/>
                  <a:gd name="T8" fmla="*/ 21 w 157"/>
                  <a:gd name="T9" fmla="*/ 89 h 97"/>
                  <a:gd name="T10" fmla="*/ 150 w 157"/>
                  <a:gd name="T11" fmla="*/ 86 h 97"/>
                  <a:gd name="T12" fmla="*/ 157 w 157"/>
                  <a:gd name="T13" fmla="*/ 84 h 97"/>
                  <a:gd name="T14" fmla="*/ 153 w 157"/>
                  <a:gd name="T15" fmla="*/ 78 h 97"/>
                  <a:gd name="T16" fmla="*/ 102 w 157"/>
                  <a:gd name="T17" fmla="*/ 7 h 97"/>
                  <a:gd name="T18" fmla="*/ 100 w 157"/>
                  <a:gd name="T19" fmla="*/ 4 h 97"/>
                  <a:gd name="T20" fmla="*/ 97 w 157"/>
                  <a:gd name="T21" fmla="*/ 4 h 97"/>
                  <a:gd name="T22" fmla="*/ 55 w 157"/>
                  <a:gd name="T23" fmla="*/ 7 h 97"/>
                  <a:gd name="T24" fmla="*/ 6 w 157"/>
                  <a:gd name="T25" fmla="*/ 2 h 97"/>
                  <a:gd name="T26" fmla="*/ 0 w 157"/>
                  <a:gd name="T27" fmla="*/ 0 h 97"/>
                  <a:gd name="T28" fmla="*/ 1 w 157"/>
                  <a:gd name="T2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7" h="97">
                    <a:moveTo>
                      <a:pt x="1" y="7"/>
                    </a:moveTo>
                    <a:lnTo>
                      <a:pt x="1" y="7"/>
                    </a:lnTo>
                    <a:cubicBezTo>
                      <a:pt x="4" y="27"/>
                      <a:pt x="8" y="47"/>
                      <a:pt x="13" y="67"/>
                    </a:cubicBezTo>
                    <a:lnTo>
                      <a:pt x="18" y="88"/>
                    </a:lnTo>
                    <a:lnTo>
                      <a:pt x="21" y="89"/>
                    </a:lnTo>
                    <a:cubicBezTo>
                      <a:pt x="64" y="97"/>
                      <a:pt x="108" y="96"/>
                      <a:pt x="150" y="86"/>
                    </a:cubicBezTo>
                    <a:lnTo>
                      <a:pt x="157" y="84"/>
                    </a:lnTo>
                    <a:lnTo>
                      <a:pt x="153" y="78"/>
                    </a:lnTo>
                    <a:cubicBezTo>
                      <a:pt x="135" y="55"/>
                      <a:pt x="118" y="31"/>
                      <a:pt x="102" y="7"/>
                    </a:cubicBezTo>
                    <a:lnTo>
                      <a:pt x="100" y="4"/>
                    </a:lnTo>
                    <a:lnTo>
                      <a:pt x="97" y="4"/>
                    </a:lnTo>
                    <a:cubicBezTo>
                      <a:pt x="84" y="6"/>
                      <a:pt x="70" y="7"/>
                      <a:pt x="55" y="7"/>
                    </a:cubicBezTo>
                    <a:cubicBezTo>
                      <a:pt x="39" y="7"/>
                      <a:pt x="22" y="5"/>
                      <a:pt x="6" y="2"/>
                    </a:cubicBezTo>
                    <a:lnTo>
                      <a:pt x="0" y="0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0" name="Freeform 18"/>
              <p:cNvSpPr>
                <a:spLocks/>
              </p:cNvSpPr>
              <p:nvPr userDrawn="1"/>
            </p:nvSpPr>
            <p:spPr bwMode="auto">
              <a:xfrm>
                <a:off x="654048" y="923930"/>
                <a:ext cx="41275" cy="57150"/>
              </a:xfrm>
              <a:custGeom>
                <a:avLst/>
                <a:gdLst>
                  <a:gd name="T0" fmla="*/ 15 w 86"/>
                  <a:gd name="T1" fmla="*/ 6 h 116"/>
                  <a:gd name="T2" fmla="*/ 15 w 86"/>
                  <a:gd name="T3" fmla="*/ 6 h 116"/>
                  <a:gd name="T4" fmla="*/ 1 w 86"/>
                  <a:gd name="T5" fmla="*/ 73 h 116"/>
                  <a:gd name="T6" fmla="*/ 0 w 86"/>
                  <a:gd name="T7" fmla="*/ 76 h 116"/>
                  <a:gd name="T8" fmla="*/ 3 w 86"/>
                  <a:gd name="T9" fmla="*/ 78 h 116"/>
                  <a:gd name="T10" fmla="*/ 26 w 86"/>
                  <a:gd name="T11" fmla="*/ 93 h 116"/>
                  <a:gd name="T12" fmla="*/ 26 w 86"/>
                  <a:gd name="T13" fmla="*/ 93 h 116"/>
                  <a:gd name="T14" fmla="*/ 27 w 86"/>
                  <a:gd name="T15" fmla="*/ 94 h 116"/>
                  <a:gd name="T16" fmla="*/ 78 w 86"/>
                  <a:gd name="T17" fmla="*/ 114 h 116"/>
                  <a:gd name="T18" fmla="*/ 86 w 86"/>
                  <a:gd name="T19" fmla="*/ 116 h 116"/>
                  <a:gd name="T20" fmla="*/ 83 w 86"/>
                  <a:gd name="T21" fmla="*/ 104 h 116"/>
                  <a:gd name="T22" fmla="*/ 69 w 86"/>
                  <a:gd name="T23" fmla="*/ 30 h 116"/>
                  <a:gd name="T24" fmla="*/ 68 w 86"/>
                  <a:gd name="T25" fmla="*/ 27 h 116"/>
                  <a:gd name="T26" fmla="*/ 66 w 86"/>
                  <a:gd name="T27" fmla="*/ 26 h 116"/>
                  <a:gd name="T28" fmla="*/ 22 w 86"/>
                  <a:gd name="T29" fmla="*/ 4 h 116"/>
                  <a:gd name="T30" fmla="*/ 16 w 86"/>
                  <a:gd name="T31" fmla="*/ 0 h 116"/>
                  <a:gd name="T32" fmla="*/ 15 w 86"/>
                  <a:gd name="T33" fmla="*/ 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116">
                    <a:moveTo>
                      <a:pt x="15" y="6"/>
                    </a:moveTo>
                    <a:lnTo>
                      <a:pt x="15" y="6"/>
                    </a:lnTo>
                    <a:cubicBezTo>
                      <a:pt x="9" y="27"/>
                      <a:pt x="5" y="50"/>
                      <a:pt x="1" y="73"/>
                    </a:cubicBezTo>
                    <a:lnTo>
                      <a:pt x="0" y="76"/>
                    </a:lnTo>
                    <a:lnTo>
                      <a:pt x="3" y="78"/>
                    </a:lnTo>
                    <a:cubicBezTo>
                      <a:pt x="11" y="83"/>
                      <a:pt x="18" y="88"/>
                      <a:pt x="26" y="93"/>
                    </a:cubicBezTo>
                    <a:lnTo>
                      <a:pt x="26" y="93"/>
                    </a:lnTo>
                    <a:lnTo>
                      <a:pt x="27" y="94"/>
                    </a:lnTo>
                    <a:cubicBezTo>
                      <a:pt x="43" y="102"/>
                      <a:pt x="60" y="109"/>
                      <a:pt x="78" y="114"/>
                    </a:cubicBezTo>
                    <a:lnTo>
                      <a:pt x="86" y="116"/>
                    </a:lnTo>
                    <a:lnTo>
                      <a:pt x="83" y="104"/>
                    </a:lnTo>
                    <a:cubicBezTo>
                      <a:pt x="77" y="79"/>
                      <a:pt x="72" y="54"/>
                      <a:pt x="69" y="30"/>
                    </a:cubicBezTo>
                    <a:lnTo>
                      <a:pt x="68" y="27"/>
                    </a:lnTo>
                    <a:lnTo>
                      <a:pt x="66" y="26"/>
                    </a:lnTo>
                    <a:cubicBezTo>
                      <a:pt x="50" y="20"/>
                      <a:pt x="36" y="12"/>
                      <a:pt x="22" y="4"/>
                    </a:cubicBezTo>
                    <a:lnTo>
                      <a:pt x="16" y="0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1" name="Freeform 19"/>
              <p:cNvSpPr>
                <a:spLocks/>
              </p:cNvSpPr>
              <p:nvPr userDrawn="1"/>
            </p:nvSpPr>
            <p:spPr bwMode="auto">
              <a:xfrm>
                <a:off x="619123" y="903292"/>
                <a:ext cx="33337" cy="50800"/>
              </a:xfrm>
              <a:custGeom>
                <a:avLst/>
                <a:gdLst>
                  <a:gd name="T0" fmla="*/ 37 w 68"/>
                  <a:gd name="T1" fmla="*/ 4 h 103"/>
                  <a:gd name="T2" fmla="*/ 37 w 68"/>
                  <a:gd name="T3" fmla="*/ 4 h 103"/>
                  <a:gd name="T4" fmla="*/ 2 w 68"/>
                  <a:gd name="T5" fmla="*/ 48 h 103"/>
                  <a:gd name="T6" fmla="*/ 0 w 68"/>
                  <a:gd name="T7" fmla="*/ 51 h 103"/>
                  <a:gd name="T8" fmla="*/ 2 w 68"/>
                  <a:gd name="T9" fmla="*/ 54 h 103"/>
                  <a:gd name="T10" fmla="*/ 44 w 68"/>
                  <a:gd name="T11" fmla="*/ 97 h 103"/>
                  <a:gd name="T12" fmla="*/ 51 w 68"/>
                  <a:gd name="T13" fmla="*/ 103 h 103"/>
                  <a:gd name="T14" fmla="*/ 52 w 68"/>
                  <a:gd name="T15" fmla="*/ 94 h 103"/>
                  <a:gd name="T16" fmla="*/ 66 w 68"/>
                  <a:gd name="T17" fmla="*/ 32 h 103"/>
                  <a:gd name="T18" fmla="*/ 67 w 68"/>
                  <a:gd name="T19" fmla="*/ 31 h 103"/>
                  <a:gd name="T20" fmla="*/ 68 w 68"/>
                  <a:gd name="T21" fmla="*/ 28 h 103"/>
                  <a:gd name="T22" fmla="*/ 65 w 68"/>
                  <a:gd name="T23" fmla="*/ 25 h 103"/>
                  <a:gd name="T24" fmla="*/ 54 w 68"/>
                  <a:gd name="T25" fmla="*/ 15 h 103"/>
                  <a:gd name="T26" fmla="*/ 40 w 68"/>
                  <a:gd name="T27" fmla="*/ 0 h 103"/>
                  <a:gd name="T28" fmla="*/ 37 w 68"/>
                  <a:gd name="T29" fmla="*/ 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103">
                    <a:moveTo>
                      <a:pt x="37" y="4"/>
                    </a:moveTo>
                    <a:lnTo>
                      <a:pt x="37" y="4"/>
                    </a:lnTo>
                    <a:cubicBezTo>
                      <a:pt x="25" y="19"/>
                      <a:pt x="13" y="33"/>
                      <a:pt x="2" y="48"/>
                    </a:cubicBezTo>
                    <a:lnTo>
                      <a:pt x="0" y="51"/>
                    </a:lnTo>
                    <a:lnTo>
                      <a:pt x="2" y="54"/>
                    </a:lnTo>
                    <a:cubicBezTo>
                      <a:pt x="15" y="69"/>
                      <a:pt x="29" y="84"/>
                      <a:pt x="44" y="97"/>
                    </a:cubicBezTo>
                    <a:lnTo>
                      <a:pt x="51" y="103"/>
                    </a:lnTo>
                    <a:lnTo>
                      <a:pt x="52" y="94"/>
                    </a:lnTo>
                    <a:cubicBezTo>
                      <a:pt x="56" y="73"/>
                      <a:pt x="61" y="52"/>
                      <a:pt x="66" y="32"/>
                    </a:cubicBezTo>
                    <a:cubicBezTo>
                      <a:pt x="66" y="32"/>
                      <a:pt x="67" y="31"/>
                      <a:pt x="67" y="31"/>
                    </a:cubicBezTo>
                    <a:lnTo>
                      <a:pt x="68" y="28"/>
                    </a:lnTo>
                    <a:lnTo>
                      <a:pt x="65" y="25"/>
                    </a:lnTo>
                    <a:lnTo>
                      <a:pt x="54" y="15"/>
                    </a:lnTo>
                    <a:lnTo>
                      <a:pt x="40" y="0"/>
                    </a:lnTo>
                    <a:lnTo>
                      <a:pt x="37" y="4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2" name="Freeform 20"/>
              <p:cNvSpPr>
                <a:spLocks/>
              </p:cNvSpPr>
              <p:nvPr userDrawn="1"/>
            </p:nvSpPr>
            <p:spPr bwMode="auto">
              <a:xfrm>
                <a:off x="733423" y="536578"/>
                <a:ext cx="142874" cy="69850"/>
              </a:xfrm>
              <a:custGeom>
                <a:avLst/>
                <a:gdLst>
                  <a:gd name="T0" fmla="*/ 294 w 294"/>
                  <a:gd name="T1" fmla="*/ 19 h 140"/>
                  <a:gd name="T2" fmla="*/ 294 w 294"/>
                  <a:gd name="T3" fmla="*/ 19 h 140"/>
                  <a:gd name="T4" fmla="*/ 232 w 294"/>
                  <a:gd name="T5" fmla="*/ 77 h 140"/>
                  <a:gd name="T6" fmla="*/ 171 w 294"/>
                  <a:gd name="T7" fmla="*/ 140 h 140"/>
                  <a:gd name="T8" fmla="*/ 53 w 294"/>
                  <a:gd name="T9" fmla="*/ 130 h 140"/>
                  <a:gd name="T10" fmla="*/ 0 w 294"/>
                  <a:gd name="T11" fmla="*/ 136 h 140"/>
                  <a:gd name="T12" fmla="*/ 31 w 294"/>
                  <a:gd name="T13" fmla="*/ 74 h 140"/>
                  <a:gd name="T14" fmla="*/ 68 w 294"/>
                  <a:gd name="T15" fmla="*/ 14 h 140"/>
                  <a:gd name="T16" fmla="*/ 294 w 294"/>
                  <a:gd name="T17" fmla="*/ 1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4" h="140">
                    <a:moveTo>
                      <a:pt x="294" y="19"/>
                    </a:moveTo>
                    <a:lnTo>
                      <a:pt x="294" y="19"/>
                    </a:lnTo>
                    <a:cubicBezTo>
                      <a:pt x="272" y="38"/>
                      <a:pt x="252" y="58"/>
                      <a:pt x="232" y="77"/>
                    </a:cubicBezTo>
                    <a:cubicBezTo>
                      <a:pt x="211" y="97"/>
                      <a:pt x="191" y="119"/>
                      <a:pt x="171" y="140"/>
                    </a:cubicBezTo>
                    <a:cubicBezTo>
                      <a:pt x="132" y="132"/>
                      <a:pt x="92" y="129"/>
                      <a:pt x="53" y="130"/>
                    </a:cubicBezTo>
                    <a:cubicBezTo>
                      <a:pt x="35" y="131"/>
                      <a:pt x="17" y="133"/>
                      <a:pt x="0" y="136"/>
                    </a:cubicBezTo>
                    <a:cubicBezTo>
                      <a:pt x="9" y="115"/>
                      <a:pt x="20" y="94"/>
                      <a:pt x="31" y="74"/>
                    </a:cubicBezTo>
                    <a:cubicBezTo>
                      <a:pt x="42" y="54"/>
                      <a:pt x="55" y="34"/>
                      <a:pt x="68" y="14"/>
                    </a:cubicBezTo>
                    <a:cubicBezTo>
                      <a:pt x="142" y="0"/>
                      <a:pt x="219" y="2"/>
                      <a:pt x="294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3" name="Freeform 21"/>
              <p:cNvSpPr>
                <a:spLocks/>
              </p:cNvSpPr>
              <p:nvPr userDrawn="1"/>
            </p:nvSpPr>
            <p:spPr bwMode="auto">
              <a:xfrm>
                <a:off x="573086" y="619128"/>
                <a:ext cx="55562" cy="111125"/>
              </a:xfrm>
              <a:custGeom>
                <a:avLst/>
                <a:gdLst>
                  <a:gd name="T0" fmla="*/ 111 w 112"/>
                  <a:gd name="T1" fmla="*/ 2 h 224"/>
                  <a:gd name="T2" fmla="*/ 111 w 112"/>
                  <a:gd name="T3" fmla="*/ 2 h 224"/>
                  <a:gd name="T4" fmla="*/ 112 w 112"/>
                  <a:gd name="T5" fmla="*/ 0 h 224"/>
                  <a:gd name="T6" fmla="*/ 104 w 112"/>
                  <a:gd name="T7" fmla="*/ 53 h 224"/>
                  <a:gd name="T8" fmla="*/ 101 w 112"/>
                  <a:gd name="T9" fmla="*/ 83 h 224"/>
                  <a:gd name="T10" fmla="*/ 83 w 112"/>
                  <a:gd name="T11" fmla="*/ 103 h 224"/>
                  <a:gd name="T12" fmla="*/ 83 w 112"/>
                  <a:gd name="T13" fmla="*/ 103 h 224"/>
                  <a:gd name="T14" fmla="*/ 82 w 112"/>
                  <a:gd name="T15" fmla="*/ 104 h 224"/>
                  <a:gd name="T16" fmla="*/ 12 w 112"/>
                  <a:gd name="T17" fmla="*/ 224 h 224"/>
                  <a:gd name="T18" fmla="*/ 0 w 112"/>
                  <a:gd name="T19" fmla="*/ 185 h 224"/>
                  <a:gd name="T20" fmla="*/ 111 w 112"/>
                  <a:gd name="T21" fmla="*/ 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224">
                    <a:moveTo>
                      <a:pt x="111" y="2"/>
                    </a:moveTo>
                    <a:lnTo>
                      <a:pt x="111" y="2"/>
                    </a:lnTo>
                    <a:cubicBezTo>
                      <a:pt x="111" y="1"/>
                      <a:pt x="112" y="1"/>
                      <a:pt x="112" y="0"/>
                    </a:cubicBezTo>
                    <a:cubicBezTo>
                      <a:pt x="109" y="18"/>
                      <a:pt x="106" y="36"/>
                      <a:pt x="104" y="53"/>
                    </a:cubicBezTo>
                    <a:cubicBezTo>
                      <a:pt x="103" y="63"/>
                      <a:pt x="102" y="73"/>
                      <a:pt x="101" y="83"/>
                    </a:cubicBezTo>
                    <a:cubicBezTo>
                      <a:pt x="95" y="90"/>
                      <a:pt x="89" y="96"/>
                      <a:pt x="83" y="103"/>
                    </a:cubicBezTo>
                    <a:lnTo>
                      <a:pt x="83" y="103"/>
                    </a:lnTo>
                    <a:cubicBezTo>
                      <a:pt x="83" y="104"/>
                      <a:pt x="82" y="104"/>
                      <a:pt x="82" y="104"/>
                    </a:cubicBezTo>
                    <a:cubicBezTo>
                      <a:pt x="53" y="141"/>
                      <a:pt x="29" y="181"/>
                      <a:pt x="12" y="224"/>
                    </a:cubicBezTo>
                    <a:cubicBezTo>
                      <a:pt x="7" y="212"/>
                      <a:pt x="3" y="199"/>
                      <a:pt x="0" y="185"/>
                    </a:cubicBezTo>
                    <a:cubicBezTo>
                      <a:pt x="26" y="119"/>
                      <a:pt x="63" y="57"/>
                      <a:pt x="11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4" name="Freeform 22"/>
              <p:cNvSpPr>
                <a:spLocks/>
              </p:cNvSpPr>
              <p:nvPr userDrawn="1"/>
            </p:nvSpPr>
            <p:spPr bwMode="auto">
              <a:xfrm>
                <a:off x="554036" y="746129"/>
                <a:ext cx="15875" cy="71438"/>
              </a:xfrm>
              <a:custGeom>
                <a:avLst/>
                <a:gdLst>
                  <a:gd name="T0" fmla="*/ 17 w 31"/>
                  <a:gd name="T1" fmla="*/ 0 h 145"/>
                  <a:gd name="T2" fmla="*/ 17 w 31"/>
                  <a:gd name="T3" fmla="*/ 0 h 145"/>
                  <a:gd name="T4" fmla="*/ 31 w 31"/>
                  <a:gd name="T5" fmla="*/ 30 h 145"/>
                  <a:gd name="T6" fmla="*/ 17 w 31"/>
                  <a:gd name="T7" fmla="*/ 138 h 145"/>
                  <a:gd name="T8" fmla="*/ 17 w 31"/>
                  <a:gd name="T9" fmla="*/ 145 h 145"/>
                  <a:gd name="T10" fmla="*/ 0 w 31"/>
                  <a:gd name="T11" fmla="*/ 133 h 145"/>
                  <a:gd name="T12" fmla="*/ 17 w 31"/>
                  <a:gd name="T13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45">
                    <a:moveTo>
                      <a:pt x="17" y="0"/>
                    </a:moveTo>
                    <a:lnTo>
                      <a:pt x="17" y="0"/>
                    </a:lnTo>
                    <a:cubicBezTo>
                      <a:pt x="21" y="10"/>
                      <a:pt x="26" y="21"/>
                      <a:pt x="31" y="30"/>
                    </a:cubicBezTo>
                    <a:cubicBezTo>
                      <a:pt x="22" y="66"/>
                      <a:pt x="17" y="102"/>
                      <a:pt x="17" y="138"/>
                    </a:cubicBezTo>
                    <a:cubicBezTo>
                      <a:pt x="17" y="140"/>
                      <a:pt x="17" y="143"/>
                      <a:pt x="17" y="145"/>
                    </a:cubicBezTo>
                    <a:cubicBezTo>
                      <a:pt x="11" y="141"/>
                      <a:pt x="5" y="138"/>
                      <a:pt x="0" y="133"/>
                    </a:cubicBezTo>
                    <a:cubicBezTo>
                      <a:pt x="0" y="89"/>
                      <a:pt x="5" y="44"/>
                      <a:pt x="1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5" name="Freeform 23"/>
              <p:cNvSpPr>
                <a:spLocks/>
              </p:cNvSpPr>
              <p:nvPr userDrawn="1"/>
            </p:nvSpPr>
            <p:spPr bwMode="auto">
              <a:xfrm>
                <a:off x="647698" y="550866"/>
                <a:ext cx="88900" cy="88900"/>
              </a:xfrm>
              <a:custGeom>
                <a:avLst/>
                <a:gdLst>
                  <a:gd name="T0" fmla="*/ 181 w 181"/>
                  <a:gd name="T1" fmla="*/ 0 h 178"/>
                  <a:gd name="T2" fmla="*/ 181 w 181"/>
                  <a:gd name="T3" fmla="*/ 0 h 178"/>
                  <a:gd name="T4" fmla="*/ 168 w 181"/>
                  <a:gd name="T5" fmla="*/ 23 h 178"/>
                  <a:gd name="T6" fmla="*/ 121 w 181"/>
                  <a:gd name="T7" fmla="*/ 119 h 178"/>
                  <a:gd name="T8" fmla="*/ 0 w 181"/>
                  <a:gd name="T9" fmla="*/ 178 h 178"/>
                  <a:gd name="T10" fmla="*/ 20 w 181"/>
                  <a:gd name="T11" fmla="*/ 83 h 178"/>
                  <a:gd name="T12" fmla="*/ 181 w 181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1" h="178">
                    <a:moveTo>
                      <a:pt x="181" y="0"/>
                    </a:moveTo>
                    <a:lnTo>
                      <a:pt x="181" y="0"/>
                    </a:lnTo>
                    <a:cubicBezTo>
                      <a:pt x="177" y="8"/>
                      <a:pt x="172" y="16"/>
                      <a:pt x="168" y="23"/>
                    </a:cubicBezTo>
                    <a:cubicBezTo>
                      <a:pt x="150" y="54"/>
                      <a:pt x="135" y="87"/>
                      <a:pt x="121" y="119"/>
                    </a:cubicBezTo>
                    <a:cubicBezTo>
                      <a:pt x="77" y="132"/>
                      <a:pt x="36" y="152"/>
                      <a:pt x="0" y="178"/>
                    </a:cubicBezTo>
                    <a:cubicBezTo>
                      <a:pt x="4" y="147"/>
                      <a:pt x="11" y="116"/>
                      <a:pt x="20" y="83"/>
                    </a:cubicBezTo>
                    <a:cubicBezTo>
                      <a:pt x="68" y="46"/>
                      <a:pt x="122" y="18"/>
                      <a:pt x="18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6" name="Freeform 24"/>
              <p:cNvSpPr>
                <a:spLocks/>
              </p:cNvSpPr>
              <p:nvPr userDrawn="1"/>
            </p:nvSpPr>
            <p:spPr bwMode="auto">
              <a:xfrm>
                <a:off x="571498" y="901704"/>
                <a:ext cx="26987" cy="38100"/>
              </a:xfrm>
              <a:custGeom>
                <a:avLst/>
                <a:gdLst>
                  <a:gd name="T0" fmla="*/ 21 w 53"/>
                  <a:gd name="T1" fmla="*/ 0 h 77"/>
                  <a:gd name="T2" fmla="*/ 21 w 53"/>
                  <a:gd name="T3" fmla="*/ 0 h 77"/>
                  <a:gd name="T4" fmla="*/ 53 w 53"/>
                  <a:gd name="T5" fmla="*/ 55 h 77"/>
                  <a:gd name="T6" fmla="*/ 37 w 53"/>
                  <a:gd name="T7" fmla="*/ 77 h 77"/>
                  <a:gd name="T8" fmla="*/ 0 w 53"/>
                  <a:gd name="T9" fmla="*/ 8 h 77"/>
                  <a:gd name="T10" fmla="*/ 21 w 53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77">
                    <a:moveTo>
                      <a:pt x="21" y="0"/>
                    </a:moveTo>
                    <a:lnTo>
                      <a:pt x="21" y="0"/>
                    </a:lnTo>
                    <a:cubicBezTo>
                      <a:pt x="30" y="19"/>
                      <a:pt x="41" y="37"/>
                      <a:pt x="53" y="55"/>
                    </a:cubicBezTo>
                    <a:cubicBezTo>
                      <a:pt x="48" y="62"/>
                      <a:pt x="42" y="69"/>
                      <a:pt x="37" y="77"/>
                    </a:cubicBezTo>
                    <a:cubicBezTo>
                      <a:pt x="23" y="55"/>
                      <a:pt x="11" y="32"/>
                      <a:pt x="0" y="8"/>
                    </a:cubicBezTo>
                    <a:cubicBezTo>
                      <a:pt x="7" y="6"/>
                      <a:pt x="15" y="2"/>
                      <a:pt x="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7" name="Freeform 25"/>
              <p:cNvSpPr>
                <a:spLocks/>
              </p:cNvSpPr>
              <p:nvPr userDrawn="1"/>
            </p:nvSpPr>
            <p:spPr bwMode="auto">
              <a:xfrm>
                <a:off x="555623" y="839792"/>
                <a:ext cx="17462" cy="44450"/>
              </a:xfrm>
              <a:custGeom>
                <a:avLst/>
                <a:gdLst>
                  <a:gd name="T0" fmla="*/ 0 w 37"/>
                  <a:gd name="T1" fmla="*/ 0 h 91"/>
                  <a:gd name="T2" fmla="*/ 0 w 37"/>
                  <a:gd name="T3" fmla="*/ 0 h 91"/>
                  <a:gd name="T4" fmla="*/ 19 w 37"/>
                  <a:gd name="T5" fmla="*/ 9 h 91"/>
                  <a:gd name="T6" fmla="*/ 20 w 37"/>
                  <a:gd name="T7" fmla="*/ 18 h 91"/>
                  <a:gd name="T8" fmla="*/ 20 w 37"/>
                  <a:gd name="T9" fmla="*/ 18 h 91"/>
                  <a:gd name="T10" fmla="*/ 37 w 37"/>
                  <a:gd name="T11" fmla="*/ 84 h 91"/>
                  <a:gd name="T12" fmla="*/ 18 w 37"/>
                  <a:gd name="T13" fmla="*/ 91 h 91"/>
                  <a:gd name="T14" fmla="*/ 0 w 37"/>
                  <a:gd name="T1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1">
                    <a:moveTo>
                      <a:pt x="0" y="0"/>
                    </a:moveTo>
                    <a:lnTo>
                      <a:pt x="0" y="0"/>
                    </a:lnTo>
                    <a:cubicBezTo>
                      <a:pt x="6" y="3"/>
                      <a:pt x="12" y="6"/>
                      <a:pt x="19" y="9"/>
                    </a:cubicBezTo>
                    <a:cubicBezTo>
                      <a:pt x="19" y="13"/>
                      <a:pt x="20" y="18"/>
                      <a:pt x="20" y="18"/>
                    </a:cubicBezTo>
                    <a:lnTo>
                      <a:pt x="20" y="18"/>
                    </a:lnTo>
                    <a:cubicBezTo>
                      <a:pt x="24" y="40"/>
                      <a:pt x="30" y="62"/>
                      <a:pt x="37" y="84"/>
                    </a:cubicBezTo>
                    <a:cubicBezTo>
                      <a:pt x="32" y="86"/>
                      <a:pt x="24" y="89"/>
                      <a:pt x="18" y="91"/>
                    </a:cubicBezTo>
                    <a:cubicBezTo>
                      <a:pt x="9" y="62"/>
                      <a:pt x="3" y="31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8" name="Freeform 26"/>
              <p:cNvSpPr>
                <a:spLocks/>
              </p:cNvSpPr>
              <p:nvPr userDrawn="1"/>
            </p:nvSpPr>
            <p:spPr bwMode="auto">
              <a:xfrm>
                <a:off x="841372" y="554041"/>
                <a:ext cx="152399" cy="95250"/>
              </a:xfrm>
              <a:custGeom>
                <a:avLst/>
                <a:gdLst>
                  <a:gd name="T0" fmla="*/ 44 w 311"/>
                  <a:gd name="T1" fmla="*/ 75 h 195"/>
                  <a:gd name="T2" fmla="*/ 44 w 311"/>
                  <a:gd name="T3" fmla="*/ 75 h 195"/>
                  <a:gd name="T4" fmla="*/ 126 w 311"/>
                  <a:gd name="T5" fmla="*/ 0 h 195"/>
                  <a:gd name="T6" fmla="*/ 311 w 311"/>
                  <a:gd name="T7" fmla="*/ 97 h 195"/>
                  <a:gd name="T8" fmla="*/ 148 w 311"/>
                  <a:gd name="T9" fmla="*/ 195 h 195"/>
                  <a:gd name="T10" fmla="*/ 0 w 311"/>
                  <a:gd name="T11" fmla="*/ 120 h 195"/>
                  <a:gd name="T12" fmla="*/ 44 w 311"/>
                  <a:gd name="T13" fmla="*/ 7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1" h="195">
                    <a:moveTo>
                      <a:pt x="44" y="75"/>
                    </a:moveTo>
                    <a:lnTo>
                      <a:pt x="44" y="75"/>
                    </a:lnTo>
                    <a:cubicBezTo>
                      <a:pt x="69" y="50"/>
                      <a:pt x="97" y="25"/>
                      <a:pt x="126" y="0"/>
                    </a:cubicBezTo>
                    <a:cubicBezTo>
                      <a:pt x="193" y="21"/>
                      <a:pt x="255" y="54"/>
                      <a:pt x="311" y="97"/>
                    </a:cubicBezTo>
                    <a:cubicBezTo>
                      <a:pt x="258" y="127"/>
                      <a:pt x="203" y="160"/>
                      <a:pt x="148" y="195"/>
                    </a:cubicBezTo>
                    <a:cubicBezTo>
                      <a:pt x="103" y="162"/>
                      <a:pt x="53" y="137"/>
                      <a:pt x="0" y="120"/>
                    </a:cubicBezTo>
                    <a:cubicBezTo>
                      <a:pt x="14" y="105"/>
                      <a:pt x="29" y="90"/>
                      <a:pt x="44" y="75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9" name="Freeform 27"/>
              <p:cNvSpPr>
                <a:spLocks/>
              </p:cNvSpPr>
              <p:nvPr userDrawn="1"/>
            </p:nvSpPr>
            <p:spPr bwMode="auto">
              <a:xfrm>
                <a:off x="719135" y="998542"/>
                <a:ext cx="87312" cy="36513"/>
              </a:xfrm>
              <a:custGeom>
                <a:avLst/>
                <a:gdLst>
                  <a:gd name="T0" fmla="*/ 44 w 177"/>
                  <a:gd name="T1" fmla="*/ 12 h 74"/>
                  <a:gd name="T2" fmla="*/ 44 w 177"/>
                  <a:gd name="T3" fmla="*/ 12 h 74"/>
                  <a:gd name="T4" fmla="*/ 127 w 177"/>
                  <a:gd name="T5" fmla="*/ 0 h 74"/>
                  <a:gd name="T6" fmla="*/ 146 w 177"/>
                  <a:gd name="T7" fmla="*/ 23 h 74"/>
                  <a:gd name="T8" fmla="*/ 177 w 177"/>
                  <a:gd name="T9" fmla="*/ 58 h 74"/>
                  <a:gd name="T10" fmla="*/ 22 w 177"/>
                  <a:gd name="T11" fmla="*/ 67 h 74"/>
                  <a:gd name="T12" fmla="*/ 0 w 177"/>
                  <a:gd name="T13" fmla="*/ 10 h 74"/>
                  <a:gd name="T14" fmla="*/ 44 w 177"/>
                  <a:gd name="T15" fmla="*/ 1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7" h="74">
                    <a:moveTo>
                      <a:pt x="44" y="12"/>
                    </a:moveTo>
                    <a:lnTo>
                      <a:pt x="44" y="12"/>
                    </a:lnTo>
                    <a:cubicBezTo>
                      <a:pt x="72" y="12"/>
                      <a:pt x="100" y="8"/>
                      <a:pt x="127" y="0"/>
                    </a:cubicBezTo>
                    <a:cubicBezTo>
                      <a:pt x="131" y="5"/>
                      <a:pt x="146" y="23"/>
                      <a:pt x="146" y="23"/>
                    </a:cubicBezTo>
                    <a:cubicBezTo>
                      <a:pt x="156" y="34"/>
                      <a:pt x="167" y="46"/>
                      <a:pt x="177" y="58"/>
                    </a:cubicBezTo>
                    <a:cubicBezTo>
                      <a:pt x="126" y="71"/>
                      <a:pt x="74" y="74"/>
                      <a:pt x="22" y="67"/>
                    </a:cubicBezTo>
                    <a:cubicBezTo>
                      <a:pt x="14" y="48"/>
                      <a:pt x="7" y="29"/>
                      <a:pt x="0" y="10"/>
                    </a:cubicBezTo>
                    <a:cubicBezTo>
                      <a:pt x="15" y="12"/>
                      <a:pt x="29" y="13"/>
                      <a:pt x="44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0" name="Freeform 28"/>
              <p:cNvSpPr>
                <a:spLocks/>
              </p:cNvSpPr>
              <p:nvPr userDrawn="1"/>
            </p:nvSpPr>
            <p:spPr bwMode="auto">
              <a:xfrm>
                <a:off x="654048" y="984255"/>
                <a:ext cx="50800" cy="42863"/>
              </a:xfrm>
              <a:custGeom>
                <a:avLst/>
                <a:gdLst>
                  <a:gd name="T0" fmla="*/ 4 w 103"/>
                  <a:gd name="T1" fmla="*/ 0 h 87"/>
                  <a:gd name="T2" fmla="*/ 4 w 103"/>
                  <a:gd name="T3" fmla="*/ 0 h 87"/>
                  <a:gd name="T4" fmla="*/ 9 w 103"/>
                  <a:gd name="T5" fmla="*/ 3 h 87"/>
                  <a:gd name="T6" fmla="*/ 9 w 103"/>
                  <a:gd name="T7" fmla="*/ 3 h 87"/>
                  <a:gd name="T8" fmla="*/ 10 w 103"/>
                  <a:gd name="T9" fmla="*/ 4 h 87"/>
                  <a:gd name="T10" fmla="*/ 84 w 103"/>
                  <a:gd name="T11" fmla="*/ 31 h 87"/>
                  <a:gd name="T12" fmla="*/ 103 w 103"/>
                  <a:gd name="T13" fmla="*/ 87 h 87"/>
                  <a:gd name="T14" fmla="*/ 15 w 103"/>
                  <a:gd name="T15" fmla="*/ 53 h 87"/>
                  <a:gd name="T16" fmla="*/ 0 w 103"/>
                  <a:gd name="T17" fmla="*/ 43 h 87"/>
                  <a:gd name="T18" fmla="*/ 4 w 103"/>
                  <a:gd name="T1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87">
                    <a:moveTo>
                      <a:pt x="4" y="0"/>
                    </a:moveTo>
                    <a:lnTo>
                      <a:pt x="4" y="0"/>
                    </a:lnTo>
                    <a:cubicBezTo>
                      <a:pt x="6" y="1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lnTo>
                      <a:pt x="10" y="4"/>
                    </a:lnTo>
                    <a:cubicBezTo>
                      <a:pt x="34" y="16"/>
                      <a:pt x="59" y="25"/>
                      <a:pt x="84" y="31"/>
                    </a:cubicBezTo>
                    <a:cubicBezTo>
                      <a:pt x="90" y="50"/>
                      <a:pt x="96" y="68"/>
                      <a:pt x="103" y="87"/>
                    </a:cubicBezTo>
                    <a:cubicBezTo>
                      <a:pt x="73" y="79"/>
                      <a:pt x="44" y="68"/>
                      <a:pt x="15" y="53"/>
                    </a:cubicBezTo>
                    <a:cubicBezTo>
                      <a:pt x="15" y="53"/>
                      <a:pt x="4" y="46"/>
                      <a:pt x="0" y="43"/>
                    </a:cubicBezTo>
                    <a:cubicBezTo>
                      <a:pt x="1" y="28"/>
                      <a:pt x="2" y="14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1" name="Freeform 29"/>
              <p:cNvSpPr>
                <a:spLocks/>
              </p:cNvSpPr>
              <p:nvPr userDrawn="1"/>
            </p:nvSpPr>
            <p:spPr bwMode="auto">
              <a:xfrm>
                <a:off x="604836" y="946155"/>
                <a:ext cx="31750" cy="42863"/>
              </a:xfrm>
              <a:custGeom>
                <a:avLst/>
                <a:gdLst>
                  <a:gd name="T0" fmla="*/ 16 w 65"/>
                  <a:gd name="T1" fmla="*/ 0 h 86"/>
                  <a:gd name="T2" fmla="*/ 16 w 65"/>
                  <a:gd name="T3" fmla="*/ 0 h 86"/>
                  <a:gd name="T4" fmla="*/ 65 w 65"/>
                  <a:gd name="T5" fmla="*/ 46 h 86"/>
                  <a:gd name="T6" fmla="*/ 60 w 65"/>
                  <a:gd name="T7" fmla="*/ 86 h 86"/>
                  <a:gd name="T8" fmla="*/ 0 w 65"/>
                  <a:gd name="T9" fmla="*/ 25 h 86"/>
                  <a:gd name="T10" fmla="*/ 16 w 65"/>
                  <a:gd name="T1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86">
                    <a:moveTo>
                      <a:pt x="16" y="0"/>
                    </a:moveTo>
                    <a:lnTo>
                      <a:pt x="16" y="0"/>
                    </a:lnTo>
                    <a:cubicBezTo>
                      <a:pt x="31" y="17"/>
                      <a:pt x="47" y="32"/>
                      <a:pt x="65" y="46"/>
                    </a:cubicBezTo>
                    <a:cubicBezTo>
                      <a:pt x="63" y="59"/>
                      <a:pt x="61" y="73"/>
                      <a:pt x="60" y="86"/>
                    </a:cubicBezTo>
                    <a:cubicBezTo>
                      <a:pt x="38" y="68"/>
                      <a:pt x="17" y="47"/>
                      <a:pt x="0" y="25"/>
                    </a:cubicBezTo>
                    <a:cubicBezTo>
                      <a:pt x="5" y="17"/>
                      <a:pt x="11" y="8"/>
                      <a:pt x="1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055684" y="839792"/>
              <a:ext cx="619123" cy="180976"/>
              <a:chOff x="1055684" y="839792"/>
              <a:chExt cx="619123" cy="180976"/>
            </a:xfrm>
          </p:grpSpPr>
          <p:sp>
            <p:nvSpPr>
              <p:cNvPr id="31" name="Freeform 30"/>
              <p:cNvSpPr>
                <a:spLocks noEditPoints="1"/>
              </p:cNvSpPr>
              <p:nvPr userDrawn="1"/>
            </p:nvSpPr>
            <p:spPr bwMode="auto">
              <a:xfrm>
                <a:off x="1055684" y="839792"/>
                <a:ext cx="182562" cy="180976"/>
              </a:xfrm>
              <a:custGeom>
                <a:avLst/>
                <a:gdLst>
                  <a:gd name="T0" fmla="*/ 214 w 374"/>
                  <a:gd name="T1" fmla="*/ 291 h 366"/>
                  <a:gd name="T2" fmla="*/ 214 w 374"/>
                  <a:gd name="T3" fmla="*/ 291 h 366"/>
                  <a:gd name="T4" fmla="*/ 278 w 374"/>
                  <a:gd name="T5" fmla="*/ 253 h 366"/>
                  <a:gd name="T6" fmla="*/ 214 w 374"/>
                  <a:gd name="T7" fmla="*/ 211 h 366"/>
                  <a:gd name="T8" fmla="*/ 92 w 374"/>
                  <a:gd name="T9" fmla="*/ 211 h 366"/>
                  <a:gd name="T10" fmla="*/ 92 w 374"/>
                  <a:gd name="T11" fmla="*/ 291 h 366"/>
                  <a:gd name="T12" fmla="*/ 214 w 374"/>
                  <a:gd name="T13" fmla="*/ 291 h 366"/>
                  <a:gd name="T14" fmla="*/ 214 w 374"/>
                  <a:gd name="T15" fmla="*/ 291 h 366"/>
                  <a:gd name="T16" fmla="*/ 92 w 374"/>
                  <a:gd name="T17" fmla="*/ 75 h 366"/>
                  <a:gd name="T18" fmla="*/ 92 w 374"/>
                  <a:gd name="T19" fmla="*/ 75 h 366"/>
                  <a:gd name="T20" fmla="*/ 92 w 374"/>
                  <a:gd name="T21" fmla="*/ 147 h 366"/>
                  <a:gd name="T22" fmla="*/ 200 w 374"/>
                  <a:gd name="T23" fmla="*/ 147 h 366"/>
                  <a:gd name="T24" fmla="*/ 264 w 374"/>
                  <a:gd name="T25" fmla="*/ 109 h 366"/>
                  <a:gd name="T26" fmla="*/ 200 w 374"/>
                  <a:gd name="T27" fmla="*/ 75 h 366"/>
                  <a:gd name="T28" fmla="*/ 92 w 374"/>
                  <a:gd name="T29" fmla="*/ 75 h 366"/>
                  <a:gd name="T30" fmla="*/ 92 w 374"/>
                  <a:gd name="T31" fmla="*/ 75 h 366"/>
                  <a:gd name="T32" fmla="*/ 0 w 374"/>
                  <a:gd name="T33" fmla="*/ 0 h 366"/>
                  <a:gd name="T34" fmla="*/ 0 w 374"/>
                  <a:gd name="T35" fmla="*/ 0 h 366"/>
                  <a:gd name="T36" fmla="*/ 237 w 374"/>
                  <a:gd name="T37" fmla="*/ 0 h 366"/>
                  <a:gd name="T38" fmla="*/ 360 w 374"/>
                  <a:gd name="T39" fmla="*/ 91 h 366"/>
                  <a:gd name="T40" fmla="*/ 310 w 374"/>
                  <a:gd name="T41" fmla="*/ 171 h 366"/>
                  <a:gd name="T42" fmla="*/ 374 w 374"/>
                  <a:gd name="T43" fmla="*/ 262 h 366"/>
                  <a:gd name="T44" fmla="*/ 255 w 374"/>
                  <a:gd name="T45" fmla="*/ 366 h 366"/>
                  <a:gd name="T46" fmla="*/ 0 w 374"/>
                  <a:gd name="T47" fmla="*/ 366 h 366"/>
                  <a:gd name="T48" fmla="*/ 0 w 374"/>
                  <a:gd name="T49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74" h="366">
                    <a:moveTo>
                      <a:pt x="214" y="291"/>
                    </a:moveTo>
                    <a:lnTo>
                      <a:pt x="214" y="291"/>
                    </a:lnTo>
                    <a:cubicBezTo>
                      <a:pt x="257" y="291"/>
                      <a:pt x="278" y="286"/>
                      <a:pt x="278" y="253"/>
                    </a:cubicBezTo>
                    <a:cubicBezTo>
                      <a:pt x="278" y="222"/>
                      <a:pt x="257" y="211"/>
                      <a:pt x="214" y="211"/>
                    </a:cubicBezTo>
                    <a:lnTo>
                      <a:pt x="92" y="211"/>
                    </a:lnTo>
                    <a:lnTo>
                      <a:pt x="92" y="291"/>
                    </a:lnTo>
                    <a:lnTo>
                      <a:pt x="214" y="291"/>
                    </a:lnTo>
                    <a:lnTo>
                      <a:pt x="214" y="291"/>
                    </a:lnTo>
                    <a:close/>
                    <a:moveTo>
                      <a:pt x="92" y="75"/>
                    </a:moveTo>
                    <a:lnTo>
                      <a:pt x="92" y="75"/>
                    </a:lnTo>
                    <a:lnTo>
                      <a:pt x="92" y="147"/>
                    </a:lnTo>
                    <a:lnTo>
                      <a:pt x="200" y="147"/>
                    </a:lnTo>
                    <a:cubicBezTo>
                      <a:pt x="243" y="147"/>
                      <a:pt x="264" y="140"/>
                      <a:pt x="264" y="109"/>
                    </a:cubicBezTo>
                    <a:cubicBezTo>
                      <a:pt x="264" y="81"/>
                      <a:pt x="244" y="75"/>
                      <a:pt x="200" y="75"/>
                    </a:cubicBezTo>
                    <a:lnTo>
                      <a:pt x="92" y="75"/>
                    </a:lnTo>
                    <a:lnTo>
                      <a:pt x="92" y="7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237" y="0"/>
                    </a:lnTo>
                    <a:cubicBezTo>
                      <a:pt x="319" y="0"/>
                      <a:pt x="360" y="31"/>
                      <a:pt x="360" y="91"/>
                    </a:cubicBezTo>
                    <a:cubicBezTo>
                      <a:pt x="360" y="127"/>
                      <a:pt x="342" y="155"/>
                      <a:pt x="310" y="171"/>
                    </a:cubicBezTo>
                    <a:cubicBezTo>
                      <a:pt x="352" y="185"/>
                      <a:pt x="374" y="216"/>
                      <a:pt x="374" y="262"/>
                    </a:cubicBezTo>
                    <a:cubicBezTo>
                      <a:pt x="374" y="325"/>
                      <a:pt x="331" y="366"/>
                      <a:pt x="255" y="366"/>
                    </a:cubicBezTo>
                    <a:lnTo>
                      <a:pt x="0" y="3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2" name="Freeform 31"/>
              <p:cNvSpPr>
                <a:spLocks/>
              </p:cNvSpPr>
              <p:nvPr userDrawn="1"/>
            </p:nvSpPr>
            <p:spPr bwMode="auto">
              <a:xfrm>
                <a:off x="1257296" y="839792"/>
                <a:ext cx="231774" cy="180976"/>
              </a:xfrm>
              <a:custGeom>
                <a:avLst/>
                <a:gdLst>
                  <a:gd name="T0" fmla="*/ 0 w 475"/>
                  <a:gd name="T1" fmla="*/ 0 h 366"/>
                  <a:gd name="T2" fmla="*/ 0 w 475"/>
                  <a:gd name="T3" fmla="*/ 0 h 366"/>
                  <a:gd name="T4" fmla="*/ 118 w 475"/>
                  <a:gd name="T5" fmla="*/ 0 h 366"/>
                  <a:gd name="T6" fmla="*/ 236 w 475"/>
                  <a:gd name="T7" fmla="*/ 262 h 366"/>
                  <a:gd name="T8" fmla="*/ 357 w 475"/>
                  <a:gd name="T9" fmla="*/ 0 h 366"/>
                  <a:gd name="T10" fmla="*/ 475 w 475"/>
                  <a:gd name="T11" fmla="*/ 0 h 366"/>
                  <a:gd name="T12" fmla="*/ 475 w 475"/>
                  <a:gd name="T13" fmla="*/ 366 h 366"/>
                  <a:gd name="T14" fmla="*/ 387 w 475"/>
                  <a:gd name="T15" fmla="*/ 366 h 366"/>
                  <a:gd name="T16" fmla="*/ 387 w 475"/>
                  <a:gd name="T17" fmla="*/ 122 h 366"/>
                  <a:gd name="T18" fmla="*/ 273 w 475"/>
                  <a:gd name="T19" fmla="*/ 366 h 366"/>
                  <a:gd name="T20" fmla="*/ 197 w 475"/>
                  <a:gd name="T21" fmla="*/ 366 h 366"/>
                  <a:gd name="T22" fmla="*/ 88 w 475"/>
                  <a:gd name="T23" fmla="*/ 118 h 366"/>
                  <a:gd name="T24" fmla="*/ 88 w 475"/>
                  <a:gd name="T25" fmla="*/ 366 h 366"/>
                  <a:gd name="T26" fmla="*/ 0 w 475"/>
                  <a:gd name="T27" fmla="*/ 366 h 366"/>
                  <a:gd name="T28" fmla="*/ 0 w 475"/>
                  <a:gd name="T29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5" h="366">
                    <a:moveTo>
                      <a:pt x="0" y="0"/>
                    </a:moveTo>
                    <a:lnTo>
                      <a:pt x="0" y="0"/>
                    </a:lnTo>
                    <a:lnTo>
                      <a:pt x="118" y="0"/>
                    </a:lnTo>
                    <a:lnTo>
                      <a:pt x="236" y="262"/>
                    </a:lnTo>
                    <a:lnTo>
                      <a:pt x="357" y="0"/>
                    </a:lnTo>
                    <a:lnTo>
                      <a:pt x="475" y="0"/>
                    </a:lnTo>
                    <a:lnTo>
                      <a:pt x="475" y="366"/>
                    </a:lnTo>
                    <a:lnTo>
                      <a:pt x="387" y="366"/>
                    </a:lnTo>
                    <a:lnTo>
                      <a:pt x="387" y="122"/>
                    </a:lnTo>
                    <a:lnTo>
                      <a:pt x="273" y="366"/>
                    </a:lnTo>
                    <a:lnTo>
                      <a:pt x="197" y="366"/>
                    </a:lnTo>
                    <a:lnTo>
                      <a:pt x="88" y="118"/>
                    </a:lnTo>
                    <a:lnTo>
                      <a:pt x="88" y="366"/>
                    </a:lnTo>
                    <a:lnTo>
                      <a:pt x="0" y="3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3" name="Freeform 32"/>
              <p:cNvSpPr>
                <a:spLocks/>
              </p:cNvSpPr>
              <p:nvPr userDrawn="1"/>
            </p:nvSpPr>
            <p:spPr bwMode="auto">
              <a:xfrm>
                <a:off x="1508120" y="839792"/>
                <a:ext cx="166687" cy="180976"/>
              </a:xfrm>
              <a:custGeom>
                <a:avLst/>
                <a:gdLst>
                  <a:gd name="T0" fmla="*/ 216 w 342"/>
                  <a:gd name="T1" fmla="*/ 366 h 366"/>
                  <a:gd name="T2" fmla="*/ 216 w 342"/>
                  <a:gd name="T3" fmla="*/ 366 h 366"/>
                  <a:gd name="T4" fmla="*/ 125 w 342"/>
                  <a:gd name="T5" fmla="*/ 366 h 366"/>
                  <a:gd name="T6" fmla="*/ 125 w 342"/>
                  <a:gd name="T7" fmla="*/ 75 h 366"/>
                  <a:gd name="T8" fmla="*/ 0 w 342"/>
                  <a:gd name="T9" fmla="*/ 75 h 366"/>
                  <a:gd name="T10" fmla="*/ 0 w 342"/>
                  <a:gd name="T11" fmla="*/ 0 h 366"/>
                  <a:gd name="T12" fmla="*/ 342 w 342"/>
                  <a:gd name="T13" fmla="*/ 0 h 366"/>
                  <a:gd name="T14" fmla="*/ 342 w 342"/>
                  <a:gd name="T15" fmla="*/ 75 h 366"/>
                  <a:gd name="T16" fmla="*/ 216 w 342"/>
                  <a:gd name="T17" fmla="*/ 75 h 366"/>
                  <a:gd name="T18" fmla="*/ 216 w 342"/>
                  <a:gd name="T19" fmla="*/ 366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2" h="366">
                    <a:moveTo>
                      <a:pt x="216" y="366"/>
                    </a:moveTo>
                    <a:lnTo>
                      <a:pt x="216" y="366"/>
                    </a:lnTo>
                    <a:lnTo>
                      <a:pt x="125" y="366"/>
                    </a:lnTo>
                    <a:lnTo>
                      <a:pt x="125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342" y="0"/>
                    </a:lnTo>
                    <a:lnTo>
                      <a:pt x="342" y="75"/>
                    </a:lnTo>
                    <a:lnTo>
                      <a:pt x="216" y="75"/>
                    </a:lnTo>
                    <a:lnTo>
                      <a:pt x="216" y="366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131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44688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53720" y="660400"/>
            <a:ext cx="7167880" cy="2783840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 descr="BMT logo (CMYK posi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57806" y="3687840"/>
            <a:ext cx="4037106" cy="38798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0" y="972355"/>
            <a:ext cx="6593983" cy="3496459"/>
            <a:chOff x="-8467" y="942399"/>
            <a:chExt cx="6796088" cy="3526415"/>
          </a:xfrm>
          <a:solidFill>
            <a:schemeClr val="bg1">
              <a:alpha val="10000"/>
            </a:schemeClr>
          </a:solidFill>
        </p:grpSpPr>
        <p:sp>
          <p:nvSpPr>
            <p:cNvPr id="49" name="Freeform 8"/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9"/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10"/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12"/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13"/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14"/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15"/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16"/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17"/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18"/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19"/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67090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44688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53720" y="660400"/>
            <a:ext cx="7167880" cy="2783840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 descr="BMT logo (CMYK posi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57806" y="3687840"/>
            <a:ext cx="4037106" cy="38798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53720" y="660400"/>
            <a:ext cx="7167880" cy="2783840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57806" y="3687840"/>
            <a:ext cx="4037106" cy="38798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0" y="1647041"/>
            <a:ext cx="6593983" cy="3496459"/>
            <a:chOff x="-8467" y="942399"/>
            <a:chExt cx="6796088" cy="3526415"/>
          </a:xfrm>
          <a:solidFill>
            <a:schemeClr val="bg1">
              <a:alpha val="10000"/>
            </a:schemeClr>
          </a:solidFill>
        </p:grpSpPr>
        <p:sp>
          <p:nvSpPr>
            <p:cNvPr id="49" name="Freeform 8"/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9"/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10"/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12"/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13"/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14"/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15"/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16"/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17"/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18"/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19"/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493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58582"/>
          </a:xfrm>
        </p:spPr>
        <p:txBody>
          <a:bodyPr/>
          <a:lstStyle>
            <a:lvl1pPr marL="162900" indent="-162900"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2466" y="467412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2732" y="4674126"/>
            <a:ext cx="364067" cy="273844"/>
          </a:xfrm>
        </p:spPr>
        <p:txBody>
          <a:bodyPr/>
          <a:lstStyle/>
          <a:p>
            <a:fld id="{C859C46A-94DA-1B40-AA1A-A891E01F72E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BMT logo (CMYK positive)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" y="4639490"/>
            <a:ext cx="623147" cy="27534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190500" y="4470400"/>
            <a:ext cx="8763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16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3050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4865"/>
            <a:ext cx="8229600" cy="33944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C5A29-C71F-C644-99AE-0362BC374110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9C46A-94DA-1B40-AA1A-A891E01F72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6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2" r:id="rId2"/>
    <p:sldLayoutId id="2147483661" r:id="rId3"/>
    <p:sldLayoutId id="2147483819" r:id="rId4"/>
    <p:sldLayoutId id="2147483818" r:id="rId5"/>
    <p:sldLayoutId id="2147483663" r:id="rId6"/>
    <p:sldLayoutId id="2147483820" r:id="rId7"/>
    <p:sldLayoutId id="2147483803" r:id="rId8"/>
    <p:sldLayoutId id="2147483650" r:id="rId9"/>
    <p:sldLayoutId id="2147483667" r:id="rId10"/>
    <p:sldLayoutId id="2147483664" r:id="rId11"/>
    <p:sldLayoutId id="2147483668" r:id="rId12"/>
    <p:sldLayoutId id="2147483665" r:id="rId13"/>
    <p:sldLayoutId id="2147483666" r:id="rId14"/>
    <p:sldLayoutId id="2147483834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900" indent="-234900" algn="l" defTabSz="457200" rtl="0" eaLnBrk="1" latinLnBrk="0" hangingPunct="1">
        <a:spcBef>
          <a:spcPts val="0"/>
        </a:spcBef>
        <a:buClr>
          <a:schemeClr val="bg2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3050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4865"/>
            <a:ext cx="8229600" cy="33944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C5A29-C71F-C644-99AE-0362BC374110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9C46A-94DA-1B40-AA1A-A891E01F72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0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900" indent="-234900" algn="l" defTabSz="457200" rtl="0" eaLnBrk="1" latinLnBrk="0" hangingPunct="1">
        <a:spcBef>
          <a:spcPts val="0"/>
        </a:spcBef>
        <a:buClr>
          <a:schemeClr val="bg2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87F168-EE80-437D-AA4B-3008DD6D4F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21/01/2020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" y="0"/>
            <a:ext cx="9144001" cy="5143500"/>
            <a:chOff x="0" y="0"/>
            <a:chExt cx="9144001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7543800" y="0"/>
              <a:ext cx="1600201" cy="2209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2" y="0"/>
                </a:cxn>
                <a:cxn ang="0">
                  <a:pos x="1432" y="3492"/>
                </a:cxn>
                <a:cxn ang="0">
                  <a:pos x="1419" y="3252"/>
                </a:cxn>
                <a:cxn ang="0">
                  <a:pos x="1406" y="3024"/>
                </a:cxn>
                <a:cxn ang="0">
                  <a:pos x="1393" y="2807"/>
                </a:cxn>
                <a:cxn ang="0">
                  <a:pos x="1379" y="2601"/>
                </a:cxn>
                <a:cxn ang="0">
                  <a:pos x="1364" y="2407"/>
                </a:cxn>
                <a:cxn ang="0">
                  <a:pos x="1348" y="2222"/>
                </a:cxn>
                <a:cxn ang="0">
                  <a:pos x="1330" y="2047"/>
                </a:cxn>
                <a:cxn ang="0">
                  <a:pos x="1311" y="1881"/>
                </a:cxn>
                <a:cxn ang="0">
                  <a:pos x="1291" y="1726"/>
                </a:cxn>
                <a:cxn ang="0">
                  <a:pos x="1268" y="1580"/>
                </a:cxn>
                <a:cxn ang="0">
                  <a:pos x="1245" y="1442"/>
                </a:cxn>
                <a:cxn ang="0">
                  <a:pos x="1218" y="1313"/>
                </a:cxn>
                <a:cxn ang="0">
                  <a:pos x="1190" y="1192"/>
                </a:cxn>
                <a:cxn ang="0">
                  <a:pos x="1158" y="1078"/>
                </a:cxn>
                <a:cxn ang="0">
                  <a:pos x="1125" y="973"/>
                </a:cxn>
                <a:cxn ang="0">
                  <a:pos x="1089" y="873"/>
                </a:cxn>
                <a:cxn ang="0">
                  <a:pos x="1049" y="781"/>
                </a:cxn>
                <a:cxn ang="0">
                  <a:pos x="1007" y="696"/>
                </a:cxn>
                <a:cxn ang="0">
                  <a:pos x="962" y="617"/>
                </a:cxn>
                <a:cxn ang="0">
                  <a:pos x="913" y="544"/>
                </a:cxn>
                <a:cxn ang="0">
                  <a:pos x="860" y="475"/>
                </a:cxn>
                <a:cxn ang="0">
                  <a:pos x="804" y="413"/>
                </a:cxn>
                <a:cxn ang="0">
                  <a:pos x="744" y="354"/>
                </a:cxn>
                <a:cxn ang="0">
                  <a:pos x="680" y="301"/>
                </a:cxn>
                <a:cxn ang="0">
                  <a:pos x="611" y="252"/>
                </a:cxn>
                <a:cxn ang="0">
                  <a:pos x="539" y="206"/>
                </a:cxn>
                <a:cxn ang="0">
                  <a:pos x="461" y="165"/>
                </a:cxn>
                <a:cxn ang="0">
                  <a:pos x="379" y="128"/>
                </a:cxn>
                <a:cxn ang="0">
                  <a:pos x="292" y="92"/>
                </a:cxn>
                <a:cxn ang="0">
                  <a:pos x="200" y="59"/>
                </a:cxn>
                <a:cxn ang="0">
                  <a:pos x="103" y="28"/>
                </a:cxn>
                <a:cxn ang="0">
                  <a:pos x="0" y="0"/>
                </a:cxn>
              </a:cxnLst>
              <a:rect l="0" t="0" r="r" b="b"/>
              <a:pathLst>
                <a:path w="1432" h="3492">
                  <a:moveTo>
                    <a:pt x="0" y="0"/>
                  </a:moveTo>
                  <a:lnTo>
                    <a:pt x="1432" y="0"/>
                  </a:lnTo>
                  <a:lnTo>
                    <a:pt x="1432" y="3492"/>
                  </a:lnTo>
                  <a:lnTo>
                    <a:pt x="1419" y="3252"/>
                  </a:lnTo>
                  <a:lnTo>
                    <a:pt x="1406" y="3024"/>
                  </a:lnTo>
                  <a:lnTo>
                    <a:pt x="1393" y="2807"/>
                  </a:lnTo>
                  <a:lnTo>
                    <a:pt x="1379" y="2601"/>
                  </a:lnTo>
                  <a:lnTo>
                    <a:pt x="1364" y="2407"/>
                  </a:lnTo>
                  <a:lnTo>
                    <a:pt x="1348" y="2222"/>
                  </a:lnTo>
                  <a:lnTo>
                    <a:pt x="1330" y="2047"/>
                  </a:lnTo>
                  <a:lnTo>
                    <a:pt x="1311" y="1881"/>
                  </a:lnTo>
                  <a:lnTo>
                    <a:pt x="1291" y="1726"/>
                  </a:lnTo>
                  <a:lnTo>
                    <a:pt x="1268" y="1580"/>
                  </a:lnTo>
                  <a:lnTo>
                    <a:pt x="1245" y="1442"/>
                  </a:lnTo>
                  <a:lnTo>
                    <a:pt x="1218" y="1313"/>
                  </a:lnTo>
                  <a:lnTo>
                    <a:pt x="1190" y="1192"/>
                  </a:lnTo>
                  <a:lnTo>
                    <a:pt x="1158" y="1078"/>
                  </a:lnTo>
                  <a:lnTo>
                    <a:pt x="1125" y="973"/>
                  </a:lnTo>
                  <a:lnTo>
                    <a:pt x="1089" y="873"/>
                  </a:lnTo>
                  <a:lnTo>
                    <a:pt x="1049" y="781"/>
                  </a:lnTo>
                  <a:lnTo>
                    <a:pt x="1007" y="696"/>
                  </a:lnTo>
                  <a:lnTo>
                    <a:pt x="962" y="617"/>
                  </a:lnTo>
                  <a:lnTo>
                    <a:pt x="913" y="544"/>
                  </a:lnTo>
                  <a:lnTo>
                    <a:pt x="860" y="475"/>
                  </a:lnTo>
                  <a:lnTo>
                    <a:pt x="804" y="413"/>
                  </a:lnTo>
                  <a:lnTo>
                    <a:pt x="744" y="354"/>
                  </a:lnTo>
                  <a:lnTo>
                    <a:pt x="680" y="301"/>
                  </a:lnTo>
                  <a:lnTo>
                    <a:pt x="611" y="252"/>
                  </a:lnTo>
                  <a:lnTo>
                    <a:pt x="539" y="206"/>
                  </a:lnTo>
                  <a:lnTo>
                    <a:pt x="461" y="165"/>
                  </a:lnTo>
                  <a:lnTo>
                    <a:pt x="379" y="128"/>
                  </a:lnTo>
                  <a:lnTo>
                    <a:pt x="292" y="92"/>
                  </a:lnTo>
                  <a:lnTo>
                    <a:pt x="200" y="59"/>
                  </a:lnTo>
                  <a:lnTo>
                    <a:pt x="10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3733800" y="5715000"/>
              <a:ext cx="5029200" cy="762000"/>
            </a:xfrm>
            <a:custGeom>
              <a:avLst/>
              <a:gdLst/>
              <a:ahLst/>
              <a:cxnLst>
                <a:cxn ang="0">
                  <a:pos x="17264" y="180"/>
                </a:cxn>
                <a:cxn ang="0">
                  <a:pos x="16706" y="689"/>
                </a:cxn>
                <a:cxn ang="0">
                  <a:pos x="15959" y="1141"/>
                </a:cxn>
                <a:cxn ang="0">
                  <a:pos x="15050" y="1535"/>
                </a:cxn>
                <a:cxn ang="0">
                  <a:pos x="14003" y="1871"/>
                </a:cxn>
                <a:cxn ang="0">
                  <a:pos x="12844" y="2151"/>
                </a:cxn>
                <a:cxn ang="0">
                  <a:pos x="11599" y="2374"/>
                </a:cxn>
                <a:cxn ang="0">
                  <a:pos x="10294" y="2540"/>
                </a:cxn>
                <a:cxn ang="0">
                  <a:pos x="8951" y="2649"/>
                </a:cxn>
                <a:cxn ang="0">
                  <a:pos x="7599" y="2704"/>
                </a:cxn>
                <a:cxn ang="0">
                  <a:pos x="6264" y="2702"/>
                </a:cxn>
                <a:cxn ang="0">
                  <a:pos x="4968" y="2645"/>
                </a:cxn>
                <a:cxn ang="0">
                  <a:pos x="3740" y="2534"/>
                </a:cxn>
                <a:cxn ang="0">
                  <a:pos x="2603" y="2367"/>
                </a:cxn>
                <a:cxn ang="0">
                  <a:pos x="1584" y="2147"/>
                </a:cxn>
                <a:cxn ang="0">
                  <a:pos x="708" y="1871"/>
                </a:cxn>
                <a:cxn ang="0">
                  <a:pos x="0" y="1543"/>
                </a:cxn>
                <a:cxn ang="0">
                  <a:pos x="341" y="1635"/>
                </a:cxn>
                <a:cxn ang="0">
                  <a:pos x="1155" y="1920"/>
                </a:cxn>
                <a:cxn ang="0">
                  <a:pos x="2121" y="2151"/>
                </a:cxn>
                <a:cxn ang="0">
                  <a:pos x="3215" y="2331"/>
                </a:cxn>
                <a:cxn ang="0">
                  <a:pos x="4413" y="2457"/>
                </a:cxn>
                <a:cxn ang="0">
                  <a:pos x="5686" y="2531"/>
                </a:cxn>
                <a:cxn ang="0">
                  <a:pos x="7011" y="2550"/>
                </a:cxn>
                <a:cxn ang="0">
                  <a:pos x="8361" y="2515"/>
                </a:cxn>
                <a:cxn ang="0">
                  <a:pos x="9712" y="2426"/>
                </a:cxn>
                <a:cxn ang="0">
                  <a:pos x="11037" y="2283"/>
                </a:cxn>
                <a:cxn ang="0">
                  <a:pos x="12311" y="2084"/>
                </a:cxn>
                <a:cxn ang="0">
                  <a:pos x="13509" y="1831"/>
                </a:cxn>
                <a:cxn ang="0">
                  <a:pos x="14604" y="1522"/>
                </a:cxn>
                <a:cxn ang="0">
                  <a:pos x="15571" y="1158"/>
                </a:cxn>
                <a:cxn ang="0">
                  <a:pos x="16386" y="737"/>
                </a:cxn>
                <a:cxn ang="0">
                  <a:pos x="17021" y="260"/>
                </a:cxn>
              </a:cxnLst>
              <a:rect l="0" t="0" r="r" b="b"/>
              <a:pathLst>
                <a:path w="17264" h="2710">
                  <a:moveTo>
                    <a:pt x="17264" y="0"/>
                  </a:moveTo>
                  <a:lnTo>
                    <a:pt x="17264" y="180"/>
                  </a:lnTo>
                  <a:lnTo>
                    <a:pt x="17010" y="442"/>
                  </a:lnTo>
                  <a:lnTo>
                    <a:pt x="16706" y="689"/>
                  </a:lnTo>
                  <a:lnTo>
                    <a:pt x="16354" y="923"/>
                  </a:lnTo>
                  <a:lnTo>
                    <a:pt x="15959" y="1141"/>
                  </a:lnTo>
                  <a:lnTo>
                    <a:pt x="15524" y="1345"/>
                  </a:lnTo>
                  <a:lnTo>
                    <a:pt x="15050" y="1535"/>
                  </a:lnTo>
                  <a:lnTo>
                    <a:pt x="14543" y="1710"/>
                  </a:lnTo>
                  <a:lnTo>
                    <a:pt x="14003" y="1871"/>
                  </a:lnTo>
                  <a:lnTo>
                    <a:pt x="13437" y="2018"/>
                  </a:lnTo>
                  <a:lnTo>
                    <a:pt x="12844" y="2151"/>
                  </a:lnTo>
                  <a:lnTo>
                    <a:pt x="12232" y="2269"/>
                  </a:lnTo>
                  <a:lnTo>
                    <a:pt x="11599" y="2374"/>
                  </a:lnTo>
                  <a:lnTo>
                    <a:pt x="10952" y="2464"/>
                  </a:lnTo>
                  <a:lnTo>
                    <a:pt x="10294" y="2540"/>
                  </a:lnTo>
                  <a:lnTo>
                    <a:pt x="9625" y="2602"/>
                  </a:lnTo>
                  <a:lnTo>
                    <a:pt x="8951" y="2649"/>
                  </a:lnTo>
                  <a:lnTo>
                    <a:pt x="8275" y="2684"/>
                  </a:lnTo>
                  <a:lnTo>
                    <a:pt x="7599" y="2704"/>
                  </a:lnTo>
                  <a:lnTo>
                    <a:pt x="6928" y="2710"/>
                  </a:lnTo>
                  <a:lnTo>
                    <a:pt x="6264" y="2702"/>
                  </a:lnTo>
                  <a:lnTo>
                    <a:pt x="5609" y="2681"/>
                  </a:lnTo>
                  <a:lnTo>
                    <a:pt x="4968" y="2645"/>
                  </a:lnTo>
                  <a:lnTo>
                    <a:pt x="4344" y="2597"/>
                  </a:lnTo>
                  <a:lnTo>
                    <a:pt x="3740" y="2534"/>
                  </a:lnTo>
                  <a:lnTo>
                    <a:pt x="3158" y="2457"/>
                  </a:lnTo>
                  <a:lnTo>
                    <a:pt x="2603" y="2367"/>
                  </a:lnTo>
                  <a:lnTo>
                    <a:pt x="2077" y="2264"/>
                  </a:lnTo>
                  <a:lnTo>
                    <a:pt x="1584" y="2147"/>
                  </a:lnTo>
                  <a:lnTo>
                    <a:pt x="1126" y="2016"/>
                  </a:lnTo>
                  <a:lnTo>
                    <a:pt x="708" y="1871"/>
                  </a:lnTo>
                  <a:lnTo>
                    <a:pt x="331" y="1714"/>
                  </a:lnTo>
                  <a:lnTo>
                    <a:pt x="0" y="1543"/>
                  </a:lnTo>
                  <a:lnTo>
                    <a:pt x="0" y="1474"/>
                  </a:lnTo>
                  <a:lnTo>
                    <a:pt x="341" y="1635"/>
                  </a:lnTo>
                  <a:lnTo>
                    <a:pt x="727" y="1784"/>
                  </a:lnTo>
                  <a:lnTo>
                    <a:pt x="1155" y="1920"/>
                  </a:lnTo>
                  <a:lnTo>
                    <a:pt x="1621" y="2042"/>
                  </a:lnTo>
                  <a:lnTo>
                    <a:pt x="2121" y="2151"/>
                  </a:lnTo>
                  <a:lnTo>
                    <a:pt x="2654" y="2249"/>
                  </a:lnTo>
                  <a:lnTo>
                    <a:pt x="3215" y="2331"/>
                  </a:lnTo>
                  <a:lnTo>
                    <a:pt x="3803" y="2401"/>
                  </a:lnTo>
                  <a:lnTo>
                    <a:pt x="4413" y="2457"/>
                  </a:lnTo>
                  <a:lnTo>
                    <a:pt x="5041" y="2500"/>
                  </a:lnTo>
                  <a:lnTo>
                    <a:pt x="5686" y="2531"/>
                  </a:lnTo>
                  <a:lnTo>
                    <a:pt x="6343" y="2547"/>
                  </a:lnTo>
                  <a:lnTo>
                    <a:pt x="7011" y="2550"/>
                  </a:lnTo>
                  <a:lnTo>
                    <a:pt x="7685" y="2539"/>
                  </a:lnTo>
                  <a:lnTo>
                    <a:pt x="8361" y="2515"/>
                  </a:lnTo>
                  <a:lnTo>
                    <a:pt x="9039" y="2478"/>
                  </a:lnTo>
                  <a:lnTo>
                    <a:pt x="9712" y="2426"/>
                  </a:lnTo>
                  <a:lnTo>
                    <a:pt x="10379" y="2361"/>
                  </a:lnTo>
                  <a:lnTo>
                    <a:pt x="11037" y="2283"/>
                  </a:lnTo>
                  <a:lnTo>
                    <a:pt x="11682" y="2190"/>
                  </a:lnTo>
                  <a:lnTo>
                    <a:pt x="12311" y="2084"/>
                  </a:lnTo>
                  <a:lnTo>
                    <a:pt x="12921" y="1964"/>
                  </a:lnTo>
                  <a:lnTo>
                    <a:pt x="13509" y="1831"/>
                  </a:lnTo>
                  <a:lnTo>
                    <a:pt x="14070" y="1683"/>
                  </a:lnTo>
                  <a:lnTo>
                    <a:pt x="14604" y="1522"/>
                  </a:lnTo>
                  <a:lnTo>
                    <a:pt x="15105" y="1347"/>
                  </a:lnTo>
                  <a:lnTo>
                    <a:pt x="15571" y="1158"/>
                  </a:lnTo>
                  <a:lnTo>
                    <a:pt x="15999" y="954"/>
                  </a:lnTo>
                  <a:lnTo>
                    <a:pt x="16386" y="737"/>
                  </a:lnTo>
                  <a:lnTo>
                    <a:pt x="16728" y="506"/>
                  </a:lnTo>
                  <a:lnTo>
                    <a:pt x="17021" y="260"/>
                  </a:lnTo>
                  <a:lnTo>
                    <a:pt x="172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93F4329-CEA1-47D2-B271-17C305E542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2141319"/>
            <a:ext cx="3581400" cy="3002182"/>
            <a:chOff x="0" y="2533588"/>
            <a:chExt cx="8022336" cy="8966516"/>
          </a:xfrm>
        </p:grpSpPr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0" y="2533588"/>
              <a:ext cx="4127500" cy="25145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0" y="4980432"/>
              <a:ext cx="3184026" cy="6519672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0" y="3371787"/>
              <a:ext cx="2895599" cy="2154237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1502664" y="5586916"/>
              <a:ext cx="6519672" cy="5913188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155002" y="5801712"/>
              <a:ext cx="3420932" cy="5698392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37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</p:sldLayoutIdLst>
  <p:txStyles>
    <p:titleStyle>
      <a:lvl1pPr algn="l" defTabSz="685800" rtl="0" eaLnBrk="1" latinLnBrk="0" hangingPunct="1">
        <a:spcBef>
          <a:spcPct val="0"/>
        </a:spcBef>
        <a:buNone/>
        <a:defRPr sz="30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87F168-EE80-437D-AA4B-3008DD6D4F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21/01/2020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" y="0"/>
            <a:ext cx="9144001" cy="5143500"/>
            <a:chOff x="0" y="0"/>
            <a:chExt cx="9144001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7543800" y="0"/>
              <a:ext cx="1600201" cy="2209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2" y="0"/>
                </a:cxn>
                <a:cxn ang="0">
                  <a:pos x="1432" y="3492"/>
                </a:cxn>
                <a:cxn ang="0">
                  <a:pos x="1419" y="3252"/>
                </a:cxn>
                <a:cxn ang="0">
                  <a:pos x="1406" y="3024"/>
                </a:cxn>
                <a:cxn ang="0">
                  <a:pos x="1393" y="2807"/>
                </a:cxn>
                <a:cxn ang="0">
                  <a:pos x="1379" y="2601"/>
                </a:cxn>
                <a:cxn ang="0">
                  <a:pos x="1364" y="2407"/>
                </a:cxn>
                <a:cxn ang="0">
                  <a:pos x="1348" y="2222"/>
                </a:cxn>
                <a:cxn ang="0">
                  <a:pos x="1330" y="2047"/>
                </a:cxn>
                <a:cxn ang="0">
                  <a:pos x="1311" y="1881"/>
                </a:cxn>
                <a:cxn ang="0">
                  <a:pos x="1291" y="1726"/>
                </a:cxn>
                <a:cxn ang="0">
                  <a:pos x="1268" y="1580"/>
                </a:cxn>
                <a:cxn ang="0">
                  <a:pos x="1245" y="1442"/>
                </a:cxn>
                <a:cxn ang="0">
                  <a:pos x="1218" y="1313"/>
                </a:cxn>
                <a:cxn ang="0">
                  <a:pos x="1190" y="1192"/>
                </a:cxn>
                <a:cxn ang="0">
                  <a:pos x="1158" y="1078"/>
                </a:cxn>
                <a:cxn ang="0">
                  <a:pos x="1125" y="973"/>
                </a:cxn>
                <a:cxn ang="0">
                  <a:pos x="1089" y="873"/>
                </a:cxn>
                <a:cxn ang="0">
                  <a:pos x="1049" y="781"/>
                </a:cxn>
                <a:cxn ang="0">
                  <a:pos x="1007" y="696"/>
                </a:cxn>
                <a:cxn ang="0">
                  <a:pos x="962" y="617"/>
                </a:cxn>
                <a:cxn ang="0">
                  <a:pos x="913" y="544"/>
                </a:cxn>
                <a:cxn ang="0">
                  <a:pos x="860" y="475"/>
                </a:cxn>
                <a:cxn ang="0">
                  <a:pos x="804" y="413"/>
                </a:cxn>
                <a:cxn ang="0">
                  <a:pos x="744" y="354"/>
                </a:cxn>
                <a:cxn ang="0">
                  <a:pos x="680" y="301"/>
                </a:cxn>
                <a:cxn ang="0">
                  <a:pos x="611" y="252"/>
                </a:cxn>
                <a:cxn ang="0">
                  <a:pos x="539" y="206"/>
                </a:cxn>
                <a:cxn ang="0">
                  <a:pos x="461" y="165"/>
                </a:cxn>
                <a:cxn ang="0">
                  <a:pos x="379" y="128"/>
                </a:cxn>
                <a:cxn ang="0">
                  <a:pos x="292" y="92"/>
                </a:cxn>
                <a:cxn ang="0">
                  <a:pos x="200" y="59"/>
                </a:cxn>
                <a:cxn ang="0">
                  <a:pos x="103" y="28"/>
                </a:cxn>
                <a:cxn ang="0">
                  <a:pos x="0" y="0"/>
                </a:cxn>
              </a:cxnLst>
              <a:rect l="0" t="0" r="r" b="b"/>
              <a:pathLst>
                <a:path w="1432" h="3492">
                  <a:moveTo>
                    <a:pt x="0" y="0"/>
                  </a:moveTo>
                  <a:lnTo>
                    <a:pt x="1432" y="0"/>
                  </a:lnTo>
                  <a:lnTo>
                    <a:pt x="1432" y="3492"/>
                  </a:lnTo>
                  <a:lnTo>
                    <a:pt x="1419" y="3252"/>
                  </a:lnTo>
                  <a:lnTo>
                    <a:pt x="1406" y="3024"/>
                  </a:lnTo>
                  <a:lnTo>
                    <a:pt x="1393" y="2807"/>
                  </a:lnTo>
                  <a:lnTo>
                    <a:pt x="1379" y="2601"/>
                  </a:lnTo>
                  <a:lnTo>
                    <a:pt x="1364" y="2407"/>
                  </a:lnTo>
                  <a:lnTo>
                    <a:pt x="1348" y="2222"/>
                  </a:lnTo>
                  <a:lnTo>
                    <a:pt x="1330" y="2047"/>
                  </a:lnTo>
                  <a:lnTo>
                    <a:pt x="1311" y="1881"/>
                  </a:lnTo>
                  <a:lnTo>
                    <a:pt x="1291" y="1726"/>
                  </a:lnTo>
                  <a:lnTo>
                    <a:pt x="1268" y="1580"/>
                  </a:lnTo>
                  <a:lnTo>
                    <a:pt x="1245" y="1442"/>
                  </a:lnTo>
                  <a:lnTo>
                    <a:pt x="1218" y="1313"/>
                  </a:lnTo>
                  <a:lnTo>
                    <a:pt x="1190" y="1192"/>
                  </a:lnTo>
                  <a:lnTo>
                    <a:pt x="1158" y="1078"/>
                  </a:lnTo>
                  <a:lnTo>
                    <a:pt x="1125" y="973"/>
                  </a:lnTo>
                  <a:lnTo>
                    <a:pt x="1089" y="873"/>
                  </a:lnTo>
                  <a:lnTo>
                    <a:pt x="1049" y="781"/>
                  </a:lnTo>
                  <a:lnTo>
                    <a:pt x="1007" y="696"/>
                  </a:lnTo>
                  <a:lnTo>
                    <a:pt x="962" y="617"/>
                  </a:lnTo>
                  <a:lnTo>
                    <a:pt x="913" y="544"/>
                  </a:lnTo>
                  <a:lnTo>
                    <a:pt x="860" y="475"/>
                  </a:lnTo>
                  <a:lnTo>
                    <a:pt x="804" y="413"/>
                  </a:lnTo>
                  <a:lnTo>
                    <a:pt x="744" y="354"/>
                  </a:lnTo>
                  <a:lnTo>
                    <a:pt x="680" y="301"/>
                  </a:lnTo>
                  <a:lnTo>
                    <a:pt x="611" y="252"/>
                  </a:lnTo>
                  <a:lnTo>
                    <a:pt x="539" y="206"/>
                  </a:lnTo>
                  <a:lnTo>
                    <a:pt x="461" y="165"/>
                  </a:lnTo>
                  <a:lnTo>
                    <a:pt x="379" y="128"/>
                  </a:lnTo>
                  <a:lnTo>
                    <a:pt x="292" y="92"/>
                  </a:lnTo>
                  <a:lnTo>
                    <a:pt x="200" y="59"/>
                  </a:lnTo>
                  <a:lnTo>
                    <a:pt x="10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3733800" y="5715000"/>
              <a:ext cx="5029200" cy="762000"/>
            </a:xfrm>
            <a:custGeom>
              <a:avLst/>
              <a:gdLst/>
              <a:ahLst/>
              <a:cxnLst>
                <a:cxn ang="0">
                  <a:pos x="17264" y="180"/>
                </a:cxn>
                <a:cxn ang="0">
                  <a:pos x="16706" y="689"/>
                </a:cxn>
                <a:cxn ang="0">
                  <a:pos x="15959" y="1141"/>
                </a:cxn>
                <a:cxn ang="0">
                  <a:pos x="15050" y="1535"/>
                </a:cxn>
                <a:cxn ang="0">
                  <a:pos x="14003" y="1871"/>
                </a:cxn>
                <a:cxn ang="0">
                  <a:pos x="12844" y="2151"/>
                </a:cxn>
                <a:cxn ang="0">
                  <a:pos x="11599" y="2374"/>
                </a:cxn>
                <a:cxn ang="0">
                  <a:pos x="10294" y="2540"/>
                </a:cxn>
                <a:cxn ang="0">
                  <a:pos x="8951" y="2649"/>
                </a:cxn>
                <a:cxn ang="0">
                  <a:pos x="7599" y="2704"/>
                </a:cxn>
                <a:cxn ang="0">
                  <a:pos x="6264" y="2702"/>
                </a:cxn>
                <a:cxn ang="0">
                  <a:pos x="4968" y="2645"/>
                </a:cxn>
                <a:cxn ang="0">
                  <a:pos x="3740" y="2534"/>
                </a:cxn>
                <a:cxn ang="0">
                  <a:pos x="2603" y="2367"/>
                </a:cxn>
                <a:cxn ang="0">
                  <a:pos x="1584" y="2147"/>
                </a:cxn>
                <a:cxn ang="0">
                  <a:pos x="708" y="1871"/>
                </a:cxn>
                <a:cxn ang="0">
                  <a:pos x="0" y="1543"/>
                </a:cxn>
                <a:cxn ang="0">
                  <a:pos x="341" y="1635"/>
                </a:cxn>
                <a:cxn ang="0">
                  <a:pos x="1155" y="1920"/>
                </a:cxn>
                <a:cxn ang="0">
                  <a:pos x="2121" y="2151"/>
                </a:cxn>
                <a:cxn ang="0">
                  <a:pos x="3215" y="2331"/>
                </a:cxn>
                <a:cxn ang="0">
                  <a:pos x="4413" y="2457"/>
                </a:cxn>
                <a:cxn ang="0">
                  <a:pos x="5686" y="2531"/>
                </a:cxn>
                <a:cxn ang="0">
                  <a:pos x="7011" y="2550"/>
                </a:cxn>
                <a:cxn ang="0">
                  <a:pos x="8361" y="2515"/>
                </a:cxn>
                <a:cxn ang="0">
                  <a:pos x="9712" y="2426"/>
                </a:cxn>
                <a:cxn ang="0">
                  <a:pos x="11037" y="2283"/>
                </a:cxn>
                <a:cxn ang="0">
                  <a:pos x="12311" y="2084"/>
                </a:cxn>
                <a:cxn ang="0">
                  <a:pos x="13509" y="1831"/>
                </a:cxn>
                <a:cxn ang="0">
                  <a:pos x="14604" y="1522"/>
                </a:cxn>
                <a:cxn ang="0">
                  <a:pos x="15571" y="1158"/>
                </a:cxn>
                <a:cxn ang="0">
                  <a:pos x="16386" y="737"/>
                </a:cxn>
                <a:cxn ang="0">
                  <a:pos x="17021" y="260"/>
                </a:cxn>
              </a:cxnLst>
              <a:rect l="0" t="0" r="r" b="b"/>
              <a:pathLst>
                <a:path w="17264" h="2710">
                  <a:moveTo>
                    <a:pt x="17264" y="0"/>
                  </a:moveTo>
                  <a:lnTo>
                    <a:pt x="17264" y="180"/>
                  </a:lnTo>
                  <a:lnTo>
                    <a:pt x="17010" y="442"/>
                  </a:lnTo>
                  <a:lnTo>
                    <a:pt x="16706" y="689"/>
                  </a:lnTo>
                  <a:lnTo>
                    <a:pt x="16354" y="923"/>
                  </a:lnTo>
                  <a:lnTo>
                    <a:pt x="15959" y="1141"/>
                  </a:lnTo>
                  <a:lnTo>
                    <a:pt x="15524" y="1345"/>
                  </a:lnTo>
                  <a:lnTo>
                    <a:pt x="15050" y="1535"/>
                  </a:lnTo>
                  <a:lnTo>
                    <a:pt x="14543" y="1710"/>
                  </a:lnTo>
                  <a:lnTo>
                    <a:pt x="14003" y="1871"/>
                  </a:lnTo>
                  <a:lnTo>
                    <a:pt x="13437" y="2018"/>
                  </a:lnTo>
                  <a:lnTo>
                    <a:pt x="12844" y="2151"/>
                  </a:lnTo>
                  <a:lnTo>
                    <a:pt x="12232" y="2269"/>
                  </a:lnTo>
                  <a:lnTo>
                    <a:pt x="11599" y="2374"/>
                  </a:lnTo>
                  <a:lnTo>
                    <a:pt x="10952" y="2464"/>
                  </a:lnTo>
                  <a:lnTo>
                    <a:pt x="10294" y="2540"/>
                  </a:lnTo>
                  <a:lnTo>
                    <a:pt x="9625" y="2602"/>
                  </a:lnTo>
                  <a:lnTo>
                    <a:pt x="8951" y="2649"/>
                  </a:lnTo>
                  <a:lnTo>
                    <a:pt x="8275" y="2684"/>
                  </a:lnTo>
                  <a:lnTo>
                    <a:pt x="7599" y="2704"/>
                  </a:lnTo>
                  <a:lnTo>
                    <a:pt x="6928" y="2710"/>
                  </a:lnTo>
                  <a:lnTo>
                    <a:pt x="6264" y="2702"/>
                  </a:lnTo>
                  <a:lnTo>
                    <a:pt x="5609" y="2681"/>
                  </a:lnTo>
                  <a:lnTo>
                    <a:pt x="4968" y="2645"/>
                  </a:lnTo>
                  <a:lnTo>
                    <a:pt x="4344" y="2597"/>
                  </a:lnTo>
                  <a:lnTo>
                    <a:pt x="3740" y="2534"/>
                  </a:lnTo>
                  <a:lnTo>
                    <a:pt x="3158" y="2457"/>
                  </a:lnTo>
                  <a:lnTo>
                    <a:pt x="2603" y="2367"/>
                  </a:lnTo>
                  <a:lnTo>
                    <a:pt x="2077" y="2264"/>
                  </a:lnTo>
                  <a:lnTo>
                    <a:pt x="1584" y="2147"/>
                  </a:lnTo>
                  <a:lnTo>
                    <a:pt x="1126" y="2016"/>
                  </a:lnTo>
                  <a:lnTo>
                    <a:pt x="708" y="1871"/>
                  </a:lnTo>
                  <a:lnTo>
                    <a:pt x="331" y="1714"/>
                  </a:lnTo>
                  <a:lnTo>
                    <a:pt x="0" y="1543"/>
                  </a:lnTo>
                  <a:lnTo>
                    <a:pt x="0" y="1474"/>
                  </a:lnTo>
                  <a:lnTo>
                    <a:pt x="341" y="1635"/>
                  </a:lnTo>
                  <a:lnTo>
                    <a:pt x="727" y="1784"/>
                  </a:lnTo>
                  <a:lnTo>
                    <a:pt x="1155" y="1920"/>
                  </a:lnTo>
                  <a:lnTo>
                    <a:pt x="1621" y="2042"/>
                  </a:lnTo>
                  <a:lnTo>
                    <a:pt x="2121" y="2151"/>
                  </a:lnTo>
                  <a:lnTo>
                    <a:pt x="2654" y="2249"/>
                  </a:lnTo>
                  <a:lnTo>
                    <a:pt x="3215" y="2331"/>
                  </a:lnTo>
                  <a:lnTo>
                    <a:pt x="3803" y="2401"/>
                  </a:lnTo>
                  <a:lnTo>
                    <a:pt x="4413" y="2457"/>
                  </a:lnTo>
                  <a:lnTo>
                    <a:pt x="5041" y="2500"/>
                  </a:lnTo>
                  <a:lnTo>
                    <a:pt x="5686" y="2531"/>
                  </a:lnTo>
                  <a:lnTo>
                    <a:pt x="6343" y="2547"/>
                  </a:lnTo>
                  <a:lnTo>
                    <a:pt x="7011" y="2550"/>
                  </a:lnTo>
                  <a:lnTo>
                    <a:pt x="7685" y="2539"/>
                  </a:lnTo>
                  <a:lnTo>
                    <a:pt x="8361" y="2515"/>
                  </a:lnTo>
                  <a:lnTo>
                    <a:pt x="9039" y="2478"/>
                  </a:lnTo>
                  <a:lnTo>
                    <a:pt x="9712" y="2426"/>
                  </a:lnTo>
                  <a:lnTo>
                    <a:pt x="10379" y="2361"/>
                  </a:lnTo>
                  <a:lnTo>
                    <a:pt x="11037" y="2283"/>
                  </a:lnTo>
                  <a:lnTo>
                    <a:pt x="11682" y="2190"/>
                  </a:lnTo>
                  <a:lnTo>
                    <a:pt x="12311" y="2084"/>
                  </a:lnTo>
                  <a:lnTo>
                    <a:pt x="12921" y="1964"/>
                  </a:lnTo>
                  <a:lnTo>
                    <a:pt x="13509" y="1831"/>
                  </a:lnTo>
                  <a:lnTo>
                    <a:pt x="14070" y="1683"/>
                  </a:lnTo>
                  <a:lnTo>
                    <a:pt x="14604" y="1522"/>
                  </a:lnTo>
                  <a:lnTo>
                    <a:pt x="15105" y="1347"/>
                  </a:lnTo>
                  <a:lnTo>
                    <a:pt x="15571" y="1158"/>
                  </a:lnTo>
                  <a:lnTo>
                    <a:pt x="15999" y="954"/>
                  </a:lnTo>
                  <a:lnTo>
                    <a:pt x="16386" y="737"/>
                  </a:lnTo>
                  <a:lnTo>
                    <a:pt x="16728" y="506"/>
                  </a:lnTo>
                  <a:lnTo>
                    <a:pt x="17021" y="260"/>
                  </a:lnTo>
                  <a:lnTo>
                    <a:pt x="172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93F4329-CEA1-47D2-B271-17C305E542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2141319"/>
            <a:ext cx="3581400" cy="3002182"/>
            <a:chOff x="0" y="2533588"/>
            <a:chExt cx="8022336" cy="8966516"/>
          </a:xfrm>
        </p:grpSpPr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0" y="2533588"/>
              <a:ext cx="4127500" cy="25145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0" y="4980432"/>
              <a:ext cx="3184026" cy="6519672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0" y="3371787"/>
              <a:ext cx="2895599" cy="2154237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1502664" y="5586916"/>
              <a:ext cx="6519672" cy="5913188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155002" y="5801712"/>
              <a:ext cx="3420932" cy="5698392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37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</p:sldLayoutIdLst>
  <p:txStyles>
    <p:titleStyle>
      <a:lvl1pPr algn="l" defTabSz="685800" rtl="0" eaLnBrk="1" latinLnBrk="0" hangingPunct="1">
        <a:spcBef>
          <a:spcPct val="0"/>
        </a:spcBef>
        <a:buNone/>
        <a:defRPr sz="30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87F168-EE80-437D-AA4B-3008DD6D4F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21/01/2020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" y="0"/>
            <a:ext cx="9144001" cy="5143500"/>
            <a:chOff x="0" y="0"/>
            <a:chExt cx="9144001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7543800" y="0"/>
              <a:ext cx="1600201" cy="2209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2" y="0"/>
                </a:cxn>
                <a:cxn ang="0">
                  <a:pos x="1432" y="3492"/>
                </a:cxn>
                <a:cxn ang="0">
                  <a:pos x="1419" y="3252"/>
                </a:cxn>
                <a:cxn ang="0">
                  <a:pos x="1406" y="3024"/>
                </a:cxn>
                <a:cxn ang="0">
                  <a:pos x="1393" y="2807"/>
                </a:cxn>
                <a:cxn ang="0">
                  <a:pos x="1379" y="2601"/>
                </a:cxn>
                <a:cxn ang="0">
                  <a:pos x="1364" y="2407"/>
                </a:cxn>
                <a:cxn ang="0">
                  <a:pos x="1348" y="2222"/>
                </a:cxn>
                <a:cxn ang="0">
                  <a:pos x="1330" y="2047"/>
                </a:cxn>
                <a:cxn ang="0">
                  <a:pos x="1311" y="1881"/>
                </a:cxn>
                <a:cxn ang="0">
                  <a:pos x="1291" y="1726"/>
                </a:cxn>
                <a:cxn ang="0">
                  <a:pos x="1268" y="1580"/>
                </a:cxn>
                <a:cxn ang="0">
                  <a:pos x="1245" y="1442"/>
                </a:cxn>
                <a:cxn ang="0">
                  <a:pos x="1218" y="1313"/>
                </a:cxn>
                <a:cxn ang="0">
                  <a:pos x="1190" y="1192"/>
                </a:cxn>
                <a:cxn ang="0">
                  <a:pos x="1158" y="1078"/>
                </a:cxn>
                <a:cxn ang="0">
                  <a:pos x="1125" y="973"/>
                </a:cxn>
                <a:cxn ang="0">
                  <a:pos x="1089" y="873"/>
                </a:cxn>
                <a:cxn ang="0">
                  <a:pos x="1049" y="781"/>
                </a:cxn>
                <a:cxn ang="0">
                  <a:pos x="1007" y="696"/>
                </a:cxn>
                <a:cxn ang="0">
                  <a:pos x="962" y="617"/>
                </a:cxn>
                <a:cxn ang="0">
                  <a:pos x="913" y="544"/>
                </a:cxn>
                <a:cxn ang="0">
                  <a:pos x="860" y="475"/>
                </a:cxn>
                <a:cxn ang="0">
                  <a:pos x="804" y="413"/>
                </a:cxn>
                <a:cxn ang="0">
                  <a:pos x="744" y="354"/>
                </a:cxn>
                <a:cxn ang="0">
                  <a:pos x="680" y="301"/>
                </a:cxn>
                <a:cxn ang="0">
                  <a:pos x="611" y="252"/>
                </a:cxn>
                <a:cxn ang="0">
                  <a:pos x="539" y="206"/>
                </a:cxn>
                <a:cxn ang="0">
                  <a:pos x="461" y="165"/>
                </a:cxn>
                <a:cxn ang="0">
                  <a:pos x="379" y="128"/>
                </a:cxn>
                <a:cxn ang="0">
                  <a:pos x="292" y="92"/>
                </a:cxn>
                <a:cxn ang="0">
                  <a:pos x="200" y="59"/>
                </a:cxn>
                <a:cxn ang="0">
                  <a:pos x="103" y="28"/>
                </a:cxn>
                <a:cxn ang="0">
                  <a:pos x="0" y="0"/>
                </a:cxn>
              </a:cxnLst>
              <a:rect l="0" t="0" r="r" b="b"/>
              <a:pathLst>
                <a:path w="1432" h="3492">
                  <a:moveTo>
                    <a:pt x="0" y="0"/>
                  </a:moveTo>
                  <a:lnTo>
                    <a:pt x="1432" y="0"/>
                  </a:lnTo>
                  <a:lnTo>
                    <a:pt x="1432" y="3492"/>
                  </a:lnTo>
                  <a:lnTo>
                    <a:pt x="1419" y="3252"/>
                  </a:lnTo>
                  <a:lnTo>
                    <a:pt x="1406" y="3024"/>
                  </a:lnTo>
                  <a:lnTo>
                    <a:pt x="1393" y="2807"/>
                  </a:lnTo>
                  <a:lnTo>
                    <a:pt x="1379" y="2601"/>
                  </a:lnTo>
                  <a:lnTo>
                    <a:pt x="1364" y="2407"/>
                  </a:lnTo>
                  <a:lnTo>
                    <a:pt x="1348" y="2222"/>
                  </a:lnTo>
                  <a:lnTo>
                    <a:pt x="1330" y="2047"/>
                  </a:lnTo>
                  <a:lnTo>
                    <a:pt x="1311" y="1881"/>
                  </a:lnTo>
                  <a:lnTo>
                    <a:pt x="1291" y="1726"/>
                  </a:lnTo>
                  <a:lnTo>
                    <a:pt x="1268" y="1580"/>
                  </a:lnTo>
                  <a:lnTo>
                    <a:pt x="1245" y="1442"/>
                  </a:lnTo>
                  <a:lnTo>
                    <a:pt x="1218" y="1313"/>
                  </a:lnTo>
                  <a:lnTo>
                    <a:pt x="1190" y="1192"/>
                  </a:lnTo>
                  <a:lnTo>
                    <a:pt x="1158" y="1078"/>
                  </a:lnTo>
                  <a:lnTo>
                    <a:pt x="1125" y="973"/>
                  </a:lnTo>
                  <a:lnTo>
                    <a:pt x="1089" y="873"/>
                  </a:lnTo>
                  <a:lnTo>
                    <a:pt x="1049" y="781"/>
                  </a:lnTo>
                  <a:lnTo>
                    <a:pt x="1007" y="696"/>
                  </a:lnTo>
                  <a:lnTo>
                    <a:pt x="962" y="617"/>
                  </a:lnTo>
                  <a:lnTo>
                    <a:pt x="913" y="544"/>
                  </a:lnTo>
                  <a:lnTo>
                    <a:pt x="860" y="475"/>
                  </a:lnTo>
                  <a:lnTo>
                    <a:pt x="804" y="413"/>
                  </a:lnTo>
                  <a:lnTo>
                    <a:pt x="744" y="354"/>
                  </a:lnTo>
                  <a:lnTo>
                    <a:pt x="680" y="301"/>
                  </a:lnTo>
                  <a:lnTo>
                    <a:pt x="611" y="252"/>
                  </a:lnTo>
                  <a:lnTo>
                    <a:pt x="539" y="206"/>
                  </a:lnTo>
                  <a:lnTo>
                    <a:pt x="461" y="165"/>
                  </a:lnTo>
                  <a:lnTo>
                    <a:pt x="379" y="128"/>
                  </a:lnTo>
                  <a:lnTo>
                    <a:pt x="292" y="92"/>
                  </a:lnTo>
                  <a:lnTo>
                    <a:pt x="200" y="59"/>
                  </a:lnTo>
                  <a:lnTo>
                    <a:pt x="10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3733800" y="5715000"/>
              <a:ext cx="5029200" cy="762000"/>
            </a:xfrm>
            <a:custGeom>
              <a:avLst/>
              <a:gdLst/>
              <a:ahLst/>
              <a:cxnLst>
                <a:cxn ang="0">
                  <a:pos x="17264" y="180"/>
                </a:cxn>
                <a:cxn ang="0">
                  <a:pos x="16706" y="689"/>
                </a:cxn>
                <a:cxn ang="0">
                  <a:pos x="15959" y="1141"/>
                </a:cxn>
                <a:cxn ang="0">
                  <a:pos x="15050" y="1535"/>
                </a:cxn>
                <a:cxn ang="0">
                  <a:pos x="14003" y="1871"/>
                </a:cxn>
                <a:cxn ang="0">
                  <a:pos x="12844" y="2151"/>
                </a:cxn>
                <a:cxn ang="0">
                  <a:pos x="11599" y="2374"/>
                </a:cxn>
                <a:cxn ang="0">
                  <a:pos x="10294" y="2540"/>
                </a:cxn>
                <a:cxn ang="0">
                  <a:pos x="8951" y="2649"/>
                </a:cxn>
                <a:cxn ang="0">
                  <a:pos x="7599" y="2704"/>
                </a:cxn>
                <a:cxn ang="0">
                  <a:pos x="6264" y="2702"/>
                </a:cxn>
                <a:cxn ang="0">
                  <a:pos x="4968" y="2645"/>
                </a:cxn>
                <a:cxn ang="0">
                  <a:pos x="3740" y="2534"/>
                </a:cxn>
                <a:cxn ang="0">
                  <a:pos x="2603" y="2367"/>
                </a:cxn>
                <a:cxn ang="0">
                  <a:pos x="1584" y="2147"/>
                </a:cxn>
                <a:cxn ang="0">
                  <a:pos x="708" y="1871"/>
                </a:cxn>
                <a:cxn ang="0">
                  <a:pos x="0" y="1543"/>
                </a:cxn>
                <a:cxn ang="0">
                  <a:pos x="341" y="1635"/>
                </a:cxn>
                <a:cxn ang="0">
                  <a:pos x="1155" y="1920"/>
                </a:cxn>
                <a:cxn ang="0">
                  <a:pos x="2121" y="2151"/>
                </a:cxn>
                <a:cxn ang="0">
                  <a:pos x="3215" y="2331"/>
                </a:cxn>
                <a:cxn ang="0">
                  <a:pos x="4413" y="2457"/>
                </a:cxn>
                <a:cxn ang="0">
                  <a:pos x="5686" y="2531"/>
                </a:cxn>
                <a:cxn ang="0">
                  <a:pos x="7011" y="2550"/>
                </a:cxn>
                <a:cxn ang="0">
                  <a:pos x="8361" y="2515"/>
                </a:cxn>
                <a:cxn ang="0">
                  <a:pos x="9712" y="2426"/>
                </a:cxn>
                <a:cxn ang="0">
                  <a:pos x="11037" y="2283"/>
                </a:cxn>
                <a:cxn ang="0">
                  <a:pos x="12311" y="2084"/>
                </a:cxn>
                <a:cxn ang="0">
                  <a:pos x="13509" y="1831"/>
                </a:cxn>
                <a:cxn ang="0">
                  <a:pos x="14604" y="1522"/>
                </a:cxn>
                <a:cxn ang="0">
                  <a:pos x="15571" y="1158"/>
                </a:cxn>
                <a:cxn ang="0">
                  <a:pos x="16386" y="737"/>
                </a:cxn>
                <a:cxn ang="0">
                  <a:pos x="17021" y="260"/>
                </a:cxn>
              </a:cxnLst>
              <a:rect l="0" t="0" r="r" b="b"/>
              <a:pathLst>
                <a:path w="17264" h="2710">
                  <a:moveTo>
                    <a:pt x="17264" y="0"/>
                  </a:moveTo>
                  <a:lnTo>
                    <a:pt x="17264" y="180"/>
                  </a:lnTo>
                  <a:lnTo>
                    <a:pt x="17010" y="442"/>
                  </a:lnTo>
                  <a:lnTo>
                    <a:pt x="16706" y="689"/>
                  </a:lnTo>
                  <a:lnTo>
                    <a:pt x="16354" y="923"/>
                  </a:lnTo>
                  <a:lnTo>
                    <a:pt x="15959" y="1141"/>
                  </a:lnTo>
                  <a:lnTo>
                    <a:pt x="15524" y="1345"/>
                  </a:lnTo>
                  <a:lnTo>
                    <a:pt x="15050" y="1535"/>
                  </a:lnTo>
                  <a:lnTo>
                    <a:pt x="14543" y="1710"/>
                  </a:lnTo>
                  <a:lnTo>
                    <a:pt x="14003" y="1871"/>
                  </a:lnTo>
                  <a:lnTo>
                    <a:pt x="13437" y="2018"/>
                  </a:lnTo>
                  <a:lnTo>
                    <a:pt x="12844" y="2151"/>
                  </a:lnTo>
                  <a:lnTo>
                    <a:pt x="12232" y="2269"/>
                  </a:lnTo>
                  <a:lnTo>
                    <a:pt x="11599" y="2374"/>
                  </a:lnTo>
                  <a:lnTo>
                    <a:pt x="10952" y="2464"/>
                  </a:lnTo>
                  <a:lnTo>
                    <a:pt x="10294" y="2540"/>
                  </a:lnTo>
                  <a:lnTo>
                    <a:pt x="9625" y="2602"/>
                  </a:lnTo>
                  <a:lnTo>
                    <a:pt x="8951" y="2649"/>
                  </a:lnTo>
                  <a:lnTo>
                    <a:pt x="8275" y="2684"/>
                  </a:lnTo>
                  <a:lnTo>
                    <a:pt x="7599" y="2704"/>
                  </a:lnTo>
                  <a:lnTo>
                    <a:pt x="6928" y="2710"/>
                  </a:lnTo>
                  <a:lnTo>
                    <a:pt x="6264" y="2702"/>
                  </a:lnTo>
                  <a:lnTo>
                    <a:pt x="5609" y="2681"/>
                  </a:lnTo>
                  <a:lnTo>
                    <a:pt x="4968" y="2645"/>
                  </a:lnTo>
                  <a:lnTo>
                    <a:pt x="4344" y="2597"/>
                  </a:lnTo>
                  <a:lnTo>
                    <a:pt x="3740" y="2534"/>
                  </a:lnTo>
                  <a:lnTo>
                    <a:pt x="3158" y="2457"/>
                  </a:lnTo>
                  <a:lnTo>
                    <a:pt x="2603" y="2367"/>
                  </a:lnTo>
                  <a:lnTo>
                    <a:pt x="2077" y="2264"/>
                  </a:lnTo>
                  <a:lnTo>
                    <a:pt x="1584" y="2147"/>
                  </a:lnTo>
                  <a:lnTo>
                    <a:pt x="1126" y="2016"/>
                  </a:lnTo>
                  <a:lnTo>
                    <a:pt x="708" y="1871"/>
                  </a:lnTo>
                  <a:lnTo>
                    <a:pt x="331" y="1714"/>
                  </a:lnTo>
                  <a:lnTo>
                    <a:pt x="0" y="1543"/>
                  </a:lnTo>
                  <a:lnTo>
                    <a:pt x="0" y="1474"/>
                  </a:lnTo>
                  <a:lnTo>
                    <a:pt x="341" y="1635"/>
                  </a:lnTo>
                  <a:lnTo>
                    <a:pt x="727" y="1784"/>
                  </a:lnTo>
                  <a:lnTo>
                    <a:pt x="1155" y="1920"/>
                  </a:lnTo>
                  <a:lnTo>
                    <a:pt x="1621" y="2042"/>
                  </a:lnTo>
                  <a:lnTo>
                    <a:pt x="2121" y="2151"/>
                  </a:lnTo>
                  <a:lnTo>
                    <a:pt x="2654" y="2249"/>
                  </a:lnTo>
                  <a:lnTo>
                    <a:pt x="3215" y="2331"/>
                  </a:lnTo>
                  <a:lnTo>
                    <a:pt x="3803" y="2401"/>
                  </a:lnTo>
                  <a:lnTo>
                    <a:pt x="4413" y="2457"/>
                  </a:lnTo>
                  <a:lnTo>
                    <a:pt x="5041" y="2500"/>
                  </a:lnTo>
                  <a:lnTo>
                    <a:pt x="5686" y="2531"/>
                  </a:lnTo>
                  <a:lnTo>
                    <a:pt x="6343" y="2547"/>
                  </a:lnTo>
                  <a:lnTo>
                    <a:pt x="7011" y="2550"/>
                  </a:lnTo>
                  <a:lnTo>
                    <a:pt x="7685" y="2539"/>
                  </a:lnTo>
                  <a:lnTo>
                    <a:pt x="8361" y="2515"/>
                  </a:lnTo>
                  <a:lnTo>
                    <a:pt x="9039" y="2478"/>
                  </a:lnTo>
                  <a:lnTo>
                    <a:pt x="9712" y="2426"/>
                  </a:lnTo>
                  <a:lnTo>
                    <a:pt x="10379" y="2361"/>
                  </a:lnTo>
                  <a:lnTo>
                    <a:pt x="11037" y="2283"/>
                  </a:lnTo>
                  <a:lnTo>
                    <a:pt x="11682" y="2190"/>
                  </a:lnTo>
                  <a:lnTo>
                    <a:pt x="12311" y="2084"/>
                  </a:lnTo>
                  <a:lnTo>
                    <a:pt x="12921" y="1964"/>
                  </a:lnTo>
                  <a:lnTo>
                    <a:pt x="13509" y="1831"/>
                  </a:lnTo>
                  <a:lnTo>
                    <a:pt x="14070" y="1683"/>
                  </a:lnTo>
                  <a:lnTo>
                    <a:pt x="14604" y="1522"/>
                  </a:lnTo>
                  <a:lnTo>
                    <a:pt x="15105" y="1347"/>
                  </a:lnTo>
                  <a:lnTo>
                    <a:pt x="15571" y="1158"/>
                  </a:lnTo>
                  <a:lnTo>
                    <a:pt x="15999" y="954"/>
                  </a:lnTo>
                  <a:lnTo>
                    <a:pt x="16386" y="737"/>
                  </a:lnTo>
                  <a:lnTo>
                    <a:pt x="16728" y="506"/>
                  </a:lnTo>
                  <a:lnTo>
                    <a:pt x="17021" y="260"/>
                  </a:lnTo>
                  <a:lnTo>
                    <a:pt x="172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93F4329-CEA1-47D2-B271-17C305E542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2141319"/>
            <a:ext cx="3581400" cy="3002182"/>
            <a:chOff x="0" y="2533588"/>
            <a:chExt cx="8022336" cy="8966516"/>
          </a:xfrm>
        </p:grpSpPr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0" y="2533588"/>
              <a:ext cx="4127500" cy="25145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0" y="4980432"/>
              <a:ext cx="3184026" cy="6519672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0" y="3371787"/>
              <a:ext cx="2895599" cy="2154237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1502664" y="5586916"/>
              <a:ext cx="6519672" cy="5913188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155002" y="5801712"/>
              <a:ext cx="3420932" cy="5698392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87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l" defTabSz="685800" rtl="0" eaLnBrk="1" latinLnBrk="0" hangingPunct="1">
        <a:spcBef>
          <a:spcPct val="0"/>
        </a:spcBef>
        <a:buNone/>
        <a:defRPr sz="30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sc.gov.uk/collection/risk-management-collection/essential-topics/fundamentals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o.org/en/OurWork/Security/Guide_to_Maritime_Security/Pages/Cyber-security.aspx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sc.gov.uk/collection/supply-chain-security/principles-supply-chain-security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13" Type="http://schemas.openxmlformats.org/officeDocument/2006/relationships/image" Target="../media/image41.tiff"/><Relationship Id="rId18" Type="http://schemas.openxmlformats.org/officeDocument/2006/relationships/image" Target="../media/image46.tiff"/><Relationship Id="rId3" Type="http://schemas.openxmlformats.org/officeDocument/2006/relationships/image" Target="../media/image31.jpeg"/><Relationship Id="rId21" Type="http://schemas.openxmlformats.org/officeDocument/2006/relationships/image" Target="../media/image49.tiff"/><Relationship Id="rId7" Type="http://schemas.openxmlformats.org/officeDocument/2006/relationships/image" Target="../media/image35.tiff"/><Relationship Id="rId12" Type="http://schemas.openxmlformats.org/officeDocument/2006/relationships/image" Target="../media/image40.tiff"/><Relationship Id="rId17" Type="http://schemas.openxmlformats.org/officeDocument/2006/relationships/image" Target="../media/image45.tiff"/><Relationship Id="rId2" Type="http://schemas.openxmlformats.org/officeDocument/2006/relationships/image" Target="../media/image30.png"/><Relationship Id="rId16" Type="http://schemas.openxmlformats.org/officeDocument/2006/relationships/image" Target="../media/image44.tiff"/><Relationship Id="rId20" Type="http://schemas.openxmlformats.org/officeDocument/2006/relationships/image" Target="../media/image48.tif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tiff"/><Relationship Id="rId11" Type="http://schemas.openxmlformats.org/officeDocument/2006/relationships/image" Target="../media/image39.tiff"/><Relationship Id="rId5" Type="http://schemas.openxmlformats.org/officeDocument/2006/relationships/image" Target="../media/image33.tiff"/><Relationship Id="rId15" Type="http://schemas.openxmlformats.org/officeDocument/2006/relationships/image" Target="../media/image43.tiff"/><Relationship Id="rId23" Type="http://schemas.openxmlformats.org/officeDocument/2006/relationships/hyperlink" Target="https://www.bmt.org/industries/defence-and-security/cyber-security/" TargetMode="External"/><Relationship Id="rId10" Type="http://schemas.openxmlformats.org/officeDocument/2006/relationships/image" Target="../media/image38.tiff"/><Relationship Id="rId19" Type="http://schemas.openxmlformats.org/officeDocument/2006/relationships/image" Target="../media/image47.tiff"/><Relationship Id="rId4" Type="http://schemas.openxmlformats.org/officeDocument/2006/relationships/image" Target="../media/image32.tiff"/><Relationship Id="rId9" Type="http://schemas.openxmlformats.org/officeDocument/2006/relationships/image" Target="../media/image37.tiff"/><Relationship Id="rId14" Type="http://schemas.openxmlformats.org/officeDocument/2006/relationships/image" Target="../media/image42.tiff"/><Relationship Id="rId22" Type="http://schemas.openxmlformats.org/officeDocument/2006/relationships/image" Target="../media/image5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g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519522"/>
            <a:ext cx="6392147" cy="31960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3658" y="3867894"/>
            <a:ext cx="67507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100" dirty="0">
                <a:solidFill>
                  <a:prstClr val="black"/>
                </a:solidFill>
                <a:latin typeface="Calibri"/>
              </a:rPr>
              <a:t>Voice of the UK’s maritime engineering and business sector</a:t>
            </a:r>
          </a:p>
          <a:p>
            <a:pPr defTabSz="685800"/>
            <a:endParaRPr lang="en-GB" sz="2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318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4DBE-01CB-4A81-869C-08645A5BE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IMO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72291-FF6A-494E-A9D9-D94B2159B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4F5650"/>
                </a:solidFill>
              </a:rPr>
              <a:t>So what</a:t>
            </a:r>
            <a:r>
              <a:rPr lang="en-US" dirty="0">
                <a:solidFill>
                  <a:srgbClr val="4F5650"/>
                </a:solidFill>
              </a:rPr>
              <a:t>?</a:t>
            </a:r>
          </a:p>
          <a:p>
            <a:pPr marL="0" indent="0">
              <a:buNone/>
            </a:pPr>
            <a:endParaRPr lang="en-US" dirty="0">
              <a:solidFill>
                <a:srgbClr val="4F5650"/>
              </a:solidFill>
            </a:endParaRPr>
          </a:p>
          <a:p>
            <a:r>
              <a:rPr lang="en-US" dirty="0">
                <a:solidFill>
                  <a:srgbClr val="4F5650"/>
                </a:solidFill>
              </a:rPr>
              <a:t>Cyber Risk Management?</a:t>
            </a:r>
          </a:p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CC1300-95A8-4AB5-BA68-FBD6DBCD7B04}"/>
              </a:ext>
            </a:extLst>
          </p:cNvPr>
          <p:cNvCxnSpPr/>
          <p:nvPr/>
        </p:nvCxnSpPr>
        <p:spPr>
          <a:xfrm>
            <a:off x="457200" y="946840"/>
            <a:ext cx="792088" cy="0"/>
          </a:xfrm>
          <a:prstGeom prst="line">
            <a:avLst/>
          </a:prstGeom>
          <a:ln w="57150">
            <a:solidFill>
              <a:srgbClr val="1AB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black, clock&#10;&#10;Description automatically generated">
            <a:extLst>
              <a:ext uri="{FF2B5EF4-FFF2-40B4-BE49-F238E27FC236}">
                <a16:creationId xmlns:a16="http://schemas.microsoft.com/office/drawing/2014/main" id="{46D1A657-72DF-4975-BBC8-C2E15B9CA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5" r="4530"/>
          <a:stretch/>
        </p:blipFill>
        <p:spPr>
          <a:xfrm>
            <a:off x="4572000" y="0"/>
            <a:ext cx="46386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1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A9A32F8-146B-447A-AA3D-C47B18402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5" b="366"/>
          <a:stretch/>
        </p:blipFill>
        <p:spPr>
          <a:xfrm>
            <a:off x="0" y="0"/>
            <a:ext cx="9144000" cy="44688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1320F3-B225-47B0-8FA0-2FB3B63DDB22}"/>
              </a:ext>
            </a:extLst>
          </p:cNvPr>
          <p:cNvGrpSpPr/>
          <p:nvPr/>
        </p:nvGrpSpPr>
        <p:grpSpPr>
          <a:xfrm>
            <a:off x="0" y="972355"/>
            <a:ext cx="6593983" cy="3496459"/>
            <a:chOff x="-8467" y="942399"/>
            <a:chExt cx="6796088" cy="3526415"/>
          </a:xfrm>
          <a:solidFill>
            <a:schemeClr val="bg1">
              <a:alpha val="10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88084431-4F6B-444E-AB59-86BCF4F9C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2BD1062A-2872-4ACA-93F3-C8087621B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77BEF7-F7BC-40C2-8A69-6D4B44DE6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BFE7C4DC-6727-4831-B347-0EACCB194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465EA281-1E6C-4BBA-8434-E35EFF1CF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6D3D5E2-1BDB-4904-A1C0-A799CBCC7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8715306-04E6-409B-9CCE-2EA3F8E78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2982C4E1-51C5-410F-98AF-D922755A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FA2C55C3-8057-45E7-A2D7-F99264B19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34210D3-DFC8-4361-9592-31EE92063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6E788AF-7657-4962-A6F1-B64FD85EF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2D5D108-572E-4B7B-8934-439998D6F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3C2BE87-B43E-488D-B17F-80BDD6C3D91F}"/>
              </a:ext>
            </a:extLst>
          </p:cNvPr>
          <p:cNvSpPr txBox="1">
            <a:spLocks/>
          </p:cNvSpPr>
          <p:nvPr/>
        </p:nvSpPr>
        <p:spPr>
          <a:xfrm>
            <a:off x="751443" y="566906"/>
            <a:ext cx="4415021" cy="3058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bg2"/>
              </a:buClr>
              <a:buFont typeface="Arial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GB" b="1" dirty="0">
                <a:solidFill>
                  <a:schemeClr val="bg1"/>
                </a:solidFill>
              </a:rPr>
              <a:t>NCSC Risk Management Guidance V1.0 2018</a:t>
            </a:r>
          </a:p>
          <a:p>
            <a:pPr>
              <a:spcAft>
                <a:spcPts val="1800"/>
              </a:spcAft>
            </a:pPr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The purpose of (cyber) risk management is not to chase the unattainable goal of perfectly secure systems and a risk free business; it is to make sure that you have thought about what can go wrong and that this thinking has influenced your organisational decisions </a:t>
            </a:r>
          </a:p>
          <a:p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205D8C-F480-4002-9854-8B10A21E893F}"/>
              </a:ext>
            </a:extLst>
          </p:cNvPr>
          <p:cNvGrpSpPr/>
          <p:nvPr/>
        </p:nvGrpSpPr>
        <p:grpSpPr>
          <a:xfrm>
            <a:off x="804335" y="1058589"/>
            <a:ext cx="409677" cy="361563"/>
            <a:chOff x="761180" y="3955255"/>
            <a:chExt cx="1107581" cy="977503"/>
          </a:xfrm>
        </p:grpSpPr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id="{0E246EA4-834B-42B5-BB64-E261F12008E8}"/>
                </a:ext>
              </a:extLst>
            </p:cNvPr>
            <p:cNvSpPr/>
            <p:nvPr/>
          </p:nvSpPr>
          <p:spPr bwMode="ltGray">
            <a:xfrm>
              <a:off x="761180" y="3955255"/>
              <a:ext cx="490109" cy="977503"/>
            </a:xfrm>
            <a:custGeom>
              <a:avLst/>
              <a:gdLst>
                <a:gd name="connsiteX0" fmla="*/ 0 w 488170"/>
                <a:gd name="connsiteY0" fmla="*/ 0 h 449092"/>
                <a:gd name="connsiteX1" fmla="*/ 488170 w 488170"/>
                <a:gd name="connsiteY1" fmla="*/ 0 h 449092"/>
                <a:gd name="connsiteX2" fmla="*/ 488170 w 488170"/>
                <a:gd name="connsiteY2" fmla="*/ 449092 h 449092"/>
                <a:gd name="connsiteX3" fmla="*/ 0 w 488170"/>
                <a:gd name="connsiteY3" fmla="*/ 449092 h 449092"/>
                <a:gd name="connsiteX4" fmla="*/ 0 w 488170"/>
                <a:gd name="connsiteY4" fmla="*/ 0 h 449092"/>
                <a:gd name="connsiteX0" fmla="*/ 0 w 488170"/>
                <a:gd name="connsiteY0" fmla="*/ 2154 h 451246"/>
                <a:gd name="connsiteX1" fmla="*/ 218479 w 488170"/>
                <a:gd name="connsiteY1" fmla="*/ 0 h 451246"/>
                <a:gd name="connsiteX2" fmla="*/ 488170 w 488170"/>
                <a:gd name="connsiteY2" fmla="*/ 2154 h 451246"/>
                <a:gd name="connsiteX3" fmla="*/ 488170 w 488170"/>
                <a:gd name="connsiteY3" fmla="*/ 451246 h 451246"/>
                <a:gd name="connsiteX4" fmla="*/ 0 w 488170"/>
                <a:gd name="connsiteY4" fmla="*/ 451246 h 451246"/>
                <a:gd name="connsiteX5" fmla="*/ 0 w 488170"/>
                <a:gd name="connsiteY5" fmla="*/ 2154 h 451246"/>
                <a:gd name="connsiteX0" fmla="*/ 0 w 488170"/>
                <a:gd name="connsiteY0" fmla="*/ 2154 h 451246"/>
                <a:gd name="connsiteX1" fmla="*/ 99416 w 488170"/>
                <a:gd name="connsiteY1" fmla="*/ 0 h 451246"/>
                <a:gd name="connsiteX2" fmla="*/ 218479 w 488170"/>
                <a:gd name="connsiteY2" fmla="*/ 0 h 451246"/>
                <a:gd name="connsiteX3" fmla="*/ 488170 w 488170"/>
                <a:gd name="connsiteY3" fmla="*/ 2154 h 451246"/>
                <a:gd name="connsiteX4" fmla="*/ 488170 w 488170"/>
                <a:gd name="connsiteY4" fmla="*/ 451246 h 451246"/>
                <a:gd name="connsiteX5" fmla="*/ 0 w 488170"/>
                <a:gd name="connsiteY5" fmla="*/ 451246 h 451246"/>
                <a:gd name="connsiteX6" fmla="*/ 0 w 488170"/>
                <a:gd name="connsiteY6" fmla="*/ 2154 h 451246"/>
                <a:gd name="connsiteX0" fmla="*/ 0 w 489941"/>
                <a:gd name="connsiteY0" fmla="*/ 356960 h 806052"/>
                <a:gd name="connsiteX1" fmla="*/ 489941 w 489941"/>
                <a:gd name="connsiteY1" fmla="*/ 0 h 806052"/>
                <a:gd name="connsiteX2" fmla="*/ 218479 w 489941"/>
                <a:gd name="connsiteY2" fmla="*/ 354806 h 806052"/>
                <a:gd name="connsiteX3" fmla="*/ 488170 w 489941"/>
                <a:gd name="connsiteY3" fmla="*/ 356960 h 806052"/>
                <a:gd name="connsiteX4" fmla="*/ 488170 w 489941"/>
                <a:gd name="connsiteY4" fmla="*/ 806052 h 806052"/>
                <a:gd name="connsiteX5" fmla="*/ 0 w 489941"/>
                <a:gd name="connsiteY5" fmla="*/ 806052 h 806052"/>
                <a:gd name="connsiteX6" fmla="*/ 0 w 489941"/>
                <a:gd name="connsiteY6" fmla="*/ 356960 h 806052"/>
                <a:gd name="connsiteX0" fmla="*/ 0 w 489941"/>
                <a:gd name="connsiteY0" fmla="*/ 356960 h 806052"/>
                <a:gd name="connsiteX1" fmla="*/ 206573 w 489941"/>
                <a:gd name="connsiteY1" fmla="*/ 204787 h 806052"/>
                <a:gd name="connsiteX2" fmla="*/ 489941 w 489941"/>
                <a:gd name="connsiteY2" fmla="*/ 0 h 806052"/>
                <a:gd name="connsiteX3" fmla="*/ 218479 w 489941"/>
                <a:gd name="connsiteY3" fmla="*/ 354806 h 806052"/>
                <a:gd name="connsiteX4" fmla="*/ 488170 w 489941"/>
                <a:gd name="connsiteY4" fmla="*/ 356960 h 806052"/>
                <a:gd name="connsiteX5" fmla="*/ 488170 w 489941"/>
                <a:gd name="connsiteY5" fmla="*/ 806052 h 806052"/>
                <a:gd name="connsiteX6" fmla="*/ 0 w 489941"/>
                <a:gd name="connsiteY6" fmla="*/ 806052 h 806052"/>
                <a:gd name="connsiteX7" fmla="*/ 0 w 489941"/>
                <a:gd name="connsiteY7" fmla="*/ 356960 h 806052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135 w 490077"/>
                <a:gd name="connsiteY0" fmla="*/ 528411 h 977503"/>
                <a:gd name="connsiteX1" fmla="*/ 490077 w 490077"/>
                <a:gd name="connsiteY1" fmla="*/ 0 h 977503"/>
                <a:gd name="connsiteX2" fmla="*/ 490076 w 490077"/>
                <a:gd name="connsiteY2" fmla="*/ 171451 h 977503"/>
                <a:gd name="connsiteX3" fmla="*/ 218614 w 490077"/>
                <a:gd name="connsiteY3" fmla="*/ 526257 h 977503"/>
                <a:gd name="connsiteX4" fmla="*/ 488305 w 490077"/>
                <a:gd name="connsiteY4" fmla="*/ 528411 h 977503"/>
                <a:gd name="connsiteX5" fmla="*/ 488305 w 490077"/>
                <a:gd name="connsiteY5" fmla="*/ 977503 h 977503"/>
                <a:gd name="connsiteX6" fmla="*/ 135 w 490077"/>
                <a:gd name="connsiteY6" fmla="*/ 977503 h 977503"/>
                <a:gd name="connsiteX7" fmla="*/ 135 w 490077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354377 w 490109"/>
                <a:gd name="connsiteY3" fmla="*/ 354808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199596 w 490109"/>
                <a:gd name="connsiteY3" fmla="*/ 2619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109" h="977503">
                  <a:moveTo>
                    <a:pt x="167" y="528411"/>
                  </a:moveTo>
                  <a:cubicBezTo>
                    <a:pt x="-5588" y="316555"/>
                    <a:pt x="136294" y="11831"/>
                    <a:pt x="490109" y="0"/>
                  </a:cubicBezTo>
                  <a:cubicBezTo>
                    <a:pt x="490109" y="57150"/>
                    <a:pt x="490108" y="123826"/>
                    <a:pt x="490108" y="180976"/>
                  </a:cubicBezTo>
                  <a:cubicBezTo>
                    <a:pt x="235314" y="235348"/>
                    <a:pt x="228466" y="404852"/>
                    <a:pt x="218646" y="526257"/>
                  </a:cubicBezTo>
                  <a:lnTo>
                    <a:pt x="488337" y="528411"/>
                  </a:lnTo>
                  <a:lnTo>
                    <a:pt x="488337" y="977503"/>
                  </a:lnTo>
                  <a:lnTo>
                    <a:pt x="167" y="977503"/>
                  </a:lnTo>
                  <a:lnTo>
                    <a:pt x="167" y="528411"/>
                  </a:lnTo>
                  <a:close/>
                </a:path>
              </a:pathLst>
            </a:custGeom>
            <a:noFill/>
            <a:ln w="158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id="{5BA59120-7A6A-4708-B882-98DC22FBA9BC}"/>
                </a:ext>
              </a:extLst>
            </p:cNvPr>
            <p:cNvSpPr/>
            <p:nvPr/>
          </p:nvSpPr>
          <p:spPr bwMode="ltGray">
            <a:xfrm>
              <a:off x="1378652" y="3955255"/>
              <a:ext cx="490109" cy="977503"/>
            </a:xfrm>
            <a:custGeom>
              <a:avLst/>
              <a:gdLst>
                <a:gd name="connsiteX0" fmla="*/ 0 w 488170"/>
                <a:gd name="connsiteY0" fmla="*/ 0 h 449092"/>
                <a:gd name="connsiteX1" fmla="*/ 488170 w 488170"/>
                <a:gd name="connsiteY1" fmla="*/ 0 h 449092"/>
                <a:gd name="connsiteX2" fmla="*/ 488170 w 488170"/>
                <a:gd name="connsiteY2" fmla="*/ 449092 h 449092"/>
                <a:gd name="connsiteX3" fmla="*/ 0 w 488170"/>
                <a:gd name="connsiteY3" fmla="*/ 449092 h 449092"/>
                <a:gd name="connsiteX4" fmla="*/ 0 w 488170"/>
                <a:gd name="connsiteY4" fmla="*/ 0 h 449092"/>
                <a:gd name="connsiteX0" fmla="*/ 0 w 488170"/>
                <a:gd name="connsiteY0" fmla="*/ 2154 h 451246"/>
                <a:gd name="connsiteX1" fmla="*/ 218479 w 488170"/>
                <a:gd name="connsiteY1" fmla="*/ 0 h 451246"/>
                <a:gd name="connsiteX2" fmla="*/ 488170 w 488170"/>
                <a:gd name="connsiteY2" fmla="*/ 2154 h 451246"/>
                <a:gd name="connsiteX3" fmla="*/ 488170 w 488170"/>
                <a:gd name="connsiteY3" fmla="*/ 451246 h 451246"/>
                <a:gd name="connsiteX4" fmla="*/ 0 w 488170"/>
                <a:gd name="connsiteY4" fmla="*/ 451246 h 451246"/>
                <a:gd name="connsiteX5" fmla="*/ 0 w 488170"/>
                <a:gd name="connsiteY5" fmla="*/ 2154 h 451246"/>
                <a:gd name="connsiteX0" fmla="*/ 0 w 488170"/>
                <a:gd name="connsiteY0" fmla="*/ 2154 h 451246"/>
                <a:gd name="connsiteX1" fmla="*/ 99416 w 488170"/>
                <a:gd name="connsiteY1" fmla="*/ 0 h 451246"/>
                <a:gd name="connsiteX2" fmla="*/ 218479 w 488170"/>
                <a:gd name="connsiteY2" fmla="*/ 0 h 451246"/>
                <a:gd name="connsiteX3" fmla="*/ 488170 w 488170"/>
                <a:gd name="connsiteY3" fmla="*/ 2154 h 451246"/>
                <a:gd name="connsiteX4" fmla="*/ 488170 w 488170"/>
                <a:gd name="connsiteY4" fmla="*/ 451246 h 451246"/>
                <a:gd name="connsiteX5" fmla="*/ 0 w 488170"/>
                <a:gd name="connsiteY5" fmla="*/ 451246 h 451246"/>
                <a:gd name="connsiteX6" fmla="*/ 0 w 488170"/>
                <a:gd name="connsiteY6" fmla="*/ 2154 h 451246"/>
                <a:gd name="connsiteX0" fmla="*/ 0 w 489941"/>
                <a:gd name="connsiteY0" fmla="*/ 356960 h 806052"/>
                <a:gd name="connsiteX1" fmla="*/ 489941 w 489941"/>
                <a:gd name="connsiteY1" fmla="*/ 0 h 806052"/>
                <a:gd name="connsiteX2" fmla="*/ 218479 w 489941"/>
                <a:gd name="connsiteY2" fmla="*/ 354806 h 806052"/>
                <a:gd name="connsiteX3" fmla="*/ 488170 w 489941"/>
                <a:gd name="connsiteY3" fmla="*/ 356960 h 806052"/>
                <a:gd name="connsiteX4" fmla="*/ 488170 w 489941"/>
                <a:gd name="connsiteY4" fmla="*/ 806052 h 806052"/>
                <a:gd name="connsiteX5" fmla="*/ 0 w 489941"/>
                <a:gd name="connsiteY5" fmla="*/ 806052 h 806052"/>
                <a:gd name="connsiteX6" fmla="*/ 0 w 489941"/>
                <a:gd name="connsiteY6" fmla="*/ 356960 h 806052"/>
                <a:gd name="connsiteX0" fmla="*/ 0 w 489941"/>
                <a:gd name="connsiteY0" fmla="*/ 356960 h 806052"/>
                <a:gd name="connsiteX1" fmla="*/ 206573 w 489941"/>
                <a:gd name="connsiteY1" fmla="*/ 204787 h 806052"/>
                <a:gd name="connsiteX2" fmla="*/ 489941 w 489941"/>
                <a:gd name="connsiteY2" fmla="*/ 0 h 806052"/>
                <a:gd name="connsiteX3" fmla="*/ 218479 w 489941"/>
                <a:gd name="connsiteY3" fmla="*/ 354806 h 806052"/>
                <a:gd name="connsiteX4" fmla="*/ 488170 w 489941"/>
                <a:gd name="connsiteY4" fmla="*/ 356960 h 806052"/>
                <a:gd name="connsiteX5" fmla="*/ 488170 w 489941"/>
                <a:gd name="connsiteY5" fmla="*/ 806052 h 806052"/>
                <a:gd name="connsiteX6" fmla="*/ 0 w 489941"/>
                <a:gd name="connsiteY6" fmla="*/ 806052 h 806052"/>
                <a:gd name="connsiteX7" fmla="*/ 0 w 489941"/>
                <a:gd name="connsiteY7" fmla="*/ 356960 h 806052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135 w 490077"/>
                <a:gd name="connsiteY0" fmla="*/ 528411 h 977503"/>
                <a:gd name="connsiteX1" fmla="*/ 490077 w 490077"/>
                <a:gd name="connsiteY1" fmla="*/ 0 h 977503"/>
                <a:gd name="connsiteX2" fmla="*/ 490076 w 490077"/>
                <a:gd name="connsiteY2" fmla="*/ 171451 h 977503"/>
                <a:gd name="connsiteX3" fmla="*/ 218614 w 490077"/>
                <a:gd name="connsiteY3" fmla="*/ 526257 h 977503"/>
                <a:gd name="connsiteX4" fmla="*/ 488305 w 490077"/>
                <a:gd name="connsiteY4" fmla="*/ 528411 h 977503"/>
                <a:gd name="connsiteX5" fmla="*/ 488305 w 490077"/>
                <a:gd name="connsiteY5" fmla="*/ 977503 h 977503"/>
                <a:gd name="connsiteX6" fmla="*/ 135 w 490077"/>
                <a:gd name="connsiteY6" fmla="*/ 977503 h 977503"/>
                <a:gd name="connsiteX7" fmla="*/ 135 w 490077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354377 w 490109"/>
                <a:gd name="connsiteY3" fmla="*/ 354808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199596 w 490109"/>
                <a:gd name="connsiteY3" fmla="*/ 2619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109" h="977503">
                  <a:moveTo>
                    <a:pt x="167" y="528411"/>
                  </a:moveTo>
                  <a:cubicBezTo>
                    <a:pt x="-5588" y="316555"/>
                    <a:pt x="136294" y="11831"/>
                    <a:pt x="490109" y="0"/>
                  </a:cubicBezTo>
                  <a:cubicBezTo>
                    <a:pt x="490109" y="57150"/>
                    <a:pt x="490108" y="123826"/>
                    <a:pt x="490108" y="180976"/>
                  </a:cubicBezTo>
                  <a:cubicBezTo>
                    <a:pt x="235314" y="235348"/>
                    <a:pt x="228466" y="404852"/>
                    <a:pt x="218646" y="526257"/>
                  </a:cubicBezTo>
                  <a:lnTo>
                    <a:pt x="488337" y="528411"/>
                  </a:lnTo>
                  <a:lnTo>
                    <a:pt x="488337" y="977503"/>
                  </a:lnTo>
                  <a:lnTo>
                    <a:pt x="167" y="977503"/>
                  </a:lnTo>
                  <a:lnTo>
                    <a:pt x="167" y="528411"/>
                  </a:lnTo>
                  <a:close/>
                </a:path>
              </a:pathLst>
            </a:custGeom>
            <a:noFill/>
            <a:ln w="158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</p:grpSp>
      <p:sp>
        <p:nvSpPr>
          <p:cNvPr id="28" name="Flowchart: Off-page Connector 27">
            <a:extLst>
              <a:ext uri="{FF2B5EF4-FFF2-40B4-BE49-F238E27FC236}">
                <a16:creationId xmlns:a16="http://schemas.microsoft.com/office/drawing/2014/main" id="{D82E95D0-73C8-4663-91D2-DF21B6C8C871}"/>
              </a:ext>
            </a:extLst>
          </p:cNvPr>
          <p:cNvSpPr/>
          <p:nvPr/>
        </p:nvSpPr>
        <p:spPr>
          <a:xfrm rot="16200000">
            <a:off x="2058799" y="1389096"/>
            <a:ext cx="631837" cy="474948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46630 h 56630"/>
              <a:gd name="connsiteX1" fmla="*/ 9548 w 10000"/>
              <a:gd name="connsiteY1" fmla="*/ 0 h 56630"/>
              <a:gd name="connsiteX2" fmla="*/ 10000 w 10000"/>
              <a:gd name="connsiteY2" fmla="*/ 54630 h 56630"/>
              <a:gd name="connsiteX3" fmla="*/ 5000 w 10000"/>
              <a:gd name="connsiteY3" fmla="*/ 56630 h 56630"/>
              <a:gd name="connsiteX4" fmla="*/ 0 w 10000"/>
              <a:gd name="connsiteY4" fmla="*/ 54630 h 56630"/>
              <a:gd name="connsiteX5" fmla="*/ 0 w 10000"/>
              <a:gd name="connsiteY5" fmla="*/ 46630 h 56630"/>
              <a:gd name="connsiteX0" fmla="*/ 0 w 10000"/>
              <a:gd name="connsiteY0" fmla="*/ 46843 h 56843"/>
              <a:gd name="connsiteX1" fmla="*/ 9850 w 10000"/>
              <a:gd name="connsiteY1" fmla="*/ 0 h 56843"/>
              <a:gd name="connsiteX2" fmla="*/ 10000 w 10000"/>
              <a:gd name="connsiteY2" fmla="*/ 54843 h 56843"/>
              <a:gd name="connsiteX3" fmla="*/ 5000 w 10000"/>
              <a:gd name="connsiteY3" fmla="*/ 56843 h 56843"/>
              <a:gd name="connsiteX4" fmla="*/ 0 w 10000"/>
              <a:gd name="connsiteY4" fmla="*/ 54843 h 56843"/>
              <a:gd name="connsiteX5" fmla="*/ 0 w 10000"/>
              <a:gd name="connsiteY5" fmla="*/ 46843 h 56843"/>
              <a:gd name="connsiteX0" fmla="*/ 0 w 10000"/>
              <a:gd name="connsiteY0" fmla="*/ 0 h 57482"/>
              <a:gd name="connsiteX1" fmla="*/ 9850 w 10000"/>
              <a:gd name="connsiteY1" fmla="*/ 639 h 57482"/>
              <a:gd name="connsiteX2" fmla="*/ 10000 w 10000"/>
              <a:gd name="connsiteY2" fmla="*/ 55482 h 57482"/>
              <a:gd name="connsiteX3" fmla="*/ 5000 w 10000"/>
              <a:gd name="connsiteY3" fmla="*/ 57482 h 57482"/>
              <a:gd name="connsiteX4" fmla="*/ 0 w 10000"/>
              <a:gd name="connsiteY4" fmla="*/ 55482 h 57482"/>
              <a:gd name="connsiteX5" fmla="*/ 0 w 10000"/>
              <a:gd name="connsiteY5" fmla="*/ 0 h 57482"/>
              <a:gd name="connsiteX0" fmla="*/ 0 w 10000"/>
              <a:gd name="connsiteY0" fmla="*/ 0 h 56950"/>
              <a:gd name="connsiteX1" fmla="*/ 9850 w 10000"/>
              <a:gd name="connsiteY1" fmla="*/ 107 h 56950"/>
              <a:gd name="connsiteX2" fmla="*/ 10000 w 10000"/>
              <a:gd name="connsiteY2" fmla="*/ 54950 h 56950"/>
              <a:gd name="connsiteX3" fmla="*/ 5000 w 10000"/>
              <a:gd name="connsiteY3" fmla="*/ 56950 h 56950"/>
              <a:gd name="connsiteX4" fmla="*/ 0 w 10000"/>
              <a:gd name="connsiteY4" fmla="*/ 54950 h 56950"/>
              <a:gd name="connsiteX5" fmla="*/ 0 w 10000"/>
              <a:gd name="connsiteY5" fmla="*/ 0 h 56950"/>
              <a:gd name="connsiteX0" fmla="*/ 0 w 10000"/>
              <a:gd name="connsiteY0" fmla="*/ 0 h 56844"/>
              <a:gd name="connsiteX1" fmla="*/ 9850 w 10000"/>
              <a:gd name="connsiteY1" fmla="*/ 1 h 56844"/>
              <a:gd name="connsiteX2" fmla="*/ 10000 w 10000"/>
              <a:gd name="connsiteY2" fmla="*/ 54844 h 56844"/>
              <a:gd name="connsiteX3" fmla="*/ 5000 w 10000"/>
              <a:gd name="connsiteY3" fmla="*/ 56844 h 56844"/>
              <a:gd name="connsiteX4" fmla="*/ 0 w 10000"/>
              <a:gd name="connsiteY4" fmla="*/ 54844 h 56844"/>
              <a:gd name="connsiteX5" fmla="*/ 0 w 10000"/>
              <a:gd name="connsiteY5" fmla="*/ 0 h 56844"/>
              <a:gd name="connsiteX0" fmla="*/ 0 w 10000"/>
              <a:gd name="connsiteY0" fmla="*/ 49681 h 106525"/>
              <a:gd name="connsiteX1" fmla="*/ 9448 w 10000"/>
              <a:gd name="connsiteY1" fmla="*/ 0 h 106525"/>
              <a:gd name="connsiteX2" fmla="*/ 10000 w 10000"/>
              <a:gd name="connsiteY2" fmla="*/ 104525 h 106525"/>
              <a:gd name="connsiteX3" fmla="*/ 5000 w 10000"/>
              <a:gd name="connsiteY3" fmla="*/ 106525 h 106525"/>
              <a:gd name="connsiteX4" fmla="*/ 0 w 10000"/>
              <a:gd name="connsiteY4" fmla="*/ 104525 h 106525"/>
              <a:gd name="connsiteX5" fmla="*/ 0 w 10000"/>
              <a:gd name="connsiteY5" fmla="*/ 49681 h 106525"/>
              <a:gd name="connsiteX0" fmla="*/ 0 w 10201"/>
              <a:gd name="connsiteY0" fmla="*/ 567 h 106525"/>
              <a:gd name="connsiteX1" fmla="*/ 9649 w 10201"/>
              <a:gd name="connsiteY1" fmla="*/ 0 h 106525"/>
              <a:gd name="connsiteX2" fmla="*/ 10201 w 10201"/>
              <a:gd name="connsiteY2" fmla="*/ 104525 h 106525"/>
              <a:gd name="connsiteX3" fmla="*/ 5201 w 10201"/>
              <a:gd name="connsiteY3" fmla="*/ 106525 h 106525"/>
              <a:gd name="connsiteX4" fmla="*/ 201 w 10201"/>
              <a:gd name="connsiteY4" fmla="*/ 104525 h 106525"/>
              <a:gd name="connsiteX5" fmla="*/ 0 w 10201"/>
              <a:gd name="connsiteY5" fmla="*/ 567 h 106525"/>
              <a:gd name="connsiteX0" fmla="*/ 101 w 10000"/>
              <a:gd name="connsiteY0" fmla="*/ 425 h 106525"/>
              <a:gd name="connsiteX1" fmla="*/ 9448 w 10000"/>
              <a:gd name="connsiteY1" fmla="*/ 0 h 106525"/>
              <a:gd name="connsiteX2" fmla="*/ 10000 w 10000"/>
              <a:gd name="connsiteY2" fmla="*/ 104525 h 106525"/>
              <a:gd name="connsiteX3" fmla="*/ 5000 w 10000"/>
              <a:gd name="connsiteY3" fmla="*/ 106525 h 106525"/>
              <a:gd name="connsiteX4" fmla="*/ 0 w 10000"/>
              <a:gd name="connsiteY4" fmla="*/ 104525 h 106525"/>
              <a:gd name="connsiteX5" fmla="*/ 101 w 10000"/>
              <a:gd name="connsiteY5" fmla="*/ 425 h 106525"/>
              <a:gd name="connsiteX0" fmla="*/ 9 w 10009"/>
              <a:gd name="connsiteY0" fmla="*/ 354 h 106525"/>
              <a:gd name="connsiteX1" fmla="*/ 9457 w 10009"/>
              <a:gd name="connsiteY1" fmla="*/ 0 h 106525"/>
              <a:gd name="connsiteX2" fmla="*/ 10009 w 10009"/>
              <a:gd name="connsiteY2" fmla="*/ 104525 h 106525"/>
              <a:gd name="connsiteX3" fmla="*/ 5009 w 10009"/>
              <a:gd name="connsiteY3" fmla="*/ 106525 h 106525"/>
              <a:gd name="connsiteX4" fmla="*/ 9 w 10009"/>
              <a:gd name="connsiteY4" fmla="*/ 104525 h 106525"/>
              <a:gd name="connsiteX5" fmla="*/ 9 w 10009"/>
              <a:gd name="connsiteY5" fmla="*/ 354 h 106525"/>
              <a:gd name="connsiteX0" fmla="*/ 50 w 10000"/>
              <a:gd name="connsiteY0" fmla="*/ 354 h 106525"/>
              <a:gd name="connsiteX1" fmla="*/ 9448 w 10000"/>
              <a:gd name="connsiteY1" fmla="*/ 0 h 106525"/>
              <a:gd name="connsiteX2" fmla="*/ 10000 w 10000"/>
              <a:gd name="connsiteY2" fmla="*/ 104525 h 106525"/>
              <a:gd name="connsiteX3" fmla="*/ 5000 w 10000"/>
              <a:gd name="connsiteY3" fmla="*/ 106525 h 106525"/>
              <a:gd name="connsiteX4" fmla="*/ 0 w 10000"/>
              <a:gd name="connsiteY4" fmla="*/ 104525 h 106525"/>
              <a:gd name="connsiteX5" fmla="*/ 50 w 10000"/>
              <a:gd name="connsiteY5" fmla="*/ 354 h 106525"/>
              <a:gd name="connsiteX0" fmla="*/ 50 w 10000"/>
              <a:gd name="connsiteY0" fmla="*/ 0 h 106171"/>
              <a:gd name="connsiteX1" fmla="*/ 9649 w 10000"/>
              <a:gd name="connsiteY1" fmla="*/ 1 h 106171"/>
              <a:gd name="connsiteX2" fmla="*/ 10000 w 10000"/>
              <a:gd name="connsiteY2" fmla="*/ 104171 h 106171"/>
              <a:gd name="connsiteX3" fmla="*/ 5000 w 10000"/>
              <a:gd name="connsiteY3" fmla="*/ 106171 h 106171"/>
              <a:gd name="connsiteX4" fmla="*/ 0 w 10000"/>
              <a:gd name="connsiteY4" fmla="*/ 104171 h 106171"/>
              <a:gd name="connsiteX5" fmla="*/ 50 w 10000"/>
              <a:gd name="connsiteY5" fmla="*/ 0 h 106171"/>
              <a:gd name="connsiteX0" fmla="*/ 50 w 10001"/>
              <a:gd name="connsiteY0" fmla="*/ 0 h 106171"/>
              <a:gd name="connsiteX1" fmla="*/ 9951 w 10001"/>
              <a:gd name="connsiteY1" fmla="*/ 72 h 106171"/>
              <a:gd name="connsiteX2" fmla="*/ 10000 w 10001"/>
              <a:gd name="connsiteY2" fmla="*/ 104171 h 106171"/>
              <a:gd name="connsiteX3" fmla="*/ 5000 w 10001"/>
              <a:gd name="connsiteY3" fmla="*/ 106171 h 106171"/>
              <a:gd name="connsiteX4" fmla="*/ 0 w 10001"/>
              <a:gd name="connsiteY4" fmla="*/ 104171 h 106171"/>
              <a:gd name="connsiteX5" fmla="*/ 50 w 10001"/>
              <a:gd name="connsiteY5" fmla="*/ 0 h 10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" h="106171">
                <a:moveTo>
                  <a:pt x="50" y="0"/>
                </a:moveTo>
                <a:lnTo>
                  <a:pt x="9951" y="72"/>
                </a:lnTo>
                <a:cubicBezTo>
                  <a:pt x="10102" y="18282"/>
                  <a:pt x="9849" y="85961"/>
                  <a:pt x="10000" y="104171"/>
                </a:cubicBezTo>
                <a:lnTo>
                  <a:pt x="5000" y="106171"/>
                </a:lnTo>
                <a:lnTo>
                  <a:pt x="0" y="104171"/>
                </a:lnTo>
                <a:cubicBezTo>
                  <a:pt x="34" y="69471"/>
                  <a:pt x="16" y="34700"/>
                  <a:pt x="50" y="0"/>
                </a:cubicBezTo>
                <a:close/>
              </a:path>
            </a:pathLst>
          </a:custGeom>
          <a:solidFill>
            <a:srgbClr val="1ABDC9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>
                <a:hlinkClick r:id="rId3"/>
              </a:rPr>
              <a:t>Click here to 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37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158CA3-0611-4968-BE89-913E87ADF0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F5AF766-01C3-4072-B708-E6D4BD399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AA8400-6838-4593-9ABC-590DEA7F3E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702" y="132325"/>
            <a:ext cx="5955572" cy="421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man, propeller, view, water&#10;&#10;Description automatically generated">
            <a:extLst>
              <a:ext uri="{FF2B5EF4-FFF2-40B4-BE49-F238E27FC236}">
                <a16:creationId xmlns:a16="http://schemas.microsoft.com/office/drawing/2014/main" id="{D53C7DE4-28FD-418F-914E-BDD4CF55A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9" t="177" r="10808"/>
          <a:stretch/>
        </p:blipFill>
        <p:spPr>
          <a:xfrm>
            <a:off x="0" y="0"/>
            <a:ext cx="9144000" cy="446881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F7F2CBD-7AE4-437B-B951-EBF61905C547}"/>
              </a:ext>
            </a:extLst>
          </p:cNvPr>
          <p:cNvSpPr/>
          <p:nvPr/>
        </p:nvSpPr>
        <p:spPr>
          <a:xfrm>
            <a:off x="0" y="-5474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320F3-B225-47B0-8FA0-2FB3B63DDB22}"/>
              </a:ext>
            </a:extLst>
          </p:cNvPr>
          <p:cNvGrpSpPr/>
          <p:nvPr/>
        </p:nvGrpSpPr>
        <p:grpSpPr>
          <a:xfrm>
            <a:off x="0" y="972355"/>
            <a:ext cx="6593983" cy="3496459"/>
            <a:chOff x="-8467" y="942399"/>
            <a:chExt cx="6796088" cy="3526415"/>
          </a:xfrm>
          <a:solidFill>
            <a:schemeClr val="bg1">
              <a:alpha val="10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88084431-4F6B-444E-AB59-86BCF4F9C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2BD1062A-2872-4ACA-93F3-C8087621B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77BEF7-F7BC-40C2-8A69-6D4B44DE6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BFE7C4DC-6727-4831-B347-0EACCB194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465EA281-1E6C-4BBA-8434-E35EFF1CF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6D3D5E2-1BDB-4904-A1C0-A799CBCC7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8715306-04E6-409B-9CCE-2EA3F8E78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2982C4E1-51C5-410F-98AF-D922755A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FA2C55C3-8057-45E7-A2D7-F99264B19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34210D3-DFC8-4361-9592-31EE92063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6E788AF-7657-4962-A6F1-B64FD85EF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2D5D108-572E-4B7B-8934-439998D6F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2C2832E-DFBA-4C0C-AA12-ACEDB93BA011}"/>
              </a:ext>
            </a:extLst>
          </p:cNvPr>
          <p:cNvSpPr txBox="1">
            <a:spLocks/>
          </p:cNvSpPr>
          <p:nvPr/>
        </p:nvSpPr>
        <p:spPr>
          <a:xfrm>
            <a:off x="751443" y="566906"/>
            <a:ext cx="4415021" cy="3058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bg2"/>
              </a:buClr>
              <a:buFont typeface="Arial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GB" b="1" dirty="0">
                <a:solidFill>
                  <a:schemeClr val="bg1"/>
                </a:solidFill>
              </a:rPr>
              <a:t>IMO Cyber Risk Management Definition</a:t>
            </a:r>
          </a:p>
          <a:p>
            <a:pPr>
              <a:spcAft>
                <a:spcPts val="1800"/>
              </a:spcAft>
            </a:pPr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… the means and process of identifying , analysing and communicating a cyber related risk and accepting , avoiding, transferring  or mitigating it to acceptable level by taking it into consideration the costs and benefits of actions taken by stakeholders.</a:t>
            </a:r>
          </a:p>
          <a:p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20F378-A4BC-4DE3-A31B-CD9FC78F2736}"/>
              </a:ext>
            </a:extLst>
          </p:cNvPr>
          <p:cNvGrpSpPr/>
          <p:nvPr/>
        </p:nvGrpSpPr>
        <p:grpSpPr>
          <a:xfrm>
            <a:off x="804335" y="1058589"/>
            <a:ext cx="409677" cy="361563"/>
            <a:chOff x="761180" y="3955255"/>
            <a:chExt cx="1107581" cy="977503"/>
          </a:xfrm>
        </p:grpSpPr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A6E74634-613B-4B18-B2EA-59B314265AE4}"/>
                </a:ext>
              </a:extLst>
            </p:cNvPr>
            <p:cNvSpPr/>
            <p:nvPr/>
          </p:nvSpPr>
          <p:spPr bwMode="ltGray">
            <a:xfrm>
              <a:off x="761180" y="3955255"/>
              <a:ext cx="490109" cy="977503"/>
            </a:xfrm>
            <a:custGeom>
              <a:avLst/>
              <a:gdLst>
                <a:gd name="connsiteX0" fmla="*/ 0 w 488170"/>
                <a:gd name="connsiteY0" fmla="*/ 0 h 449092"/>
                <a:gd name="connsiteX1" fmla="*/ 488170 w 488170"/>
                <a:gd name="connsiteY1" fmla="*/ 0 h 449092"/>
                <a:gd name="connsiteX2" fmla="*/ 488170 w 488170"/>
                <a:gd name="connsiteY2" fmla="*/ 449092 h 449092"/>
                <a:gd name="connsiteX3" fmla="*/ 0 w 488170"/>
                <a:gd name="connsiteY3" fmla="*/ 449092 h 449092"/>
                <a:gd name="connsiteX4" fmla="*/ 0 w 488170"/>
                <a:gd name="connsiteY4" fmla="*/ 0 h 449092"/>
                <a:gd name="connsiteX0" fmla="*/ 0 w 488170"/>
                <a:gd name="connsiteY0" fmla="*/ 2154 h 451246"/>
                <a:gd name="connsiteX1" fmla="*/ 218479 w 488170"/>
                <a:gd name="connsiteY1" fmla="*/ 0 h 451246"/>
                <a:gd name="connsiteX2" fmla="*/ 488170 w 488170"/>
                <a:gd name="connsiteY2" fmla="*/ 2154 h 451246"/>
                <a:gd name="connsiteX3" fmla="*/ 488170 w 488170"/>
                <a:gd name="connsiteY3" fmla="*/ 451246 h 451246"/>
                <a:gd name="connsiteX4" fmla="*/ 0 w 488170"/>
                <a:gd name="connsiteY4" fmla="*/ 451246 h 451246"/>
                <a:gd name="connsiteX5" fmla="*/ 0 w 488170"/>
                <a:gd name="connsiteY5" fmla="*/ 2154 h 451246"/>
                <a:gd name="connsiteX0" fmla="*/ 0 w 488170"/>
                <a:gd name="connsiteY0" fmla="*/ 2154 h 451246"/>
                <a:gd name="connsiteX1" fmla="*/ 99416 w 488170"/>
                <a:gd name="connsiteY1" fmla="*/ 0 h 451246"/>
                <a:gd name="connsiteX2" fmla="*/ 218479 w 488170"/>
                <a:gd name="connsiteY2" fmla="*/ 0 h 451246"/>
                <a:gd name="connsiteX3" fmla="*/ 488170 w 488170"/>
                <a:gd name="connsiteY3" fmla="*/ 2154 h 451246"/>
                <a:gd name="connsiteX4" fmla="*/ 488170 w 488170"/>
                <a:gd name="connsiteY4" fmla="*/ 451246 h 451246"/>
                <a:gd name="connsiteX5" fmla="*/ 0 w 488170"/>
                <a:gd name="connsiteY5" fmla="*/ 451246 h 451246"/>
                <a:gd name="connsiteX6" fmla="*/ 0 w 488170"/>
                <a:gd name="connsiteY6" fmla="*/ 2154 h 451246"/>
                <a:gd name="connsiteX0" fmla="*/ 0 w 489941"/>
                <a:gd name="connsiteY0" fmla="*/ 356960 h 806052"/>
                <a:gd name="connsiteX1" fmla="*/ 489941 w 489941"/>
                <a:gd name="connsiteY1" fmla="*/ 0 h 806052"/>
                <a:gd name="connsiteX2" fmla="*/ 218479 w 489941"/>
                <a:gd name="connsiteY2" fmla="*/ 354806 h 806052"/>
                <a:gd name="connsiteX3" fmla="*/ 488170 w 489941"/>
                <a:gd name="connsiteY3" fmla="*/ 356960 h 806052"/>
                <a:gd name="connsiteX4" fmla="*/ 488170 w 489941"/>
                <a:gd name="connsiteY4" fmla="*/ 806052 h 806052"/>
                <a:gd name="connsiteX5" fmla="*/ 0 w 489941"/>
                <a:gd name="connsiteY5" fmla="*/ 806052 h 806052"/>
                <a:gd name="connsiteX6" fmla="*/ 0 w 489941"/>
                <a:gd name="connsiteY6" fmla="*/ 356960 h 806052"/>
                <a:gd name="connsiteX0" fmla="*/ 0 w 489941"/>
                <a:gd name="connsiteY0" fmla="*/ 356960 h 806052"/>
                <a:gd name="connsiteX1" fmla="*/ 206573 w 489941"/>
                <a:gd name="connsiteY1" fmla="*/ 204787 h 806052"/>
                <a:gd name="connsiteX2" fmla="*/ 489941 w 489941"/>
                <a:gd name="connsiteY2" fmla="*/ 0 h 806052"/>
                <a:gd name="connsiteX3" fmla="*/ 218479 w 489941"/>
                <a:gd name="connsiteY3" fmla="*/ 354806 h 806052"/>
                <a:gd name="connsiteX4" fmla="*/ 488170 w 489941"/>
                <a:gd name="connsiteY4" fmla="*/ 356960 h 806052"/>
                <a:gd name="connsiteX5" fmla="*/ 488170 w 489941"/>
                <a:gd name="connsiteY5" fmla="*/ 806052 h 806052"/>
                <a:gd name="connsiteX6" fmla="*/ 0 w 489941"/>
                <a:gd name="connsiteY6" fmla="*/ 806052 h 806052"/>
                <a:gd name="connsiteX7" fmla="*/ 0 w 489941"/>
                <a:gd name="connsiteY7" fmla="*/ 356960 h 806052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135 w 490077"/>
                <a:gd name="connsiteY0" fmla="*/ 528411 h 977503"/>
                <a:gd name="connsiteX1" fmla="*/ 490077 w 490077"/>
                <a:gd name="connsiteY1" fmla="*/ 0 h 977503"/>
                <a:gd name="connsiteX2" fmla="*/ 490076 w 490077"/>
                <a:gd name="connsiteY2" fmla="*/ 171451 h 977503"/>
                <a:gd name="connsiteX3" fmla="*/ 218614 w 490077"/>
                <a:gd name="connsiteY3" fmla="*/ 526257 h 977503"/>
                <a:gd name="connsiteX4" fmla="*/ 488305 w 490077"/>
                <a:gd name="connsiteY4" fmla="*/ 528411 h 977503"/>
                <a:gd name="connsiteX5" fmla="*/ 488305 w 490077"/>
                <a:gd name="connsiteY5" fmla="*/ 977503 h 977503"/>
                <a:gd name="connsiteX6" fmla="*/ 135 w 490077"/>
                <a:gd name="connsiteY6" fmla="*/ 977503 h 977503"/>
                <a:gd name="connsiteX7" fmla="*/ 135 w 490077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354377 w 490109"/>
                <a:gd name="connsiteY3" fmla="*/ 354808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199596 w 490109"/>
                <a:gd name="connsiteY3" fmla="*/ 2619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109" h="977503">
                  <a:moveTo>
                    <a:pt x="167" y="528411"/>
                  </a:moveTo>
                  <a:cubicBezTo>
                    <a:pt x="-5588" y="316555"/>
                    <a:pt x="136294" y="11831"/>
                    <a:pt x="490109" y="0"/>
                  </a:cubicBezTo>
                  <a:cubicBezTo>
                    <a:pt x="490109" y="57150"/>
                    <a:pt x="490108" y="123826"/>
                    <a:pt x="490108" y="180976"/>
                  </a:cubicBezTo>
                  <a:cubicBezTo>
                    <a:pt x="235314" y="235348"/>
                    <a:pt x="228466" y="404852"/>
                    <a:pt x="218646" y="526257"/>
                  </a:cubicBezTo>
                  <a:lnTo>
                    <a:pt x="488337" y="528411"/>
                  </a:lnTo>
                  <a:lnTo>
                    <a:pt x="488337" y="977503"/>
                  </a:lnTo>
                  <a:lnTo>
                    <a:pt x="167" y="977503"/>
                  </a:lnTo>
                  <a:lnTo>
                    <a:pt x="167" y="528411"/>
                  </a:lnTo>
                  <a:close/>
                </a:path>
              </a:pathLst>
            </a:custGeom>
            <a:noFill/>
            <a:ln w="158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6F293BE4-C297-4F89-976A-39D82E70B6D4}"/>
                </a:ext>
              </a:extLst>
            </p:cNvPr>
            <p:cNvSpPr/>
            <p:nvPr/>
          </p:nvSpPr>
          <p:spPr bwMode="ltGray">
            <a:xfrm>
              <a:off x="1378652" y="3955255"/>
              <a:ext cx="490109" cy="977503"/>
            </a:xfrm>
            <a:custGeom>
              <a:avLst/>
              <a:gdLst>
                <a:gd name="connsiteX0" fmla="*/ 0 w 488170"/>
                <a:gd name="connsiteY0" fmla="*/ 0 h 449092"/>
                <a:gd name="connsiteX1" fmla="*/ 488170 w 488170"/>
                <a:gd name="connsiteY1" fmla="*/ 0 h 449092"/>
                <a:gd name="connsiteX2" fmla="*/ 488170 w 488170"/>
                <a:gd name="connsiteY2" fmla="*/ 449092 h 449092"/>
                <a:gd name="connsiteX3" fmla="*/ 0 w 488170"/>
                <a:gd name="connsiteY3" fmla="*/ 449092 h 449092"/>
                <a:gd name="connsiteX4" fmla="*/ 0 w 488170"/>
                <a:gd name="connsiteY4" fmla="*/ 0 h 449092"/>
                <a:gd name="connsiteX0" fmla="*/ 0 w 488170"/>
                <a:gd name="connsiteY0" fmla="*/ 2154 h 451246"/>
                <a:gd name="connsiteX1" fmla="*/ 218479 w 488170"/>
                <a:gd name="connsiteY1" fmla="*/ 0 h 451246"/>
                <a:gd name="connsiteX2" fmla="*/ 488170 w 488170"/>
                <a:gd name="connsiteY2" fmla="*/ 2154 h 451246"/>
                <a:gd name="connsiteX3" fmla="*/ 488170 w 488170"/>
                <a:gd name="connsiteY3" fmla="*/ 451246 h 451246"/>
                <a:gd name="connsiteX4" fmla="*/ 0 w 488170"/>
                <a:gd name="connsiteY4" fmla="*/ 451246 h 451246"/>
                <a:gd name="connsiteX5" fmla="*/ 0 w 488170"/>
                <a:gd name="connsiteY5" fmla="*/ 2154 h 451246"/>
                <a:gd name="connsiteX0" fmla="*/ 0 w 488170"/>
                <a:gd name="connsiteY0" fmla="*/ 2154 h 451246"/>
                <a:gd name="connsiteX1" fmla="*/ 99416 w 488170"/>
                <a:gd name="connsiteY1" fmla="*/ 0 h 451246"/>
                <a:gd name="connsiteX2" fmla="*/ 218479 w 488170"/>
                <a:gd name="connsiteY2" fmla="*/ 0 h 451246"/>
                <a:gd name="connsiteX3" fmla="*/ 488170 w 488170"/>
                <a:gd name="connsiteY3" fmla="*/ 2154 h 451246"/>
                <a:gd name="connsiteX4" fmla="*/ 488170 w 488170"/>
                <a:gd name="connsiteY4" fmla="*/ 451246 h 451246"/>
                <a:gd name="connsiteX5" fmla="*/ 0 w 488170"/>
                <a:gd name="connsiteY5" fmla="*/ 451246 h 451246"/>
                <a:gd name="connsiteX6" fmla="*/ 0 w 488170"/>
                <a:gd name="connsiteY6" fmla="*/ 2154 h 451246"/>
                <a:gd name="connsiteX0" fmla="*/ 0 w 489941"/>
                <a:gd name="connsiteY0" fmla="*/ 356960 h 806052"/>
                <a:gd name="connsiteX1" fmla="*/ 489941 w 489941"/>
                <a:gd name="connsiteY1" fmla="*/ 0 h 806052"/>
                <a:gd name="connsiteX2" fmla="*/ 218479 w 489941"/>
                <a:gd name="connsiteY2" fmla="*/ 354806 h 806052"/>
                <a:gd name="connsiteX3" fmla="*/ 488170 w 489941"/>
                <a:gd name="connsiteY3" fmla="*/ 356960 h 806052"/>
                <a:gd name="connsiteX4" fmla="*/ 488170 w 489941"/>
                <a:gd name="connsiteY4" fmla="*/ 806052 h 806052"/>
                <a:gd name="connsiteX5" fmla="*/ 0 w 489941"/>
                <a:gd name="connsiteY5" fmla="*/ 806052 h 806052"/>
                <a:gd name="connsiteX6" fmla="*/ 0 w 489941"/>
                <a:gd name="connsiteY6" fmla="*/ 356960 h 806052"/>
                <a:gd name="connsiteX0" fmla="*/ 0 w 489941"/>
                <a:gd name="connsiteY0" fmla="*/ 356960 h 806052"/>
                <a:gd name="connsiteX1" fmla="*/ 206573 w 489941"/>
                <a:gd name="connsiteY1" fmla="*/ 204787 h 806052"/>
                <a:gd name="connsiteX2" fmla="*/ 489941 w 489941"/>
                <a:gd name="connsiteY2" fmla="*/ 0 h 806052"/>
                <a:gd name="connsiteX3" fmla="*/ 218479 w 489941"/>
                <a:gd name="connsiteY3" fmla="*/ 354806 h 806052"/>
                <a:gd name="connsiteX4" fmla="*/ 488170 w 489941"/>
                <a:gd name="connsiteY4" fmla="*/ 356960 h 806052"/>
                <a:gd name="connsiteX5" fmla="*/ 488170 w 489941"/>
                <a:gd name="connsiteY5" fmla="*/ 806052 h 806052"/>
                <a:gd name="connsiteX6" fmla="*/ 0 w 489941"/>
                <a:gd name="connsiteY6" fmla="*/ 806052 h 806052"/>
                <a:gd name="connsiteX7" fmla="*/ 0 w 489941"/>
                <a:gd name="connsiteY7" fmla="*/ 356960 h 806052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135 w 490077"/>
                <a:gd name="connsiteY0" fmla="*/ 528411 h 977503"/>
                <a:gd name="connsiteX1" fmla="*/ 490077 w 490077"/>
                <a:gd name="connsiteY1" fmla="*/ 0 h 977503"/>
                <a:gd name="connsiteX2" fmla="*/ 490076 w 490077"/>
                <a:gd name="connsiteY2" fmla="*/ 171451 h 977503"/>
                <a:gd name="connsiteX3" fmla="*/ 218614 w 490077"/>
                <a:gd name="connsiteY3" fmla="*/ 526257 h 977503"/>
                <a:gd name="connsiteX4" fmla="*/ 488305 w 490077"/>
                <a:gd name="connsiteY4" fmla="*/ 528411 h 977503"/>
                <a:gd name="connsiteX5" fmla="*/ 488305 w 490077"/>
                <a:gd name="connsiteY5" fmla="*/ 977503 h 977503"/>
                <a:gd name="connsiteX6" fmla="*/ 135 w 490077"/>
                <a:gd name="connsiteY6" fmla="*/ 977503 h 977503"/>
                <a:gd name="connsiteX7" fmla="*/ 135 w 490077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354377 w 490109"/>
                <a:gd name="connsiteY3" fmla="*/ 354808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199596 w 490109"/>
                <a:gd name="connsiteY3" fmla="*/ 2619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109" h="977503">
                  <a:moveTo>
                    <a:pt x="167" y="528411"/>
                  </a:moveTo>
                  <a:cubicBezTo>
                    <a:pt x="-5588" y="316555"/>
                    <a:pt x="136294" y="11831"/>
                    <a:pt x="490109" y="0"/>
                  </a:cubicBezTo>
                  <a:cubicBezTo>
                    <a:pt x="490109" y="57150"/>
                    <a:pt x="490108" y="123826"/>
                    <a:pt x="490108" y="180976"/>
                  </a:cubicBezTo>
                  <a:cubicBezTo>
                    <a:pt x="235314" y="235348"/>
                    <a:pt x="228466" y="404852"/>
                    <a:pt x="218646" y="526257"/>
                  </a:cubicBezTo>
                  <a:lnTo>
                    <a:pt x="488337" y="528411"/>
                  </a:lnTo>
                  <a:lnTo>
                    <a:pt x="488337" y="977503"/>
                  </a:lnTo>
                  <a:lnTo>
                    <a:pt x="167" y="977503"/>
                  </a:lnTo>
                  <a:lnTo>
                    <a:pt x="167" y="528411"/>
                  </a:lnTo>
                  <a:close/>
                </a:path>
              </a:pathLst>
            </a:custGeom>
            <a:noFill/>
            <a:ln w="158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</p:grpSp>
      <p:sp>
        <p:nvSpPr>
          <p:cNvPr id="22" name="Flowchart: Off-page Connector 27">
            <a:extLst>
              <a:ext uri="{FF2B5EF4-FFF2-40B4-BE49-F238E27FC236}">
                <a16:creationId xmlns:a16="http://schemas.microsoft.com/office/drawing/2014/main" id="{DEE02563-621F-4C66-B16B-EE17B5F7FA9D}"/>
              </a:ext>
            </a:extLst>
          </p:cNvPr>
          <p:cNvSpPr/>
          <p:nvPr/>
        </p:nvSpPr>
        <p:spPr>
          <a:xfrm rot="16200000">
            <a:off x="2058799" y="1389096"/>
            <a:ext cx="631837" cy="474948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46630 h 56630"/>
              <a:gd name="connsiteX1" fmla="*/ 9548 w 10000"/>
              <a:gd name="connsiteY1" fmla="*/ 0 h 56630"/>
              <a:gd name="connsiteX2" fmla="*/ 10000 w 10000"/>
              <a:gd name="connsiteY2" fmla="*/ 54630 h 56630"/>
              <a:gd name="connsiteX3" fmla="*/ 5000 w 10000"/>
              <a:gd name="connsiteY3" fmla="*/ 56630 h 56630"/>
              <a:gd name="connsiteX4" fmla="*/ 0 w 10000"/>
              <a:gd name="connsiteY4" fmla="*/ 54630 h 56630"/>
              <a:gd name="connsiteX5" fmla="*/ 0 w 10000"/>
              <a:gd name="connsiteY5" fmla="*/ 46630 h 56630"/>
              <a:gd name="connsiteX0" fmla="*/ 0 w 10000"/>
              <a:gd name="connsiteY0" fmla="*/ 46843 h 56843"/>
              <a:gd name="connsiteX1" fmla="*/ 9850 w 10000"/>
              <a:gd name="connsiteY1" fmla="*/ 0 h 56843"/>
              <a:gd name="connsiteX2" fmla="*/ 10000 w 10000"/>
              <a:gd name="connsiteY2" fmla="*/ 54843 h 56843"/>
              <a:gd name="connsiteX3" fmla="*/ 5000 w 10000"/>
              <a:gd name="connsiteY3" fmla="*/ 56843 h 56843"/>
              <a:gd name="connsiteX4" fmla="*/ 0 w 10000"/>
              <a:gd name="connsiteY4" fmla="*/ 54843 h 56843"/>
              <a:gd name="connsiteX5" fmla="*/ 0 w 10000"/>
              <a:gd name="connsiteY5" fmla="*/ 46843 h 56843"/>
              <a:gd name="connsiteX0" fmla="*/ 0 w 10000"/>
              <a:gd name="connsiteY0" fmla="*/ 0 h 57482"/>
              <a:gd name="connsiteX1" fmla="*/ 9850 w 10000"/>
              <a:gd name="connsiteY1" fmla="*/ 639 h 57482"/>
              <a:gd name="connsiteX2" fmla="*/ 10000 w 10000"/>
              <a:gd name="connsiteY2" fmla="*/ 55482 h 57482"/>
              <a:gd name="connsiteX3" fmla="*/ 5000 w 10000"/>
              <a:gd name="connsiteY3" fmla="*/ 57482 h 57482"/>
              <a:gd name="connsiteX4" fmla="*/ 0 w 10000"/>
              <a:gd name="connsiteY4" fmla="*/ 55482 h 57482"/>
              <a:gd name="connsiteX5" fmla="*/ 0 w 10000"/>
              <a:gd name="connsiteY5" fmla="*/ 0 h 57482"/>
              <a:gd name="connsiteX0" fmla="*/ 0 w 10000"/>
              <a:gd name="connsiteY0" fmla="*/ 0 h 56950"/>
              <a:gd name="connsiteX1" fmla="*/ 9850 w 10000"/>
              <a:gd name="connsiteY1" fmla="*/ 107 h 56950"/>
              <a:gd name="connsiteX2" fmla="*/ 10000 w 10000"/>
              <a:gd name="connsiteY2" fmla="*/ 54950 h 56950"/>
              <a:gd name="connsiteX3" fmla="*/ 5000 w 10000"/>
              <a:gd name="connsiteY3" fmla="*/ 56950 h 56950"/>
              <a:gd name="connsiteX4" fmla="*/ 0 w 10000"/>
              <a:gd name="connsiteY4" fmla="*/ 54950 h 56950"/>
              <a:gd name="connsiteX5" fmla="*/ 0 w 10000"/>
              <a:gd name="connsiteY5" fmla="*/ 0 h 56950"/>
              <a:gd name="connsiteX0" fmla="*/ 0 w 10000"/>
              <a:gd name="connsiteY0" fmla="*/ 0 h 56844"/>
              <a:gd name="connsiteX1" fmla="*/ 9850 w 10000"/>
              <a:gd name="connsiteY1" fmla="*/ 1 h 56844"/>
              <a:gd name="connsiteX2" fmla="*/ 10000 w 10000"/>
              <a:gd name="connsiteY2" fmla="*/ 54844 h 56844"/>
              <a:gd name="connsiteX3" fmla="*/ 5000 w 10000"/>
              <a:gd name="connsiteY3" fmla="*/ 56844 h 56844"/>
              <a:gd name="connsiteX4" fmla="*/ 0 w 10000"/>
              <a:gd name="connsiteY4" fmla="*/ 54844 h 56844"/>
              <a:gd name="connsiteX5" fmla="*/ 0 w 10000"/>
              <a:gd name="connsiteY5" fmla="*/ 0 h 56844"/>
              <a:gd name="connsiteX0" fmla="*/ 0 w 10000"/>
              <a:gd name="connsiteY0" fmla="*/ 49681 h 106525"/>
              <a:gd name="connsiteX1" fmla="*/ 9448 w 10000"/>
              <a:gd name="connsiteY1" fmla="*/ 0 h 106525"/>
              <a:gd name="connsiteX2" fmla="*/ 10000 w 10000"/>
              <a:gd name="connsiteY2" fmla="*/ 104525 h 106525"/>
              <a:gd name="connsiteX3" fmla="*/ 5000 w 10000"/>
              <a:gd name="connsiteY3" fmla="*/ 106525 h 106525"/>
              <a:gd name="connsiteX4" fmla="*/ 0 w 10000"/>
              <a:gd name="connsiteY4" fmla="*/ 104525 h 106525"/>
              <a:gd name="connsiteX5" fmla="*/ 0 w 10000"/>
              <a:gd name="connsiteY5" fmla="*/ 49681 h 106525"/>
              <a:gd name="connsiteX0" fmla="*/ 0 w 10201"/>
              <a:gd name="connsiteY0" fmla="*/ 567 h 106525"/>
              <a:gd name="connsiteX1" fmla="*/ 9649 w 10201"/>
              <a:gd name="connsiteY1" fmla="*/ 0 h 106525"/>
              <a:gd name="connsiteX2" fmla="*/ 10201 w 10201"/>
              <a:gd name="connsiteY2" fmla="*/ 104525 h 106525"/>
              <a:gd name="connsiteX3" fmla="*/ 5201 w 10201"/>
              <a:gd name="connsiteY3" fmla="*/ 106525 h 106525"/>
              <a:gd name="connsiteX4" fmla="*/ 201 w 10201"/>
              <a:gd name="connsiteY4" fmla="*/ 104525 h 106525"/>
              <a:gd name="connsiteX5" fmla="*/ 0 w 10201"/>
              <a:gd name="connsiteY5" fmla="*/ 567 h 106525"/>
              <a:gd name="connsiteX0" fmla="*/ 101 w 10000"/>
              <a:gd name="connsiteY0" fmla="*/ 425 h 106525"/>
              <a:gd name="connsiteX1" fmla="*/ 9448 w 10000"/>
              <a:gd name="connsiteY1" fmla="*/ 0 h 106525"/>
              <a:gd name="connsiteX2" fmla="*/ 10000 w 10000"/>
              <a:gd name="connsiteY2" fmla="*/ 104525 h 106525"/>
              <a:gd name="connsiteX3" fmla="*/ 5000 w 10000"/>
              <a:gd name="connsiteY3" fmla="*/ 106525 h 106525"/>
              <a:gd name="connsiteX4" fmla="*/ 0 w 10000"/>
              <a:gd name="connsiteY4" fmla="*/ 104525 h 106525"/>
              <a:gd name="connsiteX5" fmla="*/ 101 w 10000"/>
              <a:gd name="connsiteY5" fmla="*/ 425 h 106525"/>
              <a:gd name="connsiteX0" fmla="*/ 9 w 10009"/>
              <a:gd name="connsiteY0" fmla="*/ 354 h 106525"/>
              <a:gd name="connsiteX1" fmla="*/ 9457 w 10009"/>
              <a:gd name="connsiteY1" fmla="*/ 0 h 106525"/>
              <a:gd name="connsiteX2" fmla="*/ 10009 w 10009"/>
              <a:gd name="connsiteY2" fmla="*/ 104525 h 106525"/>
              <a:gd name="connsiteX3" fmla="*/ 5009 w 10009"/>
              <a:gd name="connsiteY3" fmla="*/ 106525 h 106525"/>
              <a:gd name="connsiteX4" fmla="*/ 9 w 10009"/>
              <a:gd name="connsiteY4" fmla="*/ 104525 h 106525"/>
              <a:gd name="connsiteX5" fmla="*/ 9 w 10009"/>
              <a:gd name="connsiteY5" fmla="*/ 354 h 106525"/>
              <a:gd name="connsiteX0" fmla="*/ 50 w 10000"/>
              <a:gd name="connsiteY0" fmla="*/ 354 h 106525"/>
              <a:gd name="connsiteX1" fmla="*/ 9448 w 10000"/>
              <a:gd name="connsiteY1" fmla="*/ 0 h 106525"/>
              <a:gd name="connsiteX2" fmla="*/ 10000 w 10000"/>
              <a:gd name="connsiteY2" fmla="*/ 104525 h 106525"/>
              <a:gd name="connsiteX3" fmla="*/ 5000 w 10000"/>
              <a:gd name="connsiteY3" fmla="*/ 106525 h 106525"/>
              <a:gd name="connsiteX4" fmla="*/ 0 w 10000"/>
              <a:gd name="connsiteY4" fmla="*/ 104525 h 106525"/>
              <a:gd name="connsiteX5" fmla="*/ 50 w 10000"/>
              <a:gd name="connsiteY5" fmla="*/ 354 h 106525"/>
              <a:gd name="connsiteX0" fmla="*/ 50 w 10000"/>
              <a:gd name="connsiteY0" fmla="*/ 0 h 106171"/>
              <a:gd name="connsiteX1" fmla="*/ 9649 w 10000"/>
              <a:gd name="connsiteY1" fmla="*/ 1 h 106171"/>
              <a:gd name="connsiteX2" fmla="*/ 10000 w 10000"/>
              <a:gd name="connsiteY2" fmla="*/ 104171 h 106171"/>
              <a:gd name="connsiteX3" fmla="*/ 5000 w 10000"/>
              <a:gd name="connsiteY3" fmla="*/ 106171 h 106171"/>
              <a:gd name="connsiteX4" fmla="*/ 0 w 10000"/>
              <a:gd name="connsiteY4" fmla="*/ 104171 h 106171"/>
              <a:gd name="connsiteX5" fmla="*/ 50 w 10000"/>
              <a:gd name="connsiteY5" fmla="*/ 0 h 106171"/>
              <a:gd name="connsiteX0" fmla="*/ 50 w 10001"/>
              <a:gd name="connsiteY0" fmla="*/ 0 h 106171"/>
              <a:gd name="connsiteX1" fmla="*/ 9951 w 10001"/>
              <a:gd name="connsiteY1" fmla="*/ 72 h 106171"/>
              <a:gd name="connsiteX2" fmla="*/ 10000 w 10001"/>
              <a:gd name="connsiteY2" fmla="*/ 104171 h 106171"/>
              <a:gd name="connsiteX3" fmla="*/ 5000 w 10001"/>
              <a:gd name="connsiteY3" fmla="*/ 106171 h 106171"/>
              <a:gd name="connsiteX4" fmla="*/ 0 w 10001"/>
              <a:gd name="connsiteY4" fmla="*/ 104171 h 106171"/>
              <a:gd name="connsiteX5" fmla="*/ 50 w 10001"/>
              <a:gd name="connsiteY5" fmla="*/ 0 h 10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" h="106171">
                <a:moveTo>
                  <a:pt x="50" y="0"/>
                </a:moveTo>
                <a:lnTo>
                  <a:pt x="9951" y="72"/>
                </a:lnTo>
                <a:cubicBezTo>
                  <a:pt x="10102" y="18282"/>
                  <a:pt x="9849" y="85961"/>
                  <a:pt x="10000" y="104171"/>
                </a:cubicBezTo>
                <a:lnTo>
                  <a:pt x="5000" y="106171"/>
                </a:lnTo>
                <a:lnTo>
                  <a:pt x="0" y="104171"/>
                </a:lnTo>
                <a:cubicBezTo>
                  <a:pt x="34" y="69471"/>
                  <a:pt x="16" y="34700"/>
                  <a:pt x="50" y="0"/>
                </a:cubicBezTo>
                <a:close/>
              </a:path>
            </a:pathLst>
          </a:custGeom>
          <a:solidFill>
            <a:srgbClr val="1ABDC9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>
                <a:hlinkClick r:id="rId3"/>
              </a:rPr>
              <a:t>Click here to 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8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4DBE-01CB-4A81-869C-08645A5BE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Cyber Risk Management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72291-FF6A-494E-A9D9-D94B2159B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3351"/>
            <a:ext cx="3842951" cy="305858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5650"/>
                </a:solidFill>
              </a:rPr>
              <a:t>IMO guidance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4F5650"/>
                </a:solidFill>
              </a:rPr>
              <a:t>	- MSC-FAL/Circ3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F56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5650"/>
                </a:solidFill>
              </a:rPr>
              <a:t>BIMCO </a:t>
            </a:r>
            <a:r>
              <a:rPr lang="en-US" i="1" dirty="0">
                <a:solidFill>
                  <a:srgbClr val="4F5650"/>
                </a:solidFill>
              </a:rPr>
              <a:t>et al </a:t>
            </a:r>
            <a:r>
              <a:rPr lang="en-US" dirty="0">
                <a:solidFill>
                  <a:srgbClr val="4F5650"/>
                </a:solidFill>
              </a:rPr>
              <a:t>guidance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4F5650"/>
                </a:solidFill>
              </a:rPr>
              <a:t>	- V3.0, Annex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F56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5650"/>
                </a:solidFill>
              </a:rPr>
              <a:t>NIST </a:t>
            </a:r>
            <a:r>
              <a:rPr lang="en-US" dirty="0" smtClean="0">
                <a:solidFill>
                  <a:srgbClr val="4F5650"/>
                </a:solidFill>
              </a:rPr>
              <a:t>CSF (2014)</a:t>
            </a:r>
            <a:endParaRPr lang="en-US" dirty="0">
              <a:solidFill>
                <a:srgbClr val="4F5650"/>
              </a:solidFill>
            </a:endParaRPr>
          </a:p>
          <a:p>
            <a:pPr marL="457200" lvl="1" indent="0">
              <a:buNone/>
            </a:pPr>
            <a:r>
              <a:rPr lang="en-US" sz="1400" dirty="0">
                <a:solidFill>
                  <a:srgbClr val="4F5650"/>
                </a:solidFill>
              </a:rPr>
              <a:t>	- V1.1 </a:t>
            </a:r>
            <a:r>
              <a:rPr lang="en-US" sz="1400" dirty="0" smtClean="0">
                <a:solidFill>
                  <a:srgbClr val="4F5650"/>
                </a:solidFill>
              </a:rPr>
              <a:t>(2018)</a:t>
            </a:r>
            <a:endParaRPr lang="en-US" sz="1400" dirty="0">
              <a:solidFill>
                <a:srgbClr val="4F56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F56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5650"/>
                </a:solidFill>
              </a:rPr>
              <a:t>ISO 27000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F56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5650"/>
                </a:solidFill>
              </a:rPr>
              <a:t>NCSC CAF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CC1300-95A8-4AB5-BA68-FBD6DBCD7B04}"/>
              </a:ext>
            </a:extLst>
          </p:cNvPr>
          <p:cNvCxnSpPr/>
          <p:nvPr/>
        </p:nvCxnSpPr>
        <p:spPr>
          <a:xfrm>
            <a:off x="457200" y="1100300"/>
            <a:ext cx="792088" cy="0"/>
          </a:xfrm>
          <a:prstGeom prst="line">
            <a:avLst/>
          </a:prstGeom>
          <a:ln w="57150">
            <a:solidFill>
              <a:srgbClr val="1AB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E9F9440-D9B8-46C6-A01F-049F808B76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91" b="4364"/>
          <a:stretch/>
        </p:blipFill>
        <p:spPr>
          <a:xfrm>
            <a:off x="5443389" y="243050"/>
            <a:ext cx="2854624" cy="411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object, road, tall, stacked&#10;&#10;Description automatically generated">
            <a:extLst>
              <a:ext uri="{FF2B5EF4-FFF2-40B4-BE49-F238E27FC236}">
                <a16:creationId xmlns:a16="http://schemas.microsoft.com/office/drawing/2014/main" id="{D8856C46-F46D-4A27-8F7F-16705042F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32"/>
          <a:stretch/>
        </p:blipFill>
        <p:spPr>
          <a:xfrm>
            <a:off x="0" y="-2477"/>
            <a:ext cx="9144000" cy="44688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D78370-589D-4F7E-8492-35EE7DC9A7BF}"/>
              </a:ext>
            </a:extLst>
          </p:cNvPr>
          <p:cNvSpPr/>
          <p:nvPr/>
        </p:nvSpPr>
        <p:spPr>
          <a:xfrm>
            <a:off x="0" y="0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320F3-B225-47B0-8FA0-2FB3B63DDB22}"/>
              </a:ext>
            </a:extLst>
          </p:cNvPr>
          <p:cNvGrpSpPr/>
          <p:nvPr/>
        </p:nvGrpSpPr>
        <p:grpSpPr>
          <a:xfrm>
            <a:off x="0" y="972355"/>
            <a:ext cx="6593983" cy="3496459"/>
            <a:chOff x="-8467" y="942399"/>
            <a:chExt cx="6796088" cy="3526415"/>
          </a:xfrm>
          <a:solidFill>
            <a:schemeClr val="bg1">
              <a:alpha val="10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88084431-4F6B-444E-AB59-86BCF4F9C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2BD1062A-2872-4ACA-93F3-C8087621B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77BEF7-F7BC-40C2-8A69-6D4B44DE6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BFE7C4DC-6727-4831-B347-0EACCB194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465EA281-1E6C-4BBA-8434-E35EFF1CF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6D3D5E2-1BDB-4904-A1C0-A799CBCC7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8715306-04E6-409B-9CCE-2EA3F8E78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2982C4E1-51C5-410F-98AF-D922755A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FA2C55C3-8057-45E7-A2D7-F99264B19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34210D3-DFC8-4361-9592-31EE92063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6E788AF-7657-4962-A6F1-B64FD85EF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2D5D108-572E-4B7B-8934-439998D6F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2493E8D-2E8D-407C-B53A-6C185EE53886}"/>
              </a:ext>
            </a:extLst>
          </p:cNvPr>
          <p:cNvSpPr txBox="1">
            <a:spLocks/>
          </p:cNvSpPr>
          <p:nvPr/>
        </p:nvSpPr>
        <p:spPr>
          <a:xfrm>
            <a:off x="457200" y="243050"/>
            <a:ext cx="3842951" cy="857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Orientation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0CC973-A879-4986-A1F8-89CDC2E2194F}"/>
              </a:ext>
            </a:extLst>
          </p:cNvPr>
          <p:cNvCxnSpPr/>
          <p:nvPr/>
        </p:nvCxnSpPr>
        <p:spPr>
          <a:xfrm>
            <a:off x="457200" y="946840"/>
            <a:ext cx="79208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45DC43-BA28-4FF5-94CA-A71A74854EFE}"/>
              </a:ext>
            </a:extLst>
          </p:cNvPr>
          <p:cNvCxnSpPr/>
          <p:nvPr/>
        </p:nvCxnSpPr>
        <p:spPr>
          <a:xfrm>
            <a:off x="3632149" y="2067199"/>
            <a:ext cx="99338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ysDot"/>
            <a:miter lim="800000"/>
            <a:headEnd type="none" w="med" len="med"/>
            <a:tailEnd type="triangle" w="lg" len="lg"/>
          </a:ln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F1D4A2-EBC1-482F-AC07-3328E509C38A}"/>
              </a:ext>
            </a:extLst>
          </p:cNvPr>
          <p:cNvCxnSpPr/>
          <p:nvPr/>
        </p:nvCxnSpPr>
        <p:spPr>
          <a:xfrm>
            <a:off x="5856925" y="2067199"/>
            <a:ext cx="99338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ysDot"/>
            <a:miter lim="800000"/>
            <a:headEnd type="none" w="med" len="med"/>
            <a:tailEnd type="triangle" w="lg" len="lg"/>
          </a:ln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D17F0C-563C-4653-9189-2CF8375E8BB8}"/>
              </a:ext>
            </a:extLst>
          </p:cNvPr>
          <p:cNvCxnSpPr/>
          <p:nvPr/>
        </p:nvCxnSpPr>
        <p:spPr>
          <a:xfrm>
            <a:off x="1407374" y="2067199"/>
            <a:ext cx="99338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ysDot"/>
            <a:miter lim="800000"/>
            <a:headEnd type="none" w="med" len="med"/>
            <a:tailEnd type="triangle" w="lg" len="lg"/>
          </a:ln>
        </p:spPr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89399CF1-8D31-47B0-9B3E-13A336ADCC36}"/>
              </a:ext>
            </a:extLst>
          </p:cNvPr>
          <p:cNvSpPr/>
          <p:nvPr/>
        </p:nvSpPr>
        <p:spPr>
          <a:xfrm>
            <a:off x="457199" y="1351746"/>
            <a:ext cx="1446865" cy="1446865"/>
          </a:xfrm>
          <a:prstGeom prst="ellipse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>
                <a:lumMod val="60000"/>
                <a:lumOff val="40000"/>
              </a:schemeClr>
            </a:solidFill>
          </a:ln>
          <a:effectLst>
            <a:outerShdw blurRad="190500" sx="97000" sy="97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0FC1332-889D-4B65-8FE4-0768AD705AEB}"/>
              </a:ext>
            </a:extLst>
          </p:cNvPr>
          <p:cNvSpPr/>
          <p:nvPr/>
        </p:nvSpPr>
        <p:spPr>
          <a:xfrm>
            <a:off x="4906750" y="1351746"/>
            <a:ext cx="1446865" cy="1446865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190500" sx="97000" sy="97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1E00D4-48DB-448A-98FA-70A458CDA9EE}"/>
              </a:ext>
            </a:extLst>
          </p:cNvPr>
          <p:cNvSpPr/>
          <p:nvPr/>
        </p:nvSpPr>
        <p:spPr>
          <a:xfrm>
            <a:off x="7131525" y="1351746"/>
            <a:ext cx="1446865" cy="1446865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190500" sx="97000" sy="97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786" y="1322455"/>
            <a:ext cx="1456059" cy="1464376"/>
          </a:xfrm>
          <a:prstGeom prst="ellipse">
            <a:avLst/>
          </a:prstGeom>
          <a:ln w="28575" cap="rnd">
            <a:solidFill>
              <a:schemeClr val="tx1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55148D4-674B-4020-9F93-6FEB209D0239}"/>
              </a:ext>
            </a:extLst>
          </p:cNvPr>
          <p:cNvSpPr/>
          <p:nvPr/>
        </p:nvSpPr>
        <p:spPr>
          <a:xfrm>
            <a:off x="457199" y="2897652"/>
            <a:ext cx="1446865" cy="935046"/>
          </a:xfrm>
          <a:prstGeom prst="rect">
            <a:avLst/>
          </a:prstGeom>
          <a:solidFill>
            <a:srgbClr val="00B6DD">
              <a:alpha val="49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MSC Resolution 428 (98)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55148D4-674B-4020-9F93-6FEB209D0239}"/>
              </a:ext>
            </a:extLst>
          </p:cNvPr>
          <p:cNvSpPr/>
          <p:nvPr/>
        </p:nvSpPr>
        <p:spPr>
          <a:xfrm>
            <a:off x="2681973" y="2897652"/>
            <a:ext cx="1446865" cy="935046"/>
          </a:xfrm>
          <a:prstGeom prst="rect">
            <a:avLst/>
          </a:prstGeom>
          <a:solidFill>
            <a:srgbClr val="00B6DD">
              <a:alpha val="4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Cyber Risk Management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5148D4-674B-4020-9F93-6FEB209D0239}"/>
              </a:ext>
            </a:extLst>
          </p:cNvPr>
          <p:cNvSpPr/>
          <p:nvPr/>
        </p:nvSpPr>
        <p:spPr>
          <a:xfrm>
            <a:off x="4906750" y="2897652"/>
            <a:ext cx="1446865" cy="935046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Supply Chain </a:t>
            </a:r>
            <a:r>
              <a:rPr lang="en-GB" sz="1200" b="1" dirty="0">
                <a:solidFill>
                  <a:schemeClr val="bg1"/>
                </a:solidFill>
              </a:rPr>
              <a:t>B</a:t>
            </a:r>
            <a:r>
              <a:rPr lang="en-GB" sz="1200" b="1" dirty="0" smtClean="0">
                <a:solidFill>
                  <a:schemeClr val="bg1"/>
                </a:solidFill>
              </a:rPr>
              <a:t>est </a:t>
            </a:r>
            <a:r>
              <a:rPr lang="en-GB" sz="1200" b="1" dirty="0">
                <a:solidFill>
                  <a:schemeClr val="bg1"/>
                </a:solidFill>
              </a:rPr>
              <a:t>P</a:t>
            </a:r>
            <a:r>
              <a:rPr lang="en-GB" sz="1200" b="1" dirty="0" smtClean="0">
                <a:solidFill>
                  <a:schemeClr val="bg1"/>
                </a:solidFill>
              </a:rPr>
              <a:t>ractice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5148D4-674B-4020-9F93-6FEB209D0239}"/>
              </a:ext>
            </a:extLst>
          </p:cNvPr>
          <p:cNvSpPr/>
          <p:nvPr/>
        </p:nvSpPr>
        <p:spPr>
          <a:xfrm>
            <a:off x="7131525" y="2897652"/>
            <a:ext cx="1446865" cy="935046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Cyber for Competitive Advantage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1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4DBE-01CB-4A81-869C-08645A5BE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Risk Management in the Supply Chain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72291-FF6A-494E-A9D9-D94B2159B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3351"/>
            <a:ext cx="3842951" cy="3058582"/>
          </a:xfrm>
        </p:spPr>
        <p:txBody>
          <a:bodyPr/>
          <a:lstStyle/>
          <a:p>
            <a:r>
              <a:rPr lang="en-US" dirty="0">
                <a:solidFill>
                  <a:srgbClr val="4F5650"/>
                </a:solidFill>
              </a:rPr>
              <a:t>We want to identify anticipated behaviors/expectations </a:t>
            </a:r>
            <a:r>
              <a:rPr lang="en-US" b="1" dirty="0">
                <a:solidFill>
                  <a:srgbClr val="4F5650"/>
                </a:solidFill>
              </a:rPr>
              <a:t>from customers</a:t>
            </a:r>
            <a:endParaRPr lang="en-US" dirty="0">
              <a:solidFill>
                <a:srgbClr val="4F5650"/>
              </a:solidFill>
            </a:endParaRPr>
          </a:p>
          <a:p>
            <a:endParaRPr lang="en-US" dirty="0">
              <a:solidFill>
                <a:srgbClr val="4F5650"/>
              </a:solidFill>
            </a:endParaRPr>
          </a:p>
          <a:p>
            <a:r>
              <a:rPr lang="en-US" dirty="0">
                <a:solidFill>
                  <a:srgbClr val="4F5650"/>
                </a:solidFill>
              </a:rPr>
              <a:t>In turn understand the </a:t>
            </a:r>
            <a:r>
              <a:rPr lang="en-US" b="1" dirty="0">
                <a:solidFill>
                  <a:srgbClr val="4F5650"/>
                </a:solidFill>
              </a:rPr>
              <a:t>vendor</a:t>
            </a:r>
            <a:r>
              <a:rPr lang="en-US" dirty="0">
                <a:solidFill>
                  <a:srgbClr val="4F5650"/>
                </a:solidFill>
              </a:rPr>
              <a:t> organizational behavior to align with these customer expectations</a:t>
            </a:r>
          </a:p>
          <a:p>
            <a:endParaRPr lang="en-US" dirty="0">
              <a:solidFill>
                <a:srgbClr val="4F5650"/>
              </a:solidFill>
            </a:endParaRPr>
          </a:p>
          <a:p>
            <a:r>
              <a:rPr lang="en-US" dirty="0">
                <a:solidFill>
                  <a:srgbClr val="4F5650"/>
                </a:solidFill>
              </a:rPr>
              <a:t>Represent a positive differentiator and drive competitive advantage</a:t>
            </a:r>
          </a:p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CC1300-95A8-4AB5-BA68-FBD6DBCD7B04}"/>
              </a:ext>
            </a:extLst>
          </p:cNvPr>
          <p:cNvCxnSpPr/>
          <p:nvPr/>
        </p:nvCxnSpPr>
        <p:spPr>
          <a:xfrm>
            <a:off x="457200" y="1125700"/>
            <a:ext cx="792088" cy="0"/>
          </a:xfrm>
          <a:prstGeom prst="line">
            <a:avLst/>
          </a:prstGeom>
          <a:ln w="57150">
            <a:solidFill>
              <a:srgbClr val="1AB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air of chain&#10;&#10;Description automatically generated">
            <a:extLst>
              <a:ext uri="{FF2B5EF4-FFF2-40B4-BE49-F238E27FC236}">
                <a16:creationId xmlns:a16="http://schemas.microsoft.com/office/drawing/2014/main" id="{71806C68-4ED0-49E2-8928-AE94C46F6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2" r="14815"/>
          <a:stretch/>
        </p:blipFill>
        <p:spPr>
          <a:xfrm>
            <a:off x="4572000" y="-1"/>
            <a:ext cx="4595845" cy="515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4DBE-01CB-4A81-869C-08645A5BE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Risk Management in the Supply Chain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72291-FF6A-494E-A9D9-D94B2159B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3351"/>
            <a:ext cx="3842951" cy="3058582"/>
          </a:xfrm>
        </p:spPr>
        <p:txBody>
          <a:bodyPr/>
          <a:lstStyle/>
          <a:p>
            <a:r>
              <a:rPr lang="en-US" dirty="0">
                <a:solidFill>
                  <a:srgbClr val="4F5650"/>
                </a:solidFill>
              </a:rPr>
              <a:t>NCSC 12 Principles of Supply Chain security guidance </a:t>
            </a:r>
          </a:p>
          <a:p>
            <a:pPr marL="0" indent="0">
              <a:buNone/>
            </a:pPr>
            <a:endParaRPr lang="en-US" dirty="0">
              <a:solidFill>
                <a:srgbClr val="4F5650"/>
              </a:solidFill>
            </a:endParaRPr>
          </a:p>
          <a:p>
            <a:r>
              <a:rPr lang="en-US" dirty="0">
                <a:solidFill>
                  <a:srgbClr val="4F5650"/>
                </a:solidFill>
              </a:rPr>
              <a:t>12 Principles broken down into four separate stages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4F5650"/>
                </a:solidFill>
              </a:rPr>
              <a:t>Understand the Risk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solidFill>
                  <a:srgbClr val="4F5650"/>
                </a:solidFill>
              </a:rPr>
              <a:t>Establish Control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solidFill>
                  <a:srgbClr val="4F5650"/>
                </a:solidFill>
              </a:rPr>
              <a:t>Check your arrangements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solidFill>
                  <a:srgbClr val="4F5650"/>
                </a:solidFill>
              </a:rPr>
              <a:t>Continuous improvement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CC1300-95A8-4AB5-BA68-FBD6DBCD7B04}"/>
              </a:ext>
            </a:extLst>
          </p:cNvPr>
          <p:cNvCxnSpPr/>
          <p:nvPr/>
        </p:nvCxnSpPr>
        <p:spPr>
          <a:xfrm>
            <a:off x="457200" y="1125700"/>
            <a:ext cx="792088" cy="0"/>
          </a:xfrm>
          <a:prstGeom prst="line">
            <a:avLst/>
          </a:prstGeom>
          <a:ln w="57150">
            <a:solidFill>
              <a:srgbClr val="1AB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air of chain&#10;&#10;Description automatically generated">
            <a:extLst>
              <a:ext uri="{FF2B5EF4-FFF2-40B4-BE49-F238E27FC236}">
                <a16:creationId xmlns:a16="http://schemas.microsoft.com/office/drawing/2014/main" id="{71806C68-4ED0-49E2-8928-AE94C46F6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2" r="14815"/>
          <a:stretch/>
        </p:blipFill>
        <p:spPr>
          <a:xfrm>
            <a:off x="4572000" y="-1"/>
            <a:ext cx="4595845" cy="5159795"/>
          </a:xfrm>
          <a:prstGeom prst="rect">
            <a:avLst/>
          </a:prstGeom>
        </p:spPr>
      </p:pic>
      <p:sp>
        <p:nvSpPr>
          <p:cNvPr id="8" name="Flowchart: Off-page Connector 27">
            <a:extLst>
              <a:ext uri="{FF2B5EF4-FFF2-40B4-BE49-F238E27FC236}">
                <a16:creationId xmlns:a16="http://schemas.microsoft.com/office/drawing/2014/main" id="{F956FAA1-E2B6-4240-9745-462733F31637}"/>
              </a:ext>
            </a:extLst>
          </p:cNvPr>
          <p:cNvSpPr/>
          <p:nvPr/>
        </p:nvSpPr>
        <p:spPr>
          <a:xfrm rot="5400000">
            <a:off x="7037223" y="2087192"/>
            <a:ext cx="631837" cy="474948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46630 h 56630"/>
              <a:gd name="connsiteX1" fmla="*/ 9548 w 10000"/>
              <a:gd name="connsiteY1" fmla="*/ 0 h 56630"/>
              <a:gd name="connsiteX2" fmla="*/ 10000 w 10000"/>
              <a:gd name="connsiteY2" fmla="*/ 54630 h 56630"/>
              <a:gd name="connsiteX3" fmla="*/ 5000 w 10000"/>
              <a:gd name="connsiteY3" fmla="*/ 56630 h 56630"/>
              <a:gd name="connsiteX4" fmla="*/ 0 w 10000"/>
              <a:gd name="connsiteY4" fmla="*/ 54630 h 56630"/>
              <a:gd name="connsiteX5" fmla="*/ 0 w 10000"/>
              <a:gd name="connsiteY5" fmla="*/ 46630 h 56630"/>
              <a:gd name="connsiteX0" fmla="*/ 0 w 10000"/>
              <a:gd name="connsiteY0" fmla="*/ 46843 h 56843"/>
              <a:gd name="connsiteX1" fmla="*/ 9850 w 10000"/>
              <a:gd name="connsiteY1" fmla="*/ 0 h 56843"/>
              <a:gd name="connsiteX2" fmla="*/ 10000 w 10000"/>
              <a:gd name="connsiteY2" fmla="*/ 54843 h 56843"/>
              <a:gd name="connsiteX3" fmla="*/ 5000 w 10000"/>
              <a:gd name="connsiteY3" fmla="*/ 56843 h 56843"/>
              <a:gd name="connsiteX4" fmla="*/ 0 w 10000"/>
              <a:gd name="connsiteY4" fmla="*/ 54843 h 56843"/>
              <a:gd name="connsiteX5" fmla="*/ 0 w 10000"/>
              <a:gd name="connsiteY5" fmla="*/ 46843 h 56843"/>
              <a:gd name="connsiteX0" fmla="*/ 0 w 10000"/>
              <a:gd name="connsiteY0" fmla="*/ 0 h 57482"/>
              <a:gd name="connsiteX1" fmla="*/ 9850 w 10000"/>
              <a:gd name="connsiteY1" fmla="*/ 639 h 57482"/>
              <a:gd name="connsiteX2" fmla="*/ 10000 w 10000"/>
              <a:gd name="connsiteY2" fmla="*/ 55482 h 57482"/>
              <a:gd name="connsiteX3" fmla="*/ 5000 w 10000"/>
              <a:gd name="connsiteY3" fmla="*/ 57482 h 57482"/>
              <a:gd name="connsiteX4" fmla="*/ 0 w 10000"/>
              <a:gd name="connsiteY4" fmla="*/ 55482 h 57482"/>
              <a:gd name="connsiteX5" fmla="*/ 0 w 10000"/>
              <a:gd name="connsiteY5" fmla="*/ 0 h 57482"/>
              <a:gd name="connsiteX0" fmla="*/ 0 w 10000"/>
              <a:gd name="connsiteY0" fmla="*/ 0 h 56950"/>
              <a:gd name="connsiteX1" fmla="*/ 9850 w 10000"/>
              <a:gd name="connsiteY1" fmla="*/ 107 h 56950"/>
              <a:gd name="connsiteX2" fmla="*/ 10000 w 10000"/>
              <a:gd name="connsiteY2" fmla="*/ 54950 h 56950"/>
              <a:gd name="connsiteX3" fmla="*/ 5000 w 10000"/>
              <a:gd name="connsiteY3" fmla="*/ 56950 h 56950"/>
              <a:gd name="connsiteX4" fmla="*/ 0 w 10000"/>
              <a:gd name="connsiteY4" fmla="*/ 54950 h 56950"/>
              <a:gd name="connsiteX5" fmla="*/ 0 w 10000"/>
              <a:gd name="connsiteY5" fmla="*/ 0 h 56950"/>
              <a:gd name="connsiteX0" fmla="*/ 0 w 10000"/>
              <a:gd name="connsiteY0" fmla="*/ 0 h 56844"/>
              <a:gd name="connsiteX1" fmla="*/ 9850 w 10000"/>
              <a:gd name="connsiteY1" fmla="*/ 1 h 56844"/>
              <a:gd name="connsiteX2" fmla="*/ 10000 w 10000"/>
              <a:gd name="connsiteY2" fmla="*/ 54844 h 56844"/>
              <a:gd name="connsiteX3" fmla="*/ 5000 w 10000"/>
              <a:gd name="connsiteY3" fmla="*/ 56844 h 56844"/>
              <a:gd name="connsiteX4" fmla="*/ 0 w 10000"/>
              <a:gd name="connsiteY4" fmla="*/ 54844 h 56844"/>
              <a:gd name="connsiteX5" fmla="*/ 0 w 10000"/>
              <a:gd name="connsiteY5" fmla="*/ 0 h 56844"/>
              <a:gd name="connsiteX0" fmla="*/ 0 w 10000"/>
              <a:gd name="connsiteY0" fmla="*/ 49681 h 106525"/>
              <a:gd name="connsiteX1" fmla="*/ 9448 w 10000"/>
              <a:gd name="connsiteY1" fmla="*/ 0 h 106525"/>
              <a:gd name="connsiteX2" fmla="*/ 10000 w 10000"/>
              <a:gd name="connsiteY2" fmla="*/ 104525 h 106525"/>
              <a:gd name="connsiteX3" fmla="*/ 5000 w 10000"/>
              <a:gd name="connsiteY3" fmla="*/ 106525 h 106525"/>
              <a:gd name="connsiteX4" fmla="*/ 0 w 10000"/>
              <a:gd name="connsiteY4" fmla="*/ 104525 h 106525"/>
              <a:gd name="connsiteX5" fmla="*/ 0 w 10000"/>
              <a:gd name="connsiteY5" fmla="*/ 49681 h 106525"/>
              <a:gd name="connsiteX0" fmla="*/ 0 w 10201"/>
              <a:gd name="connsiteY0" fmla="*/ 567 h 106525"/>
              <a:gd name="connsiteX1" fmla="*/ 9649 w 10201"/>
              <a:gd name="connsiteY1" fmla="*/ 0 h 106525"/>
              <a:gd name="connsiteX2" fmla="*/ 10201 w 10201"/>
              <a:gd name="connsiteY2" fmla="*/ 104525 h 106525"/>
              <a:gd name="connsiteX3" fmla="*/ 5201 w 10201"/>
              <a:gd name="connsiteY3" fmla="*/ 106525 h 106525"/>
              <a:gd name="connsiteX4" fmla="*/ 201 w 10201"/>
              <a:gd name="connsiteY4" fmla="*/ 104525 h 106525"/>
              <a:gd name="connsiteX5" fmla="*/ 0 w 10201"/>
              <a:gd name="connsiteY5" fmla="*/ 567 h 106525"/>
              <a:gd name="connsiteX0" fmla="*/ 101 w 10000"/>
              <a:gd name="connsiteY0" fmla="*/ 425 h 106525"/>
              <a:gd name="connsiteX1" fmla="*/ 9448 w 10000"/>
              <a:gd name="connsiteY1" fmla="*/ 0 h 106525"/>
              <a:gd name="connsiteX2" fmla="*/ 10000 w 10000"/>
              <a:gd name="connsiteY2" fmla="*/ 104525 h 106525"/>
              <a:gd name="connsiteX3" fmla="*/ 5000 w 10000"/>
              <a:gd name="connsiteY3" fmla="*/ 106525 h 106525"/>
              <a:gd name="connsiteX4" fmla="*/ 0 w 10000"/>
              <a:gd name="connsiteY4" fmla="*/ 104525 h 106525"/>
              <a:gd name="connsiteX5" fmla="*/ 101 w 10000"/>
              <a:gd name="connsiteY5" fmla="*/ 425 h 106525"/>
              <a:gd name="connsiteX0" fmla="*/ 9 w 10009"/>
              <a:gd name="connsiteY0" fmla="*/ 354 h 106525"/>
              <a:gd name="connsiteX1" fmla="*/ 9457 w 10009"/>
              <a:gd name="connsiteY1" fmla="*/ 0 h 106525"/>
              <a:gd name="connsiteX2" fmla="*/ 10009 w 10009"/>
              <a:gd name="connsiteY2" fmla="*/ 104525 h 106525"/>
              <a:gd name="connsiteX3" fmla="*/ 5009 w 10009"/>
              <a:gd name="connsiteY3" fmla="*/ 106525 h 106525"/>
              <a:gd name="connsiteX4" fmla="*/ 9 w 10009"/>
              <a:gd name="connsiteY4" fmla="*/ 104525 h 106525"/>
              <a:gd name="connsiteX5" fmla="*/ 9 w 10009"/>
              <a:gd name="connsiteY5" fmla="*/ 354 h 106525"/>
              <a:gd name="connsiteX0" fmla="*/ 50 w 10000"/>
              <a:gd name="connsiteY0" fmla="*/ 354 h 106525"/>
              <a:gd name="connsiteX1" fmla="*/ 9448 w 10000"/>
              <a:gd name="connsiteY1" fmla="*/ 0 h 106525"/>
              <a:gd name="connsiteX2" fmla="*/ 10000 w 10000"/>
              <a:gd name="connsiteY2" fmla="*/ 104525 h 106525"/>
              <a:gd name="connsiteX3" fmla="*/ 5000 w 10000"/>
              <a:gd name="connsiteY3" fmla="*/ 106525 h 106525"/>
              <a:gd name="connsiteX4" fmla="*/ 0 w 10000"/>
              <a:gd name="connsiteY4" fmla="*/ 104525 h 106525"/>
              <a:gd name="connsiteX5" fmla="*/ 50 w 10000"/>
              <a:gd name="connsiteY5" fmla="*/ 354 h 106525"/>
              <a:gd name="connsiteX0" fmla="*/ 50 w 10000"/>
              <a:gd name="connsiteY0" fmla="*/ 0 h 106171"/>
              <a:gd name="connsiteX1" fmla="*/ 9649 w 10000"/>
              <a:gd name="connsiteY1" fmla="*/ 1 h 106171"/>
              <a:gd name="connsiteX2" fmla="*/ 10000 w 10000"/>
              <a:gd name="connsiteY2" fmla="*/ 104171 h 106171"/>
              <a:gd name="connsiteX3" fmla="*/ 5000 w 10000"/>
              <a:gd name="connsiteY3" fmla="*/ 106171 h 106171"/>
              <a:gd name="connsiteX4" fmla="*/ 0 w 10000"/>
              <a:gd name="connsiteY4" fmla="*/ 104171 h 106171"/>
              <a:gd name="connsiteX5" fmla="*/ 50 w 10000"/>
              <a:gd name="connsiteY5" fmla="*/ 0 h 106171"/>
              <a:gd name="connsiteX0" fmla="*/ 50 w 10001"/>
              <a:gd name="connsiteY0" fmla="*/ 0 h 106171"/>
              <a:gd name="connsiteX1" fmla="*/ 9951 w 10001"/>
              <a:gd name="connsiteY1" fmla="*/ 72 h 106171"/>
              <a:gd name="connsiteX2" fmla="*/ 10000 w 10001"/>
              <a:gd name="connsiteY2" fmla="*/ 104171 h 106171"/>
              <a:gd name="connsiteX3" fmla="*/ 5000 w 10001"/>
              <a:gd name="connsiteY3" fmla="*/ 106171 h 106171"/>
              <a:gd name="connsiteX4" fmla="*/ 0 w 10001"/>
              <a:gd name="connsiteY4" fmla="*/ 104171 h 106171"/>
              <a:gd name="connsiteX5" fmla="*/ 50 w 10001"/>
              <a:gd name="connsiteY5" fmla="*/ 0 h 10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" h="106171">
                <a:moveTo>
                  <a:pt x="50" y="0"/>
                </a:moveTo>
                <a:lnTo>
                  <a:pt x="9951" y="72"/>
                </a:lnTo>
                <a:cubicBezTo>
                  <a:pt x="10102" y="18282"/>
                  <a:pt x="9849" y="85961"/>
                  <a:pt x="10000" y="104171"/>
                </a:cubicBezTo>
                <a:lnTo>
                  <a:pt x="5000" y="106171"/>
                </a:lnTo>
                <a:lnTo>
                  <a:pt x="0" y="104171"/>
                </a:lnTo>
                <a:cubicBezTo>
                  <a:pt x="34" y="69471"/>
                  <a:pt x="16" y="34700"/>
                  <a:pt x="50" y="0"/>
                </a:cubicBezTo>
                <a:close/>
              </a:path>
            </a:pathLst>
          </a:cu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>
                <a:solidFill>
                  <a:srgbClr val="1ABDC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Click here to view</a:t>
            </a:r>
            <a:endParaRPr lang="en-GB" dirty="0">
              <a:solidFill>
                <a:srgbClr val="1ABD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80C13EE-6F4F-4227-9FFF-AFD749B9D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18"/>
          <a:stretch/>
        </p:blipFill>
        <p:spPr>
          <a:xfrm>
            <a:off x="0" y="0"/>
            <a:ext cx="9144000" cy="44688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CC52C1-8C16-401C-AAAE-9193E6C09C2C}"/>
              </a:ext>
            </a:extLst>
          </p:cNvPr>
          <p:cNvSpPr/>
          <p:nvPr/>
        </p:nvSpPr>
        <p:spPr>
          <a:xfrm>
            <a:off x="0" y="0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FD72D-8293-4F87-B62D-8F4067AA5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696" y="581943"/>
            <a:ext cx="5912704" cy="546466"/>
          </a:xfrm>
        </p:spPr>
        <p:txBody>
          <a:bodyPr/>
          <a:lstStyle/>
          <a:p>
            <a:r>
              <a:rPr lang="en-US" dirty="0"/>
              <a:t>Stage 1: Understand the Risks </a:t>
            </a: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817FC1-C3D1-47A2-A5A5-D7F0A0B45EAD}"/>
              </a:ext>
            </a:extLst>
          </p:cNvPr>
          <p:cNvCxnSpPr/>
          <p:nvPr/>
        </p:nvCxnSpPr>
        <p:spPr>
          <a:xfrm>
            <a:off x="589696" y="1160849"/>
            <a:ext cx="792088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F4612-5AFE-404B-872D-FF77909DAD0D}"/>
              </a:ext>
            </a:extLst>
          </p:cNvPr>
          <p:cNvSpPr/>
          <p:nvPr/>
        </p:nvSpPr>
        <p:spPr>
          <a:xfrm>
            <a:off x="589696" y="1608149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Know </a:t>
            </a:r>
            <a:r>
              <a:rPr lang="en-GB" sz="1200" dirty="0">
                <a:solidFill>
                  <a:schemeClr val="bg1"/>
                </a:solidFill>
              </a:rPr>
              <a:t>who your suppliers are and build an understanding of what their security looks like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F6EA53-5C41-4CE0-BCA3-7532C2C88069}"/>
              </a:ext>
            </a:extLst>
          </p:cNvPr>
          <p:cNvSpPr/>
          <p:nvPr/>
        </p:nvSpPr>
        <p:spPr>
          <a:xfrm>
            <a:off x="593758" y="2768999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Understand </a:t>
            </a:r>
            <a:r>
              <a:rPr lang="en-GB" sz="1200" dirty="0">
                <a:solidFill>
                  <a:schemeClr val="bg1"/>
                </a:solidFill>
              </a:rPr>
              <a:t>the security risk posed by your supply chain </a:t>
            </a:r>
          </a:p>
        </p:txBody>
      </p:sp>
    </p:spTree>
    <p:extLst>
      <p:ext uri="{BB962C8B-B14F-4D97-AF65-F5344CB8AC3E}">
        <p14:creationId xmlns:p14="http://schemas.microsoft.com/office/powerpoint/2010/main" val="170300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80C13EE-6F4F-4227-9FFF-AFD749B9D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18"/>
          <a:stretch/>
        </p:blipFill>
        <p:spPr>
          <a:xfrm>
            <a:off x="0" y="0"/>
            <a:ext cx="9144000" cy="44688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CC52C1-8C16-401C-AAAE-9193E6C09C2C}"/>
              </a:ext>
            </a:extLst>
          </p:cNvPr>
          <p:cNvSpPr/>
          <p:nvPr/>
        </p:nvSpPr>
        <p:spPr>
          <a:xfrm>
            <a:off x="0" y="0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FD72D-8293-4F87-B62D-8F4067AA5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696" y="581943"/>
            <a:ext cx="5912704" cy="546466"/>
          </a:xfrm>
        </p:spPr>
        <p:txBody>
          <a:bodyPr/>
          <a:lstStyle/>
          <a:p>
            <a:r>
              <a:rPr lang="en-US" dirty="0"/>
              <a:t>Stage 2: Establish Control </a:t>
            </a: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817FC1-C3D1-47A2-A5A5-D7F0A0B45EAD}"/>
              </a:ext>
            </a:extLst>
          </p:cNvPr>
          <p:cNvCxnSpPr/>
          <p:nvPr/>
        </p:nvCxnSpPr>
        <p:spPr>
          <a:xfrm>
            <a:off x="589696" y="1160849"/>
            <a:ext cx="792088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A7BBFBE-CF93-40B8-8412-61A16F4488E7}"/>
              </a:ext>
            </a:extLst>
          </p:cNvPr>
          <p:cNvSpPr/>
          <p:nvPr/>
        </p:nvSpPr>
        <p:spPr>
          <a:xfrm>
            <a:off x="589696" y="1506211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Communicate </a:t>
            </a:r>
            <a:r>
              <a:rPr lang="en-GB" sz="1200" dirty="0">
                <a:solidFill>
                  <a:schemeClr val="bg1"/>
                </a:solidFill>
              </a:rPr>
              <a:t>your view of security needs to your suppliers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F4612-5AFE-404B-872D-FF77909DAD0D}"/>
              </a:ext>
            </a:extLst>
          </p:cNvPr>
          <p:cNvSpPr/>
          <p:nvPr/>
        </p:nvSpPr>
        <p:spPr>
          <a:xfrm>
            <a:off x="589696" y="2332433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Set </a:t>
            </a:r>
            <a:r>
              <a:rPr lang="en-GB" sz="1200" dirty="0">
                <a:solidFill>
                  <a:schemeClr val="bg1"/>
                </a:solidFill>
              </a:rPr>
              <a:t>and communicate minimum security requirements for your suppliers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F6EA53-5C41-4CE0-BCA3-7532C2C88069}"/>
              </a:ext>
            </a:extLst>
          </p:cNvPr>
          <p:cNvSpPr/>
          <p:nvPr/>
        </p:nvSpPr>
        <p:spPr>
          <a:xfrm>
            <a:off x="589696" y="3158655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Build </a:t>
            </a:r>
            <a:r>
              <a:rPr lang="en-GB" sz="1200" dirty="0">
                <a:solidFill>
                  <a:schemeClr val="bg1"/>
                </a:solidFill>
              </a:rPr>
              <a:t>security considerations into your normal contracting processes and require that your suppliers do the same </a:t>
            </a:r>
          </a:p>
        </p:txBody>
      </p:sp>
    </p:spTree>
    <p:extLst>
      <p:ext uri="{BB962C8B-B14F-4D97-AF65-F5344CB8AC3E}">
        <p14:creationId xmlns:p14="http://schemas.microsoft.com/office/powerpoint/2010/main" val="147959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SMI - Six Sector Interest Groups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CMG – Commercial Marine Group (Commercial </a:t>
            </a:r>
            <a:r>
              <a:rPr lang="en-GB" dirty="0">
                <a:solidFill>
                  <a:schemeClr val="tx1"/>
                </a:solidFill>
              </a:rPr>
              <a:t>maritime operations including </a:t>
            </a:r>
            <a:r>
              <a:rPr lang="en-GB" dirty="0" smtClean="0">
                <a:solidFill>
                  <a:schemeClr val="tx1"/>
                </a:solidFill>
              </a:rPr>
              <a:t>ship building</a:t>
            </a:r>
            <a:r>
              <a:rPr lang="en-GB" dirty="0">
                <a:solidFill>
                  <a:schemeClr val="tx1"/>
                </a:solidFill>
              </a:rPr>
              <a:t>, repair and marine </a:t>
            </a:r>
            <a:r>
              <a:rPr lang="en-GB" dirty="0" smtClean="0">
                <a:solidFill>
                  <a:schemeClr val="tx1"/>
                </a:solidFill>
              </a:rPr>
              <a:t>equipment)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MSTG - Marine Science &amp; Technology Group</a:t>
            </a: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MASG - Maritime </a:t>
            </a:r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GB" dirty="0" smtClean="0">
                <a:solidFill>
                  <a:schemeClr val="tx1"/>
                </a:solidFill>
              </a:rPr>
              <a:t>utonomous Systems Group</a:t>
            </a: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MDSG – Maritime Defence &amp; Security Group (Naval </a:t>
            </a:r>
            <a:r>
              <a:rPr lang="en-GB" dirty="0">
                <a:solidFill>
                  <a:schemeClr val="tx1"/>
                </a:solidFill>
              </a:rPr>
              <a:t>and maritime </a:t>
            </a:r>
            <a:r>
              <a:rPr lang="en-GB" dirty="0" smtClean="0">
                <a:solidFill>
                  <a:schemeClr val="tx1"/>
                </a:solidFill>
              </a:rPr>
              <a:t>defence)</a:t>
            </a: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PTG - Ports </a:t>
            </a:r>
            <a:r>
              <a:rPr lang="en-GB" dirty="0">
                <a:solidFill>
                  <a:schemeClr val="tx1"/>
                </a:solidFill>
              </a:rPr>
              <a:t>and Terminals </a:t>
            </a:r>
            <a:r>
              <a:rPr lang="en-GB" dirty="0" smtClean="0">
                <a:solidFill>
                  <a:schemeClr val="tx1"/>
                </a:solidFill>
              </a:rPr>
              <a:t>Group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DTG </a:t>
            </a:r>
            <a:r>
              <a:rPr lang="en-GB" dirty="0">
                <a:solidFill>
                  <a:schemeClr val="tx1"/>
                </a:solidFill>
              </a:rPr>
              <a:t>- Digital Technology Group </a:t>
            </a:r>
          </a:p>
          <a:p>
            <a:pPr marL="342900" indent="-342900">
              <a:buFont typeface="+mj-lt"/>
              <a:buAutoNum type="arabicPeriod"/>
            </a:pPr>
            <a:endParaRPr lang="en-GB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Councils of members – 12-20 members per Council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222" y="3759882"/>
            <a:ext cx="2179679" cy="108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5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80C13EE-6F4F-4227-9FFF-AFD749B9D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18"/>
          <a:stretch/>
        </p:blipFill>
        <p:spPr>
          <a:xfrm>
            <a:off x="0" y="0"/>
            <a:ext cx="9144000" cy="44688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CC52C1-8C16-401C-AAAE-9193E6C09C2C}"/>
              </a:ext>
            </a:extLst>
          </p:cNvPr>
          <p:cNvSpPr/>
          <p:nvPr/>
        </p:nvSpPr>
        <p:spPr>
          <a:xfrm>
            <a:off x="0" y="0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FD72D-8293-4F87-B62D-8F4067AA5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696" y="581943"/>
            <a:ext cx="5912704" cy="546466"/>
          </a:xfrm>
        </p:spPr>
        <p:txBody>
          <a:bodyPr/>
          <a:lstStyle/>
          <a:p>
            <a:r>
              <a:rPr lang="en-US" dirty="0"/>
              <a:t>Stage 2: Establish Control </a:t>
            </a: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817FC1-C3D1-47A2-A5A5-D7F0A0B45EAD}"/>
              </a:ext>
            </a:extLst>
          </p:cNvPr>
          <p:cNvCxnSpPr/>
          <p:nvPr/>
        </p:nvCxnSpPr>
        <p:spPr>
          <a:xfrm>
            <a:off x="589696" y="1160849"/>
            <a:ext cx="792088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A7BBFBE-CF93-40B8-8412-61A16F4488E7}"/>
              </a:ext>
            </a:extLst>
          </p:cNvPr>
          <p:cNvSpPr/>
          <p:nvPr/>
        </p:nvSpPr>
        <p:spPr>
          <a:xfrm>
            <a:off x="589696" y="1506211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Meet </a:t>
            </a:r>
            <a:r>
              <a:rPr lang="en-GB" sz="1200" dirty="0">
                <a:solidFill>
                  <a:schemeClr val="bg1"/>
                </a:solidFill>
              </a:rPr>
              <a:t>your own security responsibilities as a supplier and consumer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F4612-5AFE-404B-872D-FF77909DAD0D}"/>
              </a:ext>
            </a:extLst>
          </p:cNvPr>
          <p:cNvSpPr/>
          <p:nvPr/>
        </p:nvSpPr>
        <p:spPr>
          <a:xfrm>
            <a:off x="589696" y="2332433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Raise </a:t>
            </a:r>
            <a:r>
              <a:rPr lang="en-GB" sz="1200" dirty="0">
                <a:solidFill>
                  <a:schemeClr val="bg1"/>
                </a:solidFill>
              </a:rPr>
              <a:t>awareness of security within your supply chain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F6EA53-5C41-4CE0-BCA3-7532C2C88069}"/>
              </a:ext>
            </a:extLst>
          </p:cNvPr>
          <p:cNvSpPr/>
          <p:nvPr/>
        </p:nvSpPr>
        <p:spPr>
          <a:xfrm>
            <a:off x="589696" y="3158655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Provide support for security incidents</a:t>
            </a:r>
          </a:p>
        </p:txBody>
      </p:sp>
    </p:spTree>
    <p:extLst>
      <p:ext uri="{BB962C8B-B14F-4D97-AF65-F5344CB8AC3E}">
        <p14:creationId xmlns:p14="http://schemas.microsoft.com/office/powerpoint/2010/main" val="19891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80C13EE-6F4F-4227-9FFF-AFD749B9D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18"/>
          <a:stretch/>
        </p:blipFill>
        <p:spPr>
          <a:xfrm>
            <a:off x="0" y="0"/>
            <a:ext cx="9144000" cy="44688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CC52C1-8C16-401C-AAAE-9193E6C09C2C}"/>
              </a:ext>
            </a:extLst>
          </p:cNvPr>
          <p:cNvSpPr/>
          <p:nvPr/>
        </p:nvSpPr>
        <p:spPr>
          <a:xfrm>
            <a:off x="0" y="0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FD72D-8293-4F87-B62D-8F4067AA5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696" y="581943"/>
            <a:ext cx="5912704" cy="546466"/>
          </a:xfrm>
        </p:spPr>
        <p:txBody>
          <a:bodyPr/>
          <a:lstStyle/>
          <a:p>
            <a:r>
              <a:rPr lang="en-US" dirty="0"/>
              <a:t>Stage 3: Check your arrangements </a:t>
            </a: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817FC1-C3D1-47A2-A5A5-D7F0A0B45EAD}"/>
              </a:ext>
            </a:extLst>
          </p:cNvPr>
          <p:cNvCxnSpPr/>
          <p:nvPr/>
        </p:nvCxnSpPr>
        <p:spPr>
          <a:xfrm>
            <a:off x="589696" y="1160849"/>
            <a:ext cx="792088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A7BBFBE-CF93-40B8-8412-61A16F4488E7}"/>
              </a:ext>
            </a:extLst>
          </p:cNvPr>
          <p:cNvSpPr/>
          <p:nvPr/>
        </p:nvSpPr>
        <p:spPr>
          <a:xfrm>
            <a:off x="589696" y="1506211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Build </a:t>
            </a:r>
            <a:r>
              <a:rPr lang="en-GB" sz="1200" dirty="0">
                <a:solidFill>
                  <a:schemeClr val="bg1"/>
                </a:solidFill>
              </a:rPr>
              <a:t>assurance activities into your supply </a:t>
            </a:r>
            <a:r>
              <a:rPr lang="en-GB" sz="1200" dirty="0" smtClean="0">
                <a:solidFill>
                  <a:schemeClr val="bg1"/>
                </a:solidFill>
              </a:rPr>
              <a:t>chain security </a:t>
            </a:r>
            <a:r>
              <a:rPr lang="en-GB" sz="1200" dirty="0">
                <a:solidFill>
                  <a:schemeClr val="bg1"/>
                </a:solidFill>
              </a:rPr>
              <a:t>management </a:t>
            </a:r>
          </a:p>
        </p:txBody>
      </p:sp>
    </p:spTree>
    <p:extLst>
      <p:ext uri="{BB962C8B-B14F-4D97-AF65-F5344CB8AC3E}">
        <p14:creationId xmlns:p14="http://schemas.microsoft.com/office/powerpoint/2010/main" val="244425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80C13EE-6F4F-4227-9FFF-AFD749B9D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18"/>
          <a:stretch/>
        </p:blipFill>
        <p:spPr>
          <a:xfrm>
            <a:off x="0" y="0"/>
            <a:ext cx="9144000" cy="44688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CC52C1-8C16-401C-AAAE-9193E6C09C2C}"/>
              </a:ext>
            </a:extLst>
          </p:cNvPr>
          <p:cNvSpPr/>
          <p:nvPr/>
        </p:nvSpPr>
        <p:spPr>
          <a:xfrm>
            <a:off x="0" y="0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FD72D-8293-4F87-B62D-8F4067AA5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696" y="581943"/>
            <a:ext cx="5912704" cy="546466"/>
          </a:xfrm>
        </p:spPr>
        <p:txBody>
          <a:bodyPr/>
          <a:lstStyle/>
          <a:p>
            <a:r>
              <a:rPr lang="en-US" dirty="0"/>
              <a:t>Stage 4: Continuous Improvement </a:t>
            </a: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817FC1-C3D1-47A2-A5A5-D7F0A0B45EAD}"/>
              </a:ext>
            </a:extLst>
          </p:cNvPr>
          <p:cNvCxnSpPr/>
          <p:nvPr/>
        </p:nvCxnSpPr>
        <p:spPr>
          <a:xfrm>
            <a:off x="589696" y="1160849"/>
            <a:ext cx="792088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A7BBFBE-CF93-40B8-8412-61A16F4488E7}"/>
              </a:ext>
            </a:extLst>
          </p:cNvPr>
          <p:cNvSpPr/>
          <p:nvPr/>
        </p:nvSpPr>
        <p:spPr>
          <a:xfrm>
            <a:off x="589696" y="1506211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Encourage </a:t>
            </a:r>
            <a:r>
              <a:rPr lang="en-GB" sz="1200" dirty="0">
                <a:solidFill>
                  <a:schemeClr val="bg1"/>
                </a:solidFill>
              </a:rPr>
              <a:t>the continuous improvement of security within your supply chain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F4612-5AFE-404B-872D-FF77909DAD0D}"/>
              </a:ext>
            </a:extLst>
          </p:cNvPr>
          <p:cNvSpPr/>
          <p:nvPr/>
        </p:nvSpPr>
        <p:spPr>
          <a:xfrm>
            <a:off x="589696" y="2332433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Build </a:t>
            </a:r>
            <a:r>
              <a:rPr lang="en-GB" sz="1200" dirty="0">
                <a:solidFill>
                  <a:schemeClr val="bg1"/>
                </a:solidFill>
              </a:rPr>
              <a:t>t</a:t>
            </a:r>
            <a:r>
              <a:rPr lang="en-GB" sz="1200" dirty="0" smtClean="0">
                <a:solidFill>
                  <a:schemeClr val="bg1"/>
                </a:solidFill>
              </a:rPr>
              <a:t>rust </a:t>
            </a:r>
            <a:r>
              <a:rPr lang="en-GB" sz="1200" dirty="0">
                <a:solidFill>
                  <a:schemeClr val="bg1"/>
                </a:solidFill>
              </a:rPr>
              <a:t>with Suppliers</a:t>
            </a:r>
          </a:p>
        </p:txBody>
      </p:sp>
    </p:spTree>
    <p:extLst>
      <p:ext uri="{BB962C8B-B14F-4D97-AF65-F5344CB8AC3E}">
        <p14:creationId xmlns:p14="http://schemas.microsoft.com/office/powerpoint/2010/main" val="100640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imal&#10;&#10;Description automatically generated">
            <a:extLst>
              <a:ext uri="{FF2B5EF4-FFF2-40B4-BE49-F238E27FC236}">
                <a16:creationId xmlns:a16="http://schemas.microsoft.com/office/drawing/2014/main" id="{FB6E8225-A2CC-429A-9BE1-7E2B82E58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8" t="22048" r="953" b="14120"/>
          <a:stretch/>
        </p:blipFill>
        <p:spPr>
          <a:xfrm>
            <a:off x="0" y="1"/>
            <a:ext cx="9144000" cy="44688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1320F3-B225-47B0-8FA0-2FB3B63DDB22}"/>
              </a:ext>
            </a:extLst>
          </p:cNvPr>
          <p:cNvGrpSpPr/>
          <p:nvPr/>
        </p:nvGrpSpPr>
        <p:grpSpPr>
          <a:xfrm>
            <a:off x="0" y="972355"/>
            <a:ext cx="6593983" cy="3496459"/>
            <a:chOff x="-8467" y="942399"/>
            <a:chExt cx="6796088" cy="3526415"/>
          </a:xfrm>
          <a:solidFill>
            <a:schemeClr val="bg1">
              <a:alpha val="10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88084431-4F6B-444E-AB59-86BCF4F9C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2BD1062A-2872-4ACA-93F3-C8087621B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77BEF7-F7BC-40C2-8A69-6D4B44DE6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BFE7C4DC-6727-4831-B347-0EACCB194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465EA281-1E6C-4BBA-8434-E35EFF1CF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6D3D5E2-1BDB-4904-A1C0-A799CBCC7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8715306-04E6-409B-9CCE-2EA3F8E78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2982C4E1-51C5-410F-98AF-D922755A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FA2C55C3-8057-45E7-A2D7-F99264B19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34210D3-DFC8-4361-9592-31EE92063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6E788AF-7657-4962-A6F1-B64FD85EF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2D5D108-572E-4B7B-8934-439998D6F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8A9D0E5-7949-4CAE-BF0B-743220C0D801}"/>
              </a:ext>
            </a:extLst>
          </p:cNvPr>
          <p:cNvSpPr/>
          <p:nvPr/>
        </p:nvSpPr>
        <p:spPr>
          <a:xfrm>
            <a:off x="0" y="-5474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793DB6-E95C-4D60-8115-7FB3E2EC1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696" y="581943"/>
            <a:ext cx="5912704" cy="546466"/>
          </a:xfrm>
        </p:spPr>
        <p:txBody>
          <a:bodyPr/>
          <a:lstStyle/>
          <a:p>
            <a:r>
              <a:rPr lang="en-GB" dirty="0"/>
              <a:t>Vendor Behaviours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FE58F8-E0F6-4221-B55C-6D5B06AEC500}"/>
              </a:ext>
            </a:extLst>
          </p:cNvPr>
          <p:cNvCxnSpPr/>
          <p:nvPr/>
        </p:nvCxnSpPr>
        <p:spPr>
          <a:xfrm>
            <a:off x="589696" y="1160849"/>
            <a:ext cx="792088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72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imal&#10;&#10;Description automatically generated">
            <a:extLst>
              <a:ext uri="{FF2B5EF4-FFF2-40B4-BE49-F238E27FC236}">
                <a16:creationId xmlns:a16="http://schemas.microsoft.com/office/drawing/2014/main" id="{FB6E8225-A2CC-429A-9BE1-7E2B82E58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8" t="22048" r="953" b="14120"/>
          <a:stretch/>
        </p:blipFill>
        <p:spPr>
          <a:xfrm>
            <a:off x="0" y="1"/>
            <a:ext cx="9144000" cy="44688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1320F3-B225-47B0-8FA0-2FB3B63DDB22}"/>
              </a:ext>
            </a:extLst>
          </p:cNvPr>
          <p:cNvGrpSpPr/>
          <p:nvPr/>
        </p:nvGrpSpPr>
        <p:grpSpPr>
          <a:xfrm>
            <a:off x="0" y="972355"/>
            <a:ext cx="6593983" cy="3496459"/>
            <a:chOff x="-8467" y="942399"/>
            <a:chExt cx="6796088" cy="3526415"/>
          </a:xfrm>
          <a:solidFill>
            <a:schemeClr val="bg1">
              <a:alpha val="28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88084431-4F6B-444E-AB59-86BCF4F9C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2BD1062A-2872-4ACA-93F3-C8087621B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77BEF7-F7BC-40C2-8A69-6D4B44DE6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BFE7C4DC-6727-4831-B347-0EACCB194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465EA281-1E6C-4BBA-8434-E35EFF1CF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6D3D5E2-1BDB-4904-A1C0-A799CBCC7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8715306-04E6-409B-9CCE-2EA3F8E78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2982C4E1-51C5-410F-98AF-D922755A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FA2C55C3-8057-45E7-A2D7-F99264B19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34210D3-DFC8-4361-9592-31EE92063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6E788AF-7657-4962-A6F1-B64FD85EF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2D5D108-572E-4B7B-8934-439998D6F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8A9D0E5-7949-4CAE-BF0B-743220C0D801}"/>
              </a:ext>
            </a:extLst>
          </p:cNvPr>
          <p:cNvSpPr/>
          <p:nvPr/>
        </p:nvSpPr>
        <p:spPr>
          <a:xfrm>
            <a:off x="0" y="-20781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793DB6-E95C-4D60-8115-7FB3E2EC1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696" y="581943"/>
            <a:ext cx="5912704" cy="546466"/>
          </a:xfrm>
        </p:spPr>
        <p:txBody>
          <a:bodyPr/>
          <a:lstStyle/>
          <a:p>
            <a:r>
              <a:rPr lang="en-GB" dirty="0"/>
              <a:t>Vendor Behaviours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FE58F8-E0F6-4221-B55C-6D5B06AEC500}"/>
              </a:ext>
            </a:extLst>
          </p:cNvPr>
          <p:cNvCxnSpPr/>
          <p:nvPr/>
        </p:nvCxnSpPr>
        <p:spPr>
          <a:xfrm>
            <a:off x="589696" y="1160849"/>
            <a:ext cx="792088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1C9D945-716A-48AD-8EBD-B8A7DF384140}"/>
              </a:ext>
            </a:extLst>
          </p:cNvPr>
          <p:cNvSpPr/>
          <p:nvPr/>
        </p:nvSpPr>
        <p:spPr>
          <a:xfrm>
            <a:off x="589696" y="1506211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Build your organisational picture of security and be prepared to present it. </a:t>
            </a:r>
            <a:r>
              <a:rPr lang="en-GB" sz="1200" b="1" dirty="0">
                <a:solidFill>
                  <a:schemeClr val="bg1"/>
                </a:solidFill>
              </a:rPr>
              <a:t>Think Evidence</a:t>
            </a:r>
            <a:r>
              <a:rPr lang="en-GB" sz="120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1BE9397-503B-438D-9F60-F124370300DC}"/>
              </a:ext>
            </a:extLst>
          </p:cNvPr>
          <p:cNvSpPr/>
          <p:nvPr/>
        </p:nvSpPr>
        <p:spPr>
          <a:xfrm>
            <a:off x="589696" y="2332433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Build and maintain the picture of security in your supply chain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2A86506-DB2C-4E75-A1A7-381656C011F8}"/>
              </a:ext>
            </a:extLst>
          </p:cNvPr>
          <p:cNvSpPr/>
          <p:nvPr/>
        </p:nvSpPr>
        <p:spPr>
          <a:xfrm>
            <a:off x="589696" y="3158655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Security </a:t>
            </a:r>
            <a:r>
              <a:rPr lang="en-GB" sz="1200" dirty="0" smtClean="0">
                <a:solidFill>
                  <a:schemeClr val="bg1"/>
                </a:solidFill>
              </a:rPr>
              <a:t>requirements in contracts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imal&#10;&#10;Description automatically generated">
            <a:extLst>
              <a:ext uri="{FF2B5EF4-FFF2-40B4-BE49-F238E27FC236}">
                <a16:creationId xmlns:a16="http://schemas.microsoft.com/office/drawing/2014/main" id="{FB6E8225-A2CC-429A-9BE1-7E2B82E58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8" t="22048" r="953" b="14120"/>
          <a:stretch/>
        </p:blipFill>
        <p:spPr>
          <a:xfrm>
            <a:off x="0" y="1"/>
            <a:ext cx="9144000" cy="44688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1320F3-B225-47B0-8FA0-2FB3B63DDB22}"/>
              </a:ext>
            </a:extLst>
          </p:cNvPr>
          <p:cNvGrpSpPr/>
          <p:nvPr/>
        </p:nvGrpSpPr>
        <p:grpSpPr>
          <a:xfrm>
            <a:off x="0" y="972355"/>
            <a:ext cx="6593983" cy="3496459"/>
            <a:chOff x="-8467" y="942399"/>
            <a:chExt cx="6796088" cy="3526415"/>
          </a:xfrm>
          <a:solidFill>
            <a:schemeClr val="bg1">
              <a:alpha val="10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88084431-4F6B-444E-AB59-86BCF4F9C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2BD1062A-2872-4ACA-93F3-C8087621B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77BEF7-F7BC-40C2-8A69-6D4B44DE6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BFE7C4DC-6727-4831-B347-0EACCB194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465EA281-1E6C-4BBA-8434-E35EFF1CF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6D3D5E2-1BDB-4904-A1C0-A799CBCC7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8715306-04E6-409B-9CCE-2EA3F8E78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2982C4E1-51C5-410F-98AF-D922755A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FA2C55C3-8057-45E7-A2D7-F99264B19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34210D3-DFC8-4361-9592-31EE92063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6E788AF-7657-4962-A6F1-B64FD85EF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2D5D108-572E-4B7B-8934-439998D6F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8A9D0E5-7949-4CAE-BF0B-743220C0D801}"/>
              </a:ext>
            </a:extLst>
          </p:cNvPr>
          <p:cNvSpPr/>
          <p:nvPr/>
        </p:nvSpPr>
        <p:spPr>
          <a:xfrm>
            <a:off x="0" y="-26256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793DB6-E95C-4D60-8115-7FB3E2EC1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696" y="581943"/>
            <a:ext cx="5912704" cy="546466"/>
          </a:xfrm>
        </p:spPr>
        <p:txBody>
          <a:bodyPr/>
          <a:lstStyle/>
          <a:p>
            <a:r>
              <a:rPr lang="en-GB" dirty="0"/>
              <a:t>Vendor Behaviours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FE58F8-E0F6-4221-B55C-6D5B06AEC500}"/>
              </a:ext>
            </a:extLst>
          </p:cNvPr>
          <p:cNvCxnSpPr/>
          <p:nvPr/>
        </p:nvCxnSpPr>
        <p:spPr>
          <a:xfrm>
            <a:off x="589696" y="1160849"/>
            <a:ext cx="792088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62829B2-A0BC-4783-843A-7C3757DD8253}"/>
              </a:ext>
            </a:extLst>
          </p:cNvPr>
          <p:cNvSpPr/>
          <p:nvPr/>
        </p:nvSpPr>
        <p:spPr>
          <a:xfrm>
            <a:off x="589696" y="1506211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Share Information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130CAB-B87D-44CC-B038-92CCFCE9160C}"/>
              </a:ext>
            </a:extLst>
          </p:cNvPr>
          <p:cNvSpPr/>
          <p:nvPr/>
        </p:nvSpPr>
        <p:spPr>
          <a:xfrm>
            <a:off x="589696" y="2332433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Incident </a:t>
            </a:r>
            <a:r>
              <a:rPr lang="en-GB" sz="1200" dirty="0" smtClean="0">
                <a:solidFill>
                  <a:schemeClr val="bg1"/>
                </a:solidFill>
              </a:rPr>
              <a:t>Response Preparation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B964BC-CA82-4DED-8D57-290D43F730B1}"/>
              </a:ext>
            </a:extLst>
          </p:cNvPr>
          <p:cNvSpPr/>
          <p:nvPr/>
        </p:nvSpPr>
        <p:spPr>
          <a:xfrm>
            <a:off x="589696" y="3158655"/>
            <a:ext cx="7754204" cy="604374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A word of caution….</a:t>
            </a:r>
          </a:p>
        </p:txBody>
      </p:sp>
    </p:spTree>
    <p:extLst>
      <p:ext uri="{BB962C8B-B14F-4D97-AF65-F5344CB8AC3E}">
        <p14:creationId xmlns:p14="http://schemas.microsoft.com/office/powerpoint/2010/main" val="40433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some water&#10;&#10;Description automatically generated">
            <a:extLst>
              <a:ext uri="{FF2B5EF4-FFF2-40B4-BE49-F238E27FC236}">
                <a16:creationId xmlns:a16="http://schemas.microsoft.com/office/drawing/2014/main" id="{FC0B8376-52ED-4C8C-A6A3-B6682C8A8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" t="40200" r="36219" b="18897"/>
          <a:stretch/>
        </p:blipFill>
        <p:spPr>
          <a:xfrm>
            <a:off x="0" y="-5474"/>
            <a:ext cx="9144000" cy="446881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F7F2CBD-7AE4-437B-B951-EBF61905C547}"/>
              </a:ext>
            </a:extLst>
          </p:cNvPr>
          <p:cNvSpPr/>
          <p:nvPr/>
        </p:nvSpPr>
        <p:spPr>
          <a:xfrm>
            <a:off x="-1182" y="-5474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320F3-B225-47B0-8FA0-2FB3B63DDB22}"/>
              </a:ext>
            </a:extLst>
          </p:cNvPr>
          <p:cNvGrpSpPr/>
          <p:nvPr/>
        </p:nvGrpSpPr>
        <p:grpSpPr>
          <a:xfrm>
            <a:off x="0" y="972355"/>
            <a:ext cx="6593983" cy="3496459"/>
            <a:chOff x="-8467" y="942399"/>
            <a:chExt cx="6796088" cy="3526415"/>
          </a:xfrm>
          <a:solidFill>
            <a:schemeClr val="bg1">
              <a:alpha val="10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88084431-4F6B-444E-AB59-86BCF4F9C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2BD1062A-2872-4ACA-93F3-C8087621B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77BEF7-F7BC-40C2-8A69-6D4B44DE6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BFE7C4DC-6727-4831-B347-0EACCB194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465EA281-1E6C-4BBA-8434-E35EFF1CF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6D3D5E2-1BDB-4904-A1C0-A799CBCC7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8715306-04E6-409B-9CCE-2EA3F8E78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2982C4E1-51C5-410F-98AF-D922755A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FA2C55C3-8057-45E7-A2D7-F99264B19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34210D3-DFC8-4361-9592-31EE92063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6E788AF-7657-4962-A6F1-B64FD85EF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2D5D108-572E-4B7B-8934-439998D6F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20F378-A4BC-4DE3-A31B-CD9FC78F2736}"/>
              </a:ext>
            </a:extLst>
          </p:cNvPr>
          <p:cNvGrpSpPr/>
          <p:nvPr/>
        </p:nvGrpSpPr>
        <p:grpSpPr>
          <a:xfrm>
            <a:off x="804335" y="1058589"/>
            <a:ext cx="409677" cy="361563"/>
            <a:chOff x="761180" y="3955255"/>
            <a:chExt cx="1107581" cy="977503"/>
          </a:xfrm>
        </p:grpSpPr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A6E74634-613B-4B18-B2EA-59B314265AE4}"/>
                </a:ext>
              </a:extLst>
            </p:cNvPr>
            <p:cNvSpPr/>
            <p:nvPr/>
          </p:nvSpPr>
          <p:spPr bwMode="ltGray">
            <a:xfrm>
              <a:off x="761180" y="3955255"/>
              <a:ext cx="490109" cy="977503"/>
            </a:xfrm>
            <a:custGeom>
              <a:avLst/>
              <a:gdLst>
                <a:gd name="connsiteX0" fmla="*/ 0 w 488170"/>
                <a:gd name="connsiteY0" fmla="*/ 0 h 449092"/>
                <a:gd name="connsiteX1" fmla="*/ 488170 w 488170"/>
                <a:gd name="connsiteY1" fmla="*/ 0 h 449092"/>
                <a:gd name="connsiteX2" fmla="*/ 488170 w 488170"/>
                <a:gd name="connsiteY2" fmla="*/ 449092 h 449092"/>
                <a:gd name="connsiteX3" fmla="*/ 0 w 488170"/>
                <a:gd name="connsiteY3" fmla="*/ 449092 h 449092"/>
                <a:gd name="connsiteX4" fmla="*/ 0 w 488170"/>
                <a:gd name="connsiteY4" fmla="*/ 0 h 449092"/>
                <a:gd name="connsiteX0" fmla="*/ 0 w 488170"/>
                <a:gd name="connsiteY0" fmla="*/ 2154 h 451246"/>
                <a:gd name="connsiteX1" fmla="*/ 218479 w 488170"/>
                <a:gd name="connsiteY1" fmla="*/ 0 h 451246"/>
                <a:gd name="connsiteX2" fmla="*/ 488170 w 488170"/>
                <a:gd name="connsiteY2" fmla="*/ 2154 h 451246"/>
                <a:gd name="connsiteX3" fmla="*/ 488170 w 488170"/>
                <a:gd name="connsiteY3" fmla="*/ 451246 h 451246"/>
                <a:gd name="connsiteX4" fmla="*/ 0 w 488170"/>
                <a:gd name="connsiteY4" fmla="*/ 451246 h 451246"/>
                <a:gd name="connsiteX5" fmla="*/ 0 w 488170"/>
                <a:gd name="connsiteY5" fmla="*/ 2154 h 451246"/>
                <a:gd name="connsiteX0" fmla="*/ 0 w 488170"/>
                <a:gd name="connsiteY0" fmla="*/ 2154 h 451246"/>
                <a:gd name="connsiteX1" fmla="*/ 99416 w 488170"/>
                <a:gd name="connsiteY1" fmla="*/ 0 h 451246"/>
                <a:gd name="connsiteX2" fmla="*/ 218479 w 488170"/>
                <a:gd name="connsiteY2" fmla="*/ 0 h 451246"/>
                <a:gd name="connsiteX3" fmla="*/ 488170 w 488170"/>
                <a:gd name="connsiteY3" fmla="*/ 2154 h 451246"/>
                <a:gd name="connsiteX4" fmla="*/ 488170 w 488170"/>
                <a:gd name="connsiteY4" fmla="*/ 451246 h 451246"/>
                <a:gd name="connsiteX5" fmla="*/ 0 w 488170"/>
                <a:gd name="connsiteY5" fmla="*/ 451246 h 451246"/>
                <a:gd name="connsiteX6" fmla="*/ 0 w 488170"/>
                <a:gd name="connsiteY6" fmla="*/ 2154 h 451246"/>
                <a:gd name="connsiteX0" fmla="*/ 0 w 489941"/>
                <a:gd name="connsiteY0" fmla="*/ 356960 h 806052"/>
                <a:gd name="connsiteX1" fmla="*/ 489941 w 489941"/>
                <a:gd name="connsiteY1" fmla="*/ 0 h 806052"/>
                <a:gd name="connsiteX2" fmla="*/ 218479 w 489941"/>
                <a:gd name="connsiteY2" fmla="*/ 354806 h 806052"/>
                <a:gd name="connsiteX3" fmla="*/ 488170 w 489941"/>
                <a:gd name="connsiteY3" fmla="*/ 356960 h 806052"/>
                <a:gd name="connsiteX4" fmla="*/ 488170 w 489941"/>
                <a:gd name="connsiteY4" fmla="*/ 806052 h 806052"/>
                <a:gd name="connsiteX5" fmla="*/ 0 w 489941"/>
                <a:gd name="connsiteY5" fmla="*/ 806052 h 806052"/>
                <a:gd name="connsiteX6" fmla="*/ 0 w 489941"/>
                <a:gd name="connsiteY6" fmla="*/ 356960 h 806052"/>
                <a:gd name="connsiteX0" fmla="*/ 0 w 489941"/>
                <a:gd name="connsiteY0" fmla="*/ 356960 h 806052"/>
                <a:gd name="connsiteX1" fmla="*/ 206573 w 489941"/>
                <a:gd name="connsiteY1" fmla="*/ 204787 h 806052"/>
                <a:gd name="connsiteX2" fmla="*/ 489941 w 489941"/>
                <a:gd name="connsiteY2" fmla="*/ 0 h 806052"/>
                <a:gd name="connsiteX3" fmla="*/ 218479 w 489941"/>
                <a:gd name="connsiteY3" fmla="*/ 354806 h 806052"/>
                <a:gd name="connsiteX4" fmla="*/ 488170 w 489941"/>
                <a:gd name="connsiteY4" fmla="*/ 356960 h 806052"/>
                <a:gd name="connsiteX5" fmla="*/ 488170 w 489941"/>
                <a:gd name="connsiteY5" fmla="*/ 806052 h 806052"/>
                <a:gd name="connsiteX6" fmla="*/ 0 w 489941"/>
                <a:gd name="connsiteY6" fmla="*/ 806052 h 806052"/>
                <a:gd name="connsiteX7" fmla="*/ 0 w 489941"/>
                <a:gd name="connsiteY7" fmla="*/ 356960 h 806052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135 w 490077"/>
                <a:gd name="connsiteY0" fmla="*/ 528411 h 977503"/>
                <a:gd name="connsiteX1" fmla="*/ 490077 w 490077"/>
                <a:gd name="connsiteY1" fmla="*/ 0 h 977503"/>
                <a:gd name="connsiteX2" fmla="*/ 490076 w 490077"/>
                <a:gd name="connsiteY2" fmla="*/ 171451 h 977503"/>
                <a:gd name="connsiteX3" fmla="*/ 218614 w 490077"/>
                <a:gd name="connsiteY3" fmla="*/ 526257 h 977503"/>
                <a:gd name="connsiteX4" fmla="*/ 488305 w 490077"/>
                <a:gd name="connsiteY4" fmla="*/ 528411 h 977503"/>
                <a:gd name="connsiteX5" fmla="*/ 488305 w 490077"/>
                <a:gd name="connsiteY5" fmla="*/ 977503 h 977503"/>
                <a:gd name="connsiteX6" fmla="*/ 135 w 490077"/>
                <a:gd name="connsiteY6" fmla="*/ 977503 h 977503"/>
                <a:gd name="connsiteX7" fmla="*/ 135 w 490077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354377 w 490109"/>
                <a:gd name="connsiteY3" fmla="*/ 354808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199596 w 490109"/>
                <a:gd name="connsiteY3" fmla="*/ 2619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109" h="977503">
                  <a:moveTo>
                    <a:pt x="167" y="528411"/>
                  </a:moveTo>
                  <a:cubicBezTo>
                    <a:pt x="-5588" y="316555"/>
                    <a:pt x="136294" y="11831"/>
                    <a:pt x="490109" y="0"/>
                  </a:cubicBezTo>
                  <a:cubicBezTo>
                    <a:pt x="490109" y="57150"/>
                    <a:pt x="490108" y="123826"/>
                    <a:pt x="490108" y="180976"/>
                  </a:cubicBezTo>
                  <a:cubicBezTo>
                    <a:pt x="235314" y="235348"/>
                    <a:pt x="228466" y="404852"/>
                    <a:pt x="218646" y="526257"/>
                  </a:cubicBezTo>
                  <a:lnTo>
                    <a:pt x="488337" y="528411"/>
                  </a:lnTo>
                  <a:lnTo>
                    <a:pt x="488337" y="977503"/>
                  </a:lnTo>
                  <a:lnTo>
                    <a:pt x="167" y="977503"/>
                  </a:lnTo>
                  <a:lnTo>
                    <a:pt x="167" y="528411"/>
                  </a:lnTo>
                  <a:close/>
                </a:path>
              </a:pathLst>
            </a:custGeom>
            <a:noFill/>
            <a:ln w="158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6F293BE4-C297-4F89-976A-39D82E70B6D4}"/>
                </a:ext>
              </a:extLst>
            </p:cNvPr>
            <p:cNvSpPr/>
            <p:nvPr/>
          </p:nvSpPr>
          <p:spPr bwMode="ltGray">
            <a:xfrm>
              <a:off x="1378652" y="3955255"/>
              <a:ext cx="490109" cy="977503"/>
            </a:xfrm>
            <a:custGeom>
              <a:avLst/>
              <a:gdLst>
                <a:gd name="connsiteX0" fmla="*/ 0 w 488170"/>
                <a:gd name="connsiteY0" fmla="*/ 0 h 449092"/>
                <a:gd name="connsiteX1" fmla="*/ 488170 w 488170"/>
                <a:gd name="connsiteY1" fmla="*/ 0 h 449092"/>
                <a:gd name="connsiteX2" fmla="*/ 488170 w 488170"/>
                <a:gd name="connsiteY2" fmla="*/ 449092 h 449092"/>
                <a:gd name="connsiteX3" fmla="*/ 0 w 488170"/>
                <a:gd name="connsiteY3" fmla="*/ 449092 h 449092"/>
                <a:gd name="connsiteX4" fmla="*/ 0 w 488170"/>
                <a:gd name="connsiteY4" fmla="*/ 0 h 449092"/>
                <a:gd name="connsiteX0" fmla="*/ 0 w 488170"/>
                <a:gd name="connsiteY0" fmla="*/ 2154 h 451246"/>
                <a:gd name="connsiteX1" fmla="*/ 218479 w 488170"/>
                <a:gd name="connsiteY1" fmla="*/ 0 h 451246"/>
                <a:gd name="connsiteX2" fmla="*/ 488170 w 488170"/>
                <a:gd name="connsiteY2" fmla="*/ 2154 h 451246"/>
                <a:gd name="connsiteX3" fmla="*/ 488170 w 488170"/>
                <a:gd name="connsiteY3" fmla="*/ 451246 h 451246"/>
                <a:gd name="connsiteX4" fmla="*/ 0 w 488170"/>
                <a:gd name="connsiteY4" fmla="*/ 451246 h 451246"/>
                <a:gd name="connsiteX5" fmla="*/ 0 w 488170"/>
                <a:gd name="connsiteY5" fmla="*/ 2154 h 451246"/>
                <a:gd name="connsiteX0" fmla="*/ 0 w 488170"/>
                <a:gd name="connsiteY0" fmla="*/ 2154 h 451246"/>
                <a:gd name="connsiteX1" fmla="*/ 99416 w 488170"/>
                <a:gd name="connsiteY1" fmla="*/ 0 h 451246"/>
                <a:gd name="connsiteX2" fmla="*/ 218479 w 488170"/>
                <a:gd name="connsiteY2" fmla="*/ 0 h 451246"/>
                <a:gd name="connsiteX3" fmla="*/ 488170 w 488170"/>
                <a:gd name="connsiteY3" fmla="*/ 2154 h 451246"/>
                <a:gd name="connsiteX4" fmla="*/ 488170 w 488170"/>
                <a:gd name="connsiteY4" fmla="*/ 451246 h 451246"/>
                <a:gd name="connsiteX5" fmla="*/ 0 w 488170"/>
                <a:gd name="connsiteY5" fmla="*/ 451246 h 451246"/>
                <a:gd name="connsiteX6" fmla="*/ 0 w 488170"/>
                <a:gd name="connsiteY6" fmla="*/ 2154 h 451246"/>
                <a:gd name="connsiteX0" fmla="*/ 0 w 489941"/>
                <a:gd name="connsiteY0" fmla="*/ 356960 h 806052"/>
                <a:gd name="connsiteX1" fmla="*/ 489941 w 489941"/>
                <a:gd name="connsiteY1" fmla="*/ 0 h 806052"/>
                <a:gd name="connsiteX2" fmla="*/ 218479 w 489941"/>
                <a:gd name="connsiteY2" fmla="*/ 354806 h 806052"/>
                <a:gd name="connsiteX3" fmla="*/ 488170 w 489941"/>
                <a:gd name="connsiteY3" fmla="*/ 356960 h 806052"/>
                <a:gd name="connsiteX4" fmla="*/ 488170 w 489941"/>
                <a:gd name="connsiteY4" fmla="*/ 806052 h 806052"/>
                <a:gd name="connsiteX5" fmla="*/ 0 w 489941"/>
                <a:gd name="connsiteY5" fmla="*/ 806052 h 806052"/>
                <a:gd name="connsiteX6" fmla="*/ 0 w 489941"/>
                <a:gd name="connsiteY6" fmla="*/ 356960 h 806052"/>
                <a:gd name="connsiteX0" fmla="*/ 0 w 489941"/>
                <a:gd name="connsiteY0" fmla="*/ 356960 h 806052"/>
                <a:gd name="connsiteX1" fmla="*/ 206573 w 489941"/>
                <a:gd name="connsiteY1" fmla="*/ 204787 h 806052"/>
                <a:gd name="connsiteX2" fmla="*/ 489941 w 489941"/>
                <a:gd name="connsiteY2" fmla="*/ 0 h 806052"/>
                <a:gd name="connsiteX3" fmla="*/ 218479 w 489941"/>
                <a:gd name="connsiteY3" fmla="*/ 354806 h 806052"/>
                <a:gd name="connsiteX4" fmla="*/ 488170 w 489941"/>
                <a:gd name="connsiteY4" fmla="*/ 356960 h 806052"/>
                <a:gd name="connsiteX5" fmla="*/ 488170 w 489941"/>
                <a:gd name="connsiteY5" fmla="*/ 806052 h 806052"/>
                <a:gd name="connsiteX6" fmla="*/ 0 w 489941"/>
                <a:gd name="connsiteY6" fmla="*/ 806052 h 806052"/>
                <a:gd name="connsiteX7" fmla="*/ 0 w 489941"/>
                <a:gd name="connsiteY7" fmla="*/ 356960 h 806052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135 w 490077"/>
                <a:gd name="connsiteY0" fmla="*/ 528411 h 977503"/>
                <a:gd name="connsiteX1" fmla="*/ 490077 w 490077"/>
                <a:gd name="connsiteY1" fmla="*/ 0 h 977503"/>
                <a:gd name="connsiteX2" fmla="*/ 490076 w 490077"/>
                <a:gd name="connsiteY2" fmla="*/ 171451 h 977503"/>
                <a:gd name="connsiteX3" fmla="*/ 218614 w 490077"/>
                <a:gd name="connsiteY3" fmla="*/ 526257 h 977503"/>
                <a:gd name="connsiteX4" fmla="*/ 488305 w 490077"/>
                <a:gd name="connsiteY4" fmla="*/ 528411 h 977503"/>
                <a:gd name="connsiteX5" fmla="*/ 488305 w 490077"/>
                <a:gd name="connsiteY5" fmla="*/ 977503 h 977503"/>
                <a:gd name="connsiteX6" fmla="*/ 135 w 490077"/>
                <a:gd name="connsiteY6" fmla="*/ 977503 h 977503"/>
                <a:gd name="connsiteX7" fmla="*/ 135 w 490077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354377 w 490109"/>
                <a:gd name="connsiteY3" fmla="*/ 354808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199596 w 490109"/>
                <a:gd name="connsiteY3" fmla="*/ 2619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109" h="977503">
                  <a:moveTo>
                    <a:pt x="167" y="528411"/>
                  </a:moveTo>
                  <a:cubicBezTo>
                    <a:pt x="-5588" y="316555"/>
                    <a:pt x="136294" y="11831"/>
                    <a:pt x="490109" y="0"/>
                  </a:cubicBezTo>
                  <a:cubicBezTo>
                    <a:pt x="490109" y="57150"/>
                    <a:pt x="490108" y="123826"/>
                    <a:pt x="490108" y="180976"/>
                  </a:cubicBezTo>
                  <a:cubicBezTo>
                    <a:pt x="235314" y="235348"/>
                    <a:pt x="228466" y="404852"/>
                    <a:pt x="218646" y="526257"/>
                  </a:cubicBezTo>
                  <a:lnTo>
                    <a:pt x="488337" y="528411"/>
                  </a:lnTo>
                  <a:lnTo>
                    <a:pt x="488337" y="977503"/>
                  </a:lnTo>
                  <a:lnTo>
                    <a:pt x="167" y="977503"/>
                  </a:lnTo>
                  <a:lnTo>
                    <a:pt x="167" y="528411"/>
                  </a:lnTo>
                  <a:close/>
                </a:path>
              </a:pathLst>
            </a:custGeom>
            <a:noFill/>
            <a:ln w="158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3F3A4EF-138B-4378-80FD-A3EA5D87BE29}"/>
              </a:ext>
            </a:extLst>
          </p:cNvPr>
          <p:cNvSpPr txBox="1">
            <a:spLocks/>
          </p:cNvSpPr>
          <p:nvPr/>
        </p:nvSpPr>
        <p:spPr>
          <a:xfrm>
            <a:off x="-153607" y="1605661"/>
            <a:ext cx="5184318" cy="3058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bg2"/>
              </a:buClr>
              <a:buFont typeface="Arial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l"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</a:rPr>
              <a:t>Every sale has five basic obstacles: no need, no money, no hurry, no desire, </a:t>
            </a:r>
            <a:r>
              <a:rPr lang="en-US" b="1" dirty="0">
                <a:solidFill>
                  <a:schemeClr val="bg1"/>
                </a:solidFill>
              </a:rPr>
              <a:t>no trust.</a:t>
            </a:r>
            <a:r>
              <a:rPr lang="en-US" b="1" i="1" dirty="0">
                <a:solidFill>
                  <a:srgbClr val="4F5650"/>
                </a:solidFill>
              </a:rPr>
              <a:t>		</a:t>
            </a:r>
          </a:p>
          <a:p>
            <a:pPr lvl="7" algn="l"/>
            <a:r>
              <a:rPr lang="en-US" sz="1800" dirty="0">
                <a:solidFill>
                  <a:schemeClr val="bg1"/>
                </a:solidFill>
              </a:rPr>
              <a:t>Zig Ziglar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49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some water&#10;&#10;Description automatically generated">
            <a:extLst>
              <a:ext uri="{FF2B5EF4-FFF2-40B4-BE49-F238E27FC236}">
                <a16:creationId xmlns:a16="http://schemas.microsoft.com/office/drawing/2014/main" id="{FC0B8376-52ED-4C8C-A6A3-B6682C8A8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" t="40200" r="36219" b="18897"/>
          <a:stretch/>
        </p:blipFill>
        <p:spPr>
          <a:xfrm>
            <a:off x="0" y="-5474"/>
            <a:ext cx="9144000" cy="446881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F7F2CBD-7AE4-437B-B951-EBF61905C547}"/>
              </a:ext>
            </a:extLst>
          </p:cNvPr>
          <p:cNvSpPr/>
          <p:nvPr/>
        </p:nvSpPr>
        <p:spPr>
          <a:xfrm>
            <a:off x="-1182" y="-5474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320F3-B225-47B0-8FA0-2FB3B63DDB22}"/>
              </a:ext>
            </a:extLst>
          </p:cNvPr>
          <p:cNvGrpSpPr/>
          <p:nvPr/>
        </p:nvGrpSpPr>
        <p:grpSpPr>
          <a:xfrm>
            <a:off x="0" y="972355"/>
            <a:ext cx="6593983" cy="3496459"/>
            <a:chOff x="-8467" y="942399"/>
            <a:chExt cx="6796088" cy="3526415"/>
          </a:xfrm>
          <a:solidFill>
            <a:schemeClr val="bg1">
              <a:alpha val="10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88084431-4F6B-444E-AB59-86BCF4F9C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2BD1062A-2872-4ACA-93F3-C8087621B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77BEF7-F7BC-40C2-8A69-6D4B44DE6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BFE7C4DC-6727-4831-B347-0EACCB194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465EA281-1E6C-4BBA-8434-E35EFF1CF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6D3D5E2-1BDB-4904-A1C0-A799CBCC7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8715306-04E6-409B-9CCE-2EA3F8E78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2982C4E1-51C5-410F-98AF-D922755A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FA2C55C3-8057-45E7-A2D7-F99264B19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34210D3-DFC8-4361-9592-31EE92063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6E788AF-7657-4962-A6F1-B64FD85EF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2D5D108-572E-4B7B-8934-439998D6F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20F378-A4BC-4DE3-A31B-CD9FC78F2736}"/>
              </a:ext>
            </a:extLst>
          </p:cNvPr>
          <p:cNvGrpSpPr/>
          <p:nvPr/>
        </p:nvGrpSpPr>
        <p:grpSpPr>
          <a:xfrm>
            <a:off x="804335" y="1058589"/>
            <a:ext cx="409677" cy="361563"/>
            <a:chOff x="761180" y="3955255"/>
            <a:chExt cx="1107581" cy="977503"/>
          </a:xfrm>
        </p:grpSpPr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A6E74634-613B-4B18-B2EA-59B314265AE4}"/>
                </a:ext>
              </a:extLst>
            </p:cNvPr>
            <p:cNvSpPr/>
            <p:nvPr/>
          </p:nvSpPr>
          <p:spPr bwMode="ltGray">
            <a:xfrm>
              <a:off x="761180" y="3955255"/>
              <a:ext cx="490109" cy="977503"/>
            </a:xfrm>
            <a:custGeom>
              <a:avLst/>
              <a:gdLst>
                <a:gd name="connsiteX0" fmla="*/ 0 w 488170"/>
                <a:gd name="connsiteY0" fmla="*/ 0 h 449092"/>
                <a:gd name="connsiteX1" fmla="*/ 488170 w 488170"/>
                <a:gd name="connsiteY1" fmla="*/ 0 h 449092"/>
                <a:gd name="connsiteX2" fmla="*/ 488170 w 488170"/>
                <a:gd name="connsiteY2" fmla="*/ 449092 h 449092"/>
                <a:gd name="connsiteX3" fmla="*/ 0 w 488170"/>
                <a:gd name="connsiteY3" fmla="*/ 449092 h 449092"/>
                <a:gd name="connsiteX4" fmla="*/ 0 w 488170"/>
                <a:gd name="connsiteY4" fmla="*/ 0 h 449092"/>
                <a:gd name="connsiteX0" fmla="*/ 0 w 488170"/>
                <a:gd name="connsiteY0" fmla="*/ 2154 h 451246"/>
                <a:gd name="connsiteX1" fmla="*/ 218479 w 488170"/>
                <a:gd name="connsiteY1" fmla="*/ 0 h 451246"/>
                <a:gd name="connsiteX2" fmla="*/ 488170 w 488170"/>
                <a:gd name="connsiteY2" fmla="*/ 2154 h 451246"/>
                <a:gd name="connsiteX3" fmla="*/ 488170 w 488170"/>
                <a:gd name="connsiteY3" fmla="*/ 451246 h 451246"/>
                <a:gd name="connsiteX4" fmla="*/ 0 w 488170"/>
                <a:gd name="connsiteY4" fmla="*/ 451246 h 451246"/>
                <a:gd name="connsiteX5" fmla="*/ 0 w 488170"/>
                <a:gd name="connsiteY5" fmla="*/ 2154 h 451246"/>
                <a:gd name="connsiteX0" fmla="*/ 0 w 488170"/>
                <a:gd name="connsiteY0" fmla="*/ 2154 h 451246"/>
                <a:gd name="connsiteX1" fmla="*/ 99416 w 488170"/>
                <a:gd name="connsiteY1" fmla="*/ 0 h 451246"/>
                <a:gd name="connsiteX2" fmla="*/ 218479 w 488170"/>
                <a:gd name="connsiteY2" fmla="*/ 0 h 451246"/>
                <a:gd name="connsiteX3" fmla="*/ 488170 w 488170"/>
                <a:gd name="connsiteY3" fmla="*/ 2154 h 451246"/>
                <a:gd name="connsiteX4" fmla="*/ 488170 w 488170"/>
                <a:gd name="connsiteY4" fmla="*/ 451246 h 451246"/>
                <a:gd name="connsiteX5" fmla="*/ 0 w 488170"/>
                <a:gd name="connsiteY5" fmla="*/ 451246 h 451246"/>
                <a:gd name="connsiteX6" fmla="*/ 0 w 488170"/>
                <a:gd name="connsiteY6" fmla="*/ 2154 h 451246"/>
                <a:gd name="connsiteX0" fmla="*/ 0 w 489941"/>
                <a:gd name="connsiteY0" fmla="*/ 356960 h 806052"/>
                <a:gd name="connsiteX1" fmla="*/ 489941 w 489941"/>
                <a:gd name="connsiteY1" fmla="*/ 0 h 806052"/>
                <a:gd name="connsiteX2" fmla="*/ 218479 w 489941"/>
                <a:gd name="connsiteY2" fmla="*/ 354806 h 806052"/>
                <a:gd name="connsiteX3" fmla="*/ 488170 w 489941"/>
                <a:gd name="connsiteY3" fmla="*/ 356960 h 806052"/>
                <a:gd name="connsiteX4" fmla="*/ 488170 w 489941"/>
                <a:gd name="connsiteY4" fmla="*/ 806052 h 806052"/>
                <a:gd name="connsiteX5" fmla="*/ 0 w 489941"/>
                <a:gd name="connsiteY5" fmla="*/ 806052 h 806052"/>
                <a:gd name="connsiteX6" fmla="*/ 0 w 489941"/>
                <a:gd name="connsiteY6" fmla="*/ 356960 h 806052"/>
                <a:gd name="connsiteX0" fmla="*/ 0 w 489941"/>
                <a:gd name="connsiteY0" fmla="*/ 356960 h 806052"/>
                <a:gd name="connsiteX1" fmla="*/ 206573 w 489941"/>
                <a:gd name="connsiteY1" fmla="*/ 204787 h 806052"/>
                <a:gd name="connsiteX2" fmla="*/ 489941 w 489941"/>
                <a:gd name="connsiteY2" fmla="*/ 0 h 806052"/>
                <a:gd name="connsiteX3" fmla="*/ 218479 w 489941"/>
                <a:gd name="connsiteY3" fmla="*/ 354806 h 806052"/>
                <a:gd name="connsiteX4" fmla="*/ 488170 w 489941"/>
                <a:gd name="connsiteY4" fmla="*/ 356960 h 806052"/>
                <a:gd name="connsiteX5" fmla="*/ 488170 w 489941"/>
                <a:gd name="connsiteY5" fmla="*/ 806052 h 806052"/>
                <a:gd name="connsiteX6" fmla="*/ 0 w 489941"/>
                <a:gd name="connsiteY6" fmla="*/ 806052 h 806052"/>
                <a:gd name="connsiteX7" fmla="*/ 0 w 489941"/>
                <a:gd name="connsiteY7" fmla="*/ 356960 h 806052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135 w 490077"/>
                <a:gd name="connsiteY0" fmla="*/ 528411 h 977503"/>
                <a:gd name="connsiteX1" fmla="*/ 490077 w 490077"/>
                <a:gd name="connsiteY1" fmla="*/ 0 h 977503"/>
                <a:gd name="connsiteX2" fmla="*/ 490076 w 490077"/>
                <a:gd name="connsiteY2" fmla="*/ 171451 h 977503"/>
                <a:gd name="connsiteX3" fmla="*/ 218614 w 490077"/>
                <a:gd name="connsiteY3" fmla="*/ 526257 h 977503"/>
                <a:gd name="connsiteX4" fmla="*/ 488305 w 490077"/>
                <a:gd name="connsiteY4" fmla="*/ 528411 h 977503"/>
                <a:gd name="connsiteX5" fmla="*/ 488305 w 490077"/>
                <a:gd name="connsiteY5" fmla="*/ 977503 h 977503"/>
                <a:gd name="connsiteX6" fmla="*/ 135 w 490077"/>
                <a:gd name="connsiteY6" fmla="*/ 977503 h 977503"/>
                <a:gd name="connsiteX7" fmla="*/ 135 w 490077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354377 w 490109"/>
                <a:gd name="connsiteY3" fmla="*/ 354808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199596 w 490109"/>
                <a:gd name="connsiteY3" fmla="*/ 2619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109" h="977503">
                  <a:moveTo>
                    <a:pt x="167" y="528411"/>
                  </a:moveTo>
                  <a:cubicBezTo>
                    <a:pt x="-5588" y="316555"/>
                    <a:pt x="136294" y="11831"/>
                    <a:pt x="490109" y="0"/>
                  </a:cubicBezTo>
                  <a:cubicBezTo>
                    <a:pt x="490109" y="57150"/>
                    <a:pt x="490108" y="123826"/>
                    <a:pt x="490108" y="180976"/>
                  </a:cubicBezTo>
                  <a:cubicBezTo>
                    <a:pt x="235314" y="235348"/>
                    <a:pt x="228466" y="404852"/>
                    <a:pt x="218646" y="526257"/>
                  </a:cubicBezTo>
                  <a:lnTo>
                    <a:pt x="488337" y="528411"/>
                  </a:lnTo>
                  <a:lnTo>
                    <a:pt x="488337" y="977503"/>
                  </a:lnTo>
                  <a:lnTo>
                    <a:pt x="167" y="977503"/>
                  </a:lnTo>
                  <a:lnTo>
                    <a:pt x="167" y="528411"/>
                  </a:lnTo>
                  <a:close/>
                </a:path>
              </a:pathLst>
            </a:custGeom>
            <a:noFill/>
            <a:ln w="158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6F293BE4-C297-4F89-976A-39D82E70B6D4}"/>
                </a:ext>
              </a:extLst>
            </p:cNvPr>
            <p:cNvSpPr/>
            <p:nvPr/>
          </p:nvSpPr>
          <p:spPr bwMode="ltGray">
            <a:xfrm>
              <a:off x="1378652" y="3955255"/>
              <a:ext cx="490109" cy="977503"/>
            </a:xfrm>
            <a:custGeom>
              <a:avLst/>
              <a:gdLst>
                <a:gd name="connsiteX0" fmla="*/ 0 w 488170"/>
                <a:gd name="connsiteY0" fmla="*/ 0 h 449092"/>
                <a:gd name="connsiteX1" fmla="*/ 488170 w 488170"/>
                <a:gd name="connsiteY1" fmla="*/ 0 h 449092"/>
                <a:gd name="connsiteX2" fmla="*/ 488170 w 488170"/>
                <a:gd name="connsiteY2" fmla="*/ 449092 h 449092"/>
                <a:gd name="connsiteX3" fmla="*/ 0 w 488170"/>
                <a:gd name="connsiteY3" fmla="*/ 449092 h 449092"/>
                <a:gd name="connsiteX4" fmla="*/ 0 w 488170"/>
                <a:gd name="connsiteY4" fmla="*/ 0 h 449092"/>
                <a:gd name="connsiteX0" fmla="*/ 0 w 488170"/>
                <a:gd name="connsiteY0" fmla="*/ 2154 h 451246"/>
                <a:gd name="connsiteX1" fmla="*/ 218479 w 488170"/>
                <a:gd name="connsiteY1" fmla="*/ 0 h 451246"/>
                <a:gd name="connsiteX2" fmla="*/ 488170 w 488170"/>
                <a:gd name="connsiteY2" fmla="*/ 2154 h 451246"/>
                <a:gd name="connsiteX3" fmla="*/ 488170 w 488170"/>
                <a:gd name="connsiteY3" fmla="*/ 451246 h 451246"/>
                <a:gd name="connsiteX4" fmla="*/ 0 w 488170"/>
                <a:gd name="connsiteY4" fmla="*/ 451246 h 451246"/>
                <a:gd name="connsiteX5" fmla="*/ 0 w 488170"/>
                <a:gd name="connsiteY5" fmla="*/ 2154 h 451246"/>
                <a:gd name="connsiteX0" fmla="*/ 0 w 488170"/>
                <a:gd name="connsiteY0" fmla="*/ 2154 h 451246"/>
                <a:gd name="connsiteX1" fmla="*/ 99416 w 488170"/>
                <a:gd name="connsiteY1" fmla="*/ 0 h 451246"/>
                <a:gd name="connsiteX2" fmla="*/ 218479 w 488170"/>
                <a:gd name="connsiteY2" fmla="*/ 0 h 451246"/>
                <a:gd name="connsiteX3" fmla="*/ 488170 w 488170"/>
                <a:gd name="connsiteY3" fmla="*/ 2154 h 451246"/>
                <a:gd name="connsiteX4" fmla="*/ 488170 w 488170"/>
                <a:gd name="connsiteY4" fmla="*/ 451246 h 451246"/>
                <a:gd name="connsiteX5" fmla="*/ 0 w 488170"/>
                <a:gd name="connsiteY5" fmla="*/ 451246 h 451246"/>
                <a:gd name="connsiteX6" fmla="*/ 0 w 488170"/>
                <a:gd name="connsiteY6" fmla="*/ 2154 h 451246"/>
                <a:gd name="connsiteX0" fmla="*/ 0 w 489941"/>
                <a:gd name="connsiteY0" fmla="*/ 356960 h 806052"/>
                <a:gd name="connsiteX1" fmla="*/ 489941 w 489941"/>
                <a:gd name="connsiteY1" fmla="*/ 0 h 806052"/>
                <a:gd name="connsiteX2" fmla="*/ 218479 w 489941"/>
                <a:gd name="connsiteY2" fmla="*/ 354806 h 806052"/>
                <a:gd name="connsiteX3" fmla="*/ 488170 w 489941"/>
                <a:gd name="connsiteY3" fmla="*/ 356960 h 806052"/>
                <a:gd name="connsiteX4" fmla="*/ 488170 w 489941"/>
                <a:gd name="connsiteY4" fmla="*/ 806052 h 806052"/>
                <a:gd name="connsiteX5" fmla="*/ 0 w 489941"/>
                <a:gd name="connsiteY5" fmla="*/ 806052 h 806052"/>
                <a:gd name="connsiteX6" fmla="*/ 0 w 489941"/>
                <a:gd name="connsiteY6" fmla="*/ 356960 h 806052"/>
                <a:gd name="connsiteX0" fmla="*/ 0 w 489941"/>
                <a:gd name="connsiteY0" fmla="*/ 356960 h 806052"/>
                <a:gd name="connsiteX1" fmla="*/ 206573 w 489941"/>
                <a:gd name="connsiteY1" fmla="*/ 204787 h 806052"/>
                <a:gd name="connsiteX2" fmla="*/ 489941 w 489941"/>
                <a:gd name="connsiteY2" fmla="*/ 0 h 806052"/>
                <a:gd name="connsiteX3" fmla="*/ 218479 w 489941"/>
                <a:gd name="connsiteY3" fmla="*/ 354806 h 806052"/>
                <a:gd name="connsiteX4" fmla="*/ 488170 w 489941"/>
                <a:gd name="connsiteY4" fmla="*/ 356960 h 806052"/>
                <a:gd name="connsiteX5" fmla="*/ 488170 w 489941"/>
                <a:gd name="connsiteY5" fmla="*/ 806052 h 806052"/>
                <a:gd name="connsiteX6" fmla="*/ 0 w 489941"/>
                <a:gd name="connsiteY6" fmla="*/ 806052 h 806052"/>
                <a:gd name="connsiteX7" fmla="*/ 0 w 489941"/>
                <a:gd name="connsiteY7" fmla="*/ 356960 h 806052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0 w 489942"/>
                <a:gd name="connsiteY0" fmla="*/ 528411 h 977503"/>
                <a:gd name="connsiteX1" fmla="*/ 489942 w 489942"/>
                <a:gd name="connsiteY1" fmla="*/ 0 h 977503"/>
                <a:gd name="connsiteX2" fmla="*/ 489941 w 489942"/>
                <a:gd name="connsiteY2" fmla="*/ 171451 h 977503"/>
                <a:gd name="connsiteX3" fmla="*/ 218479 w 489942"/>
                <a:gd name="connsiteY3" fmla="*/ 526257 h 977503"/>
                <a:gd name="connsiteX4" fmla="*/ 488170 w 489942"/>
                <a:gd name="connsiteY4" fmla="*/ 528411 h 977503"/>
                <a:gd name="connsiteX5" fmla="*/ 488170 w 489942"/>
                <a:gd name="connsiteY5" fmla="*/ 977503 h 977503"/>
                <a:gd name="connsiteX6" fmla="*/ 0 w 489942"/>
                <a:gd name="connsiteY6" fmla="*/ 977503 h 977503"/>
                <a:gd name="connsiteX7" fmla="*/ 0 w 489942"/>
                <a:gd name="connsiteY7" fmla="*/ 528411 h 977503"/>
                <a:gd name="connsiteX0" fmla="*/ 135 w 490077"/>
                <a:gd name="connsiteY0" fmla="*/ 528411 h 977503"/>
                <a:gd name="connsiteX1" fmla="*/ 490077 w 490077"/>
                <a:gd name="connsiteY1" fmla="*/ 0 h 977503"/>
                <a:gd name="connsiteX2" fmla="*/ 490076 w 490077"/>
                <a:gd name="connsiteY2" fmla="*/ 171451 h 977503"/>
                <a:gd name="connsiteX3" fmla="*/ 218614 w 490077"/>
                <a:gd name="connsiteY3" fmla="*/ 526257 h 977503"/>
                <a:gd name="connsiteX4" fmla="*/ 488305 w 490077"/>
                <a:gd name="connsiteY4" fmla="*/ 528411 h 977503"/>
                <a:gd name="connsiteX5" fmla="*/ 488305 w 490077"/>
                <a:gd name="connsiteY5" fmla="*/ 977503 h 977503"/>
                <a:gd name="connsiteX6" fmla="*/ 135 w 490077"/>
                <a:gd name="connsiteY6" fmla="*/ 977503 h 977503"/>
                <a:gd name="connsiteX7" fmla="*/ 135 w 490077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354377 w 490109"/>
                <a:gd name="connsiteY3" fmla="*/ 354808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199596 w 490109"/>
                <a:gd name="connsiteY3" fmla="*/ 2619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75796 w 490109"/>
                <a:gd name="connsiteY3" fmla="*/ 300039 h 977503"/>
                <a:gd name="connsiteX4" fmla="*/ 218646 w 490109"/>
                <a:gd name="connsiteY4" fmla="*/ 526257 h 977503"/>
                <a:gd name="connsiteX5" fmla="*/ 488337 w 490109"/>
                <a:gd name="connsiteY5" fmla="*/ 528411 h 977503"/>
                <a:gd name="connsiteX6" fmla="*/ 488337 w 490109"/>
                <a:gd name="connsiteY6" fmla="*/ 977503 h 977503"/>
                <a:gd name="connsiteX7" fmla="*/ 167 w 490109"/>
                <a:gd name="connsiteY7" fmla="*/ 977503 h 977503"/>
                <a:gd name="connsiteX8" fmla="*/ 167 w 490109"/>
                <a:gd name="connsiteY8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71451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  <a:gd name="connsiteX0" fmla="*/ 167 w 490109"/>
                <a:gd name="connsiteY0" fmla="*/ 528411 h 977503"/>
                <a:gd name="connsiteX1" fmla="*/ 490109 w 490109"/>
                <a:gd name="connsiteY1" fmla="*/ 0 h 977503"/>
                <a:gd name="connsiteX2" fmla="*/ 490108 w 490109"/>
                <a:gd name="connsiteY2" fmla="*/ 180976 h 977503"/>
                <a:gd name="connsiteX3" fmla="*/ 218646 w 490109"/>
                <a:gd name="connsiteY3" fmla="*/ 526257 h 977503"/>
                <a:gd name="connsiteX4" fmla="*/ 488337 w 490109"/>
                <a:gd name="connsiteY4" fmla="*/ 528411 h 977503"/>
                <a:gd name="connsiteX5" fmla="*/ 488337 w 490109"/>
                <a:gd name="connsiteY5" fmla="*/ 977503 h 977503"/>
                <a:gd name="connsiteX6" fmla="*/ 167 w 490109"/>
                <a:gd name="connsiteY6" fmla="*/ 977503 h 977503"/>
                <a:gd name="connsiteX7" fmla="*/ 167 w 490109"/>
                <a:gd name="connsiteY7" fmla="*/ 528411 h 97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109" h="977503">
                  <a:moveTo>
                    <a:pt x="167" y="528411"/>
                  </a:moveTo>
                  <a:cubicBezTo>
                    <a:pt x="-5588" y="316555"/>
                    <a:pt x="136294" y="11831"/>
                    <a:pt x="490109" y="0"/>
                  </a:cubicBezTo>
                  <a:cubicBezTo>
                    <a:pt x="490109" y="57150"/>
                    <a:pt x="490108" y="123826"/>
                    <a:pt x="490108" y="180976"/>
                  </a:cubicBezTo>
                  <a:cubicBezTo>
                    <a:pt x="235314" y="235348"/>
                    <a:pt x="228466" y="404852"/>
                    <a:pt x="218646" y="526257"/>
                  </a:cubicBezTo>
                  <a:lnTo>
                    <a:pt x="488337" y="528411"/>
                  </a:lnTo>
                  <a:lnTo>
                    <a:pt x="488337" y="977503"/>
                  </a:lnTo>
                  <a:lnTo>
                    <a:pt x="167" y="977503"/>
                  </a:lnTo>
                  <a:lnTo>
                    <a:pt x="167" y="528411"/>
                  </a:lnTo>
                  <a:close/>
                </a:path>
              </a:pathLst>
            </a:custGeom>
            <a:noFill/>
            <a:ln w="158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3F3A4EF-138B-4378-80FD-A3EA5D87BE29}"/>
              </a:ext>
            </a:extLst>
          </p:cNvPr>
          <p:cNvSpPr txBox="1">
            <a:spLocks/>
          </p:cNvSpPr>
          <p:nvPr/>
        </p:nvSpPr>
        <p:spPr>
          <a:xfrm>
            <a:off x="-153607" y="1605661"/>
            <a:ext cx="5184318" cy="3058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bg2"/>
              </a:buClr>
              <a:buFont typeface="Arial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l"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</a:rPr>
              <a:t>Sales is not about selling anymore, but about </a:t>
            </a:r>
            <a:r>
              <a:rPr lang="en-US" b="1" dirty="0">
                <a:solidFill>
                  <a:schemeClr val="bg1"/>
                </a:solidFill>
              </a:rPr>
              <a:t>building trust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b="1" dirty="0">
                <a:solidFill>
                  <a:schemeClr val="bg1"/>
                </a:solidFill>
              </a:rPr>
              <a:t>educating</a:t>
            </a:r>
            <a:r>
              <a:rPr lang="en-US" b="1" i="1" dirty="0">
                <a:solidFill>
                  <a:srgbClr val="4F5650"/>
                </a:solidFill>
              </a:rPr>
              <a:t> 		</a:t>
            </a:r>
          </a:p>
          <a:p>
            <a:pPr lvl="7" algn="l"/>
            <a:r>
              <a:rPr lang="en-US" sz="1800" dirty="0">
                <a:solidFill>
                  <a:schemeClr val="bg1"/>
                </a:solidFill>
              </a:rPr>
              <a:t>Siva Devaki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9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4DBE-01CB-4A81-869C-08645A5BE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</a:t>
            </a:r>
            <a:r>
              <a:rPr lang="en-US" dirty="0" smtClean="0"/>
              <a:t>for Competitive Advantage Takeaway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72291-FF6A-494E-A9D9-D94B2159B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3351"/>
            <a:ext cx="3842951" cy="3058582"/>
          </a:xfrm>
        </p:spPr>
        <p:txBody>
          <a:bodyPr/>
          <a:lstStyle/>
          <a:p>
            <a:r>
              <a:rPr lang="en-US" dirty="0">
                <a:solidFill>
                  <a:srgbClr val="4F5650"/>
                </a:solidFill>
              </a:rPr>
              <a:t>Proactive activity. You have </a:t>
            </a:r>
            <a:r>
              <a:rPr lang="en-US" dirty="0" smtClean="0">
                <a:solidFill>
                  <a:srgbClr val="4F5650"/>
                </a:solidFill>
              </a:rPr>
              <a:t>time</a:t>
            </a:r>
            <a:r>
              <a:rPr lang="en-US" dirty="0">
                <a:solidFill>
                  <a:srgbClr val="4F5650"/>
                </a:solidFill>
              </a:rPr>
              <a:t>.</a:t>
            </a:r>
          </a:p>
          <a:p>
            <a:endParaRPr lang="en-US" dirty="0">
              <a:solidFill>
                <a:srgbClr val="4F5650"/>
              </a:solidFill>
            </a:endParaRPr>
          </a:p>
          <a:p>
            <a:r>
              <a:rPr lang="en-US" dirty="0" smtClean="0">
                <a:solidFill>
                  <a:srgbClr val="4F5650"/>
                </a:solidFill>
              </a:rPr>
              <a:t>Build the picture of organizational cyber capability, </a:t>
            </a:r>
            <a:r>
              <a:rPr lang="en-US" dirty="0" smtClean="0">
                <a:solidFill>
                  <a:srgbClr val="4F5650"/>
                </a:solidFill>
              </a:rPr>
              <a:t>competence and </a:t>
            </a:r>
            <a:r>
              <a:rPr lang="en-US" dirty="0" smtClean="0">
                <a:solidFill>
                  <a:srgbClr val="4F5650"/>
                </a:solidFill>
              </a:rPr>
              <a:t>culture. </a:t>
            </a:r>
          </a:p>
          <a:p>
            <a:endParaRPr lang="en-US" dirty="0">
              <a:solidFill>
                <a:srgbClr val="4F5650"/>
              </a:solidFill>
            </a:endParaRPr>
          </a:p>
          <a:p>
            <a:r>
              <a:rPr lang="en-US" dirty="0" smtClean="0">
                <a:solidFill>
                  <a:srgbClr val="4F5650"/>
                </a:solidFill>
              </a:rPr>
              <a:t>Use it…</a:t>
            </a:r>
          </a:p>
          <a:p>
            <a:endParaRPr lang="en-US" dirty="0" smtClean="0">
              <a:solidFill>
                <a:srgbClr val="4F5650"/>
              </a:solidFill>
            </a:endParaRPr>
          </a:p>
          <a:p>
            <a:pPr lvl="1"/>
            <a:r>
              <a:rPr lang="en-US" dirty="0" smtClean="0">
                <a:solidFill>
                  <a:srgbClr val="4F5650"/>
                </a:solidFill>
              </a:rPr>
              <a:t>Sales </a:t>
            </a:r>
            <a:r>
              <a:rPr lang="en-US" dirty="0" smtClean="0">
                <a:solidFill>
                  <a:srgbClr val="4F5650"/>
                </a:solidFill>
              </a:rPr>
              <a:t>pipeline</a:t>
            </a:r>
            <a:endParaRPr lang="en-US" dirty="0" smtClean="0">
              <a:solidFill>
                <a:srgbClr val="4F5650"/>
              </a:solidFill>
            </a:endParaRPr>
          </a:p>
          <a:p>
            <a:pPr lvl="1"/>
            <a:r>
              <a:rPr lang="en-US" dirty="0" smtClean="0">
                <a:solidFill>
                  <a:srgbClr val="4F5650"/>
                </a:solidFill>
              </a:rPr>
              <a:t>Collaboration/Partnerships/Alliances</a:t>
            </a:r>
          </a:p>
          <a:p>
            <a:pPr lvl="1"/>
            <a:r>
              <a:rPr lang="en-US" dirty="0" smtClean="0">
                <a:solidFill>
                  <a:srgbClr val="4F5650"/>
                </a:solidFill>
              </a:rPr>
              <a:t>Insurance</a:t>
            </a:r>
            <a:endParaRPr lang="en-US" dirty="0" smtClean="0">
              <a:solidFill>
                <a:srgbClr val="4F565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F5650"/>
              </a:solidFill>
            </a:endParaRPr>
          </a:p>
          <a:p>
            <a:r>
              <a:rPr lang="en-US" dirty="0" smtClean="0">
                <a:solidFill>
                  <a:srgbClr val="4F5650"/>
                </a:solidFill>
              </a:rPr>
              <a:t>Digital trust. </a:t>
            </a:r>
            <a:endParaRPr lang="en-US" dirty="0">
              <a:solidFill>
                <a:srgbClr val="4F565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CC1300-95A8-4AB5-BA68-FBD6DBCD7B04}"/>
              </a:ext>
            </a:extLst>
          </p:cNvPr>
          <p:cNvCxnSpPr/>
          <p:nvPr/>
        </p:nvCxnSpPr>
        <p:spPr>
          <a:xfrm>
            <a:off x="457200" y="1125700"/>
            <a:ext cx="792088" cy="0"/>
          </a:xfrm>
          <a:prstGeom prst="line">
            <a:avLst/>
          </a:prstGeom>
          <a:ln w="57150">
            <a:solidFill>
              <a:srgbClr val="1AB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hand holding a camera&#10;&#10;Description automatically generated">
            <a:extLst>
              <a:ext uri="{FF2B5EF4-FFF2-40B4-BE49-F238E27FC236}">
                <a16:creationId xmlns:a16="http://schemas.microsoft.com/office/drawing/2014/main" id="{4E3B68D9-258E-4ABE-A0EC-9C08D9031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7" r="15479"/>
          <a:stretch/>
        </p:blipFill>
        <p:spPr>
          <a:xfrm>
            <a:off x="4572000" y="0"/>
            <a:ext cx="4660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6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CC52C1-8C16-401C-AAAE-9193E6C09C2C}"/>
              </a:ext>
            </a:extLst>
          </p:cNvPr>
          <p:cNvSpPr/>
          <p:nvPr/>
        </p:nvSpPr>
        <p:spPr>
          <a:xfrm>
            <a:off x="0" y="0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FD72D-8293-4F87-B62D-8F4067AA5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696" y="581943"/>
            <a:ext cx="5912704" cy="546466"/>
          </a:xfrm>
        </p:spPr>
        <p:txBody>
          <a:bodyPr/>
          <a:lstStyle/>
          <a:p>
            <a:r>
              <a:rPr lang="en-GB" dirty="0"/>
              <a:t>Overview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817FC1-C3D1-47A2-A5A5-D7F0A0B45EAD}"/>
              </a:ext>
            </a:extLst>
          </p:cNvPr>
          <p:cNvCxnSpPr/>
          <p:nvPr/>
        </p:nvCxnSpPr>
        <p:spPr>
          <a:xfrm>
            <a:off x="589696" y="1160849"/>
            <a:ext cx="792088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55148D4-674B-4020-9F93-6FEB209D0239}"/>
              </a:ext>
            </a:extLst>
          </p:cNvPr>
          <p:cNvSpPr/>
          <p:nvPr/>
        </p:nvSpPr>
        <p:spPr>
          <a:xfrm>
            <a:off x="457199" y="2897652"/>
            <a:ext cx="1446865" cy="935046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MSC Resolution 428 (98)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5148D4-674B-4020-9F93-6FEB209D0239}"/>
              </a:ext>
            </a:extLst>
          </p:cNvPr>
          <p:cNvSpPr/>
          <p:nvPr/>
        </p:nvSpPr>
        <p:spPr>
          <a:xfrm>
            <a:off x="2681973" y="2897652"/>
            <a:ext cx="1446865" cy="935046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Cyber Risk Management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5148D4-674B-4020-9F93-6FEB209D0239}"/>
              </a:ext>
            </a:extLst>
          </p:cNvPr>
          <p:cNvSpPr/>
          <p:nvPr/>
        </p:nvSpPr>
        <p:spPr>
          <a:xfrm>
            <a:off x="4906750" y="2897652"/>
            <a:ext cx="1446865" cy="935046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Supply Chain </a:t>
            </a:r>
            <a:r>
              <a:rPr lang="en-GB" sz="1200" b="1" dirty="0">
                <a:solidFill>
                  <a:schemeClr val="bg1"/>
                </a:solidFill>
              </a:rPr>
              <a:t>B</a:t>
            </a:r>
            <a:r>
              <a:rPr lang="en-GB" sz="1200" b="1" dirty="0" smtClean="0">
                <a:solidFill>
                  <a:schemeClr val="bg1"/>
                </a:solidFill>
              </a:rPr>
              <a:t>est </a:t>
            </a:r>
            <a:r>
              <a:rPr lang="en-GB" sz="1200" b="1" dirty="0">
                <a:solidFill>
                  <a:schemeClr val="bg1"/>
                </a:solidFill>
              </a:rPr>
              <a:t>P</a:t>
            </a:r>
            <a:r>
              <a:rPr lang="en-GB" sz="1200" b="1" dirty="0" smtClean="0">
                <a:solidFill>
                  <a:schemeClr val="bg1"/>
                </a:solidFill>
              </a:rPr>
              <a:t>ractice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5148D4-674B-4020-9F93-6FEB209D0239}"/>
              </a:ext>
            </a:extLst>
          </p:cNvPr>
          <p:cNvSpPr/>
          <p:nvPr/>
        </p:nvSpPr>
        <p:spPr>
          <a:xfrm>
            <a:off x="7131525" y="2897652"/>
            <a:ext cx="1446865" cy="935046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Cyber for Competitive Advantage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7199" y="1322455"/>
            <a:ext cx="8121191" cy="1476156"/>
            <a:chOff x="457199" y="1322455"/>
            <a:chExt cx="8121191" cy="147615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245DC43-BA28-4FF5-94CA-A71A74854EFE}"/>
                </a:ext>
              </a:extLst>
            </p:cNvPr>
            <p:cNvCxnSpPr/>
            <p:nvPr/>
          </p:nvCxnSpPr>
          <p:spPr>
            <a:xfrm>
              <a:off x="3632149" y="2067199"/>
              <a:ext cx="993380" cy="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ysDot"/>
              <a:miter lim="800000"/>
              <a:headEnd type="none" w="med" len="med"/>
              <a:tailEnd type="triangle" w="lg" len="lg"/>
            </a:ln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F1D4A2-EBC1-482F-AC07-3328E509C38A}"/>
                </a:ext>
              </a:extLst>
            </p:cNvPr>
            <p:cNvCxnSpPr/>
            <p:nvPr/>
          </p:nvCxnSpPr>
          <p:spPr>
            <a:xfrm>
              <a:off x="5856925" y="2067199"/>
              <a:ext cx="993380" cy="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ysDot"/>
              <a:miter lim="800000"/>
              <a:headEnd type="none" w="med" len="med"/>
              <a:tailEnd type="triangle" w="lg" len="lg"/>
            </a:ln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D17F0C-563C-4653-9189-2CF8375E8BB8}"/>
                </a:ext>
              </a:extLst>
            </p:cNvPr>
            <p:cNvCxnSpPr/>
            <p:nvPr/>
          </p:nvCxnSpPr>
          <p:spPr>
            <a:xfrm>
              <a:off x="1407374" y="2067199"/>
              <a:ext cx="993380" cy="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ysDot"/>
              <a:miter lim="800000"/>
              <a:headEnd type="none" w="med" len="med"/>
              <a:tailEnd type="triangle" w="lg" len="lg"/>
            </a:ln>
          </p:spPr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9399CF1-8D31-47B0-9B3E-13A336ADCC36}"/>
                </a:ext>
              </a:extLst>
            </p:cNvPr>
            <p:cNvSpPr/>
            <p:nvPr/>
          </p:nvSpPr>
          <p:spPr>
            <a:xfrm>
              <a:off x="457199" y="1351746"/>
              <a:ext cx="1446865" cy="1446865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28575">
              <a:solidFill>
                <a:schemeClr val="bg1"/>
              </a:solidFill>
            </a:ln>
            <a:effectLst>
              <a:outerShdw blurRad="190500" sx="97000" sy="97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0FC1332-889D-4B65-8FE4-0768AD705AEB}"/>
                </a:ext>
              </a:extLst>
            </p:cNvPr>
            <p:cNvSpPr/>
            <p:nvPr/>
          </p:nvSpPr>
          <p:spPr>
            <a:xfrm>
              <a:off x="4906750" y="1351746"/>
              <a:ext cx="1446865" cy="1446865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28575">
              <a:solidFill>
                <a:schemeClr val="bg1"/>
              </a:solidFill>
            </a:ln>
            <a:effectLst>
              <a:outerShdw blurRad="190500" sx="97000" sy="97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A1E00D4-48DB-448A-98FA-70A458CDA9EE}"/>
                </a:ext>
              </a:extLst>
            </p:cNvPr>
            <p:cNvSpPr/>
            <p:nvPr/>
          </p:nvSpPr>
          <p:spPr>
            <a:xfrm>
              <a:off x="7131525" y="1351746"/>
              <a:ext cx="1446865" cy="1446865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>
              <a:solidFill>
                <a:schemeClr val="bg1"/>
              </a:solidFill>
            </a:ln>
            <a:effectLst>
              <a:outerShdw blurRad="190500" sx="97000" sy="97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9786" y="1322455"/>
              <a:ext cx="1456059" cy="1464376"/>
            </a:xfrm>
            <a:prstGeom prst="ellipse">
              <a:avLst/>
            </a:prstGeom>
            <a:ln w="28575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12125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Digital Technology Group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3046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Objectives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chemeClr val="tx1"/>
                </a:solidFill>
              </a:rPr>
              <a:t>Provide a forum to look at new technologies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Government / Maritime 2050 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chemeClr val="tx1"/>
                </a:solidFill>
              </a:rPr>
              <a:t>Develop business opportunities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20" y="3389207"/>
            <a:ext cx="2179679" cy="108984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98" y="6669"/>
            <a:ext cx="4083402" cy="30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hidden="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22739" y="-55418"/>
            <a:ext cx="9389478" cy="5254336"/>
          </a:xfrm>
          <a:prstGeom prst="rect">
            <a:avLst/>
          </a:prstGeom>
        </p:spPr>
      </p:pic>
      <p:sp>
        <p:nvSpPr>
          <p:cNvPr id="117" name="Title 3"/>
          <p:cNvSpPr txBox="1">
            <a:spLocks/>
          </p:cNvSpPr>
          <p:nvPr/>
        </p:nvSpPr>
        <p:spPr>
          <a:xfrm>
            <a:off x="553720" y="1629901"/>
            <a:ext cx="4902200" cy="54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Thank you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A459BFE-FD5C-DF4E-904F-82D9CA5550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775" y="2868930"/>
            <a:ext cx="2157014" cy="19342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CDDD02-9639-0244-87E0-35C21C3E91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154" y="1983104"/>
            <a:ext cx="2198414" cy="13573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33E042-3F46-CF42-BE05-7ABD6C674A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218" y="1797367"/>
            <a:ext cx="2054593" cy="9308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802752-86D3-564A-A714-41447CA8F7D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69" y="1971673"/>
            <a:ext cx="1271652" cy="12287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281E6B-A79F-8B45-815C-8303E51B652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9645" y="2880360"/>
            <a:ext cx="790534" cy="15541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1BBBF9-BC17-234C-B17F-349487118F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6928" y="3739024"/>
            <a:ext cx="790535" cy="16061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99AFE4-6DB6-B446-9EFB-B9DA618FFC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19" y="3020418"/>
            <a:ext cx="957891" cy="17458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4857EE0-4FF7-0241-AE6D-9C93068DFCE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35" y="2902493"/>
            <a:ext cx="1633765" cy="16923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6B0698-D29D-F84F-B106-C47A110D845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050" y="2986401"/>
            <a:ext cx="2386482" cy="19683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2A497E1-B2EA-5944-8B96-357D1BDC881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705" y="3598631"/>
            <a:ext cx="2981365" cy="196470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4B39109-6BFE-5644-A2AB-E622AFEBD25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295" y="5061393"/>
            <a:ext cx="3048611" cy="15045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B7A63C0-2490-8142-B44D-11AA28EC508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963" y="6786108"/>
            <a:ext cx="1963897" cy="167189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B3FAF5-EC4B-3F40-B093-E7AA4A3A7F0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648" y="6626049"/>
            <a:ext cx="1627013" cy="12835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4AB59EB-0DFC-064E-AA49-75881C29CB0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15" y="7360920"/>
            <a:ext cx="1106917" cy="64943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B8CE184-AD99-D24F-BB6D-AB7F8C2C662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11" y="7139764"/>
            <a:ext cx="582022" cy="78122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DE06EB9-8396-584D-BA9D-868A027D550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49" y="6821580"/>
            <a:ext cx="489391" cy="7276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D6AF1BC-A9D6-1241-9241-0FDD876945EF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796" y="6502823"/>
            <a:ext cx="516400" cy="5609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5D3A987-5CD1-5444-B110-A82057E9BBEC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8514" y="6023490"/>
            <a:ext cx="542282" cy="49694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8BAEB42-A5FF-C04D-A905-05229B10F94A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0826" y="5051280"/>
            <a:ext cx="523409" cy="93518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2B6DF4D-1F09-B840-B546-90579DF45041}"/>
              </a:ext>
            </a:extLst>
          </p:cNvPr>
          <p:cNvCxnSpPr/>
          <p:nvPr/>
        </p:nvCxnSpPr>
        <p:spPr>
          <a:xfrm>
            <a:off x="553720" y="2176294"/>
            <a:ext cx="42840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5840" y="3917634"/>
            <a:ext cx="2961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b="1" dirty="0">
                <a:solidFill>
                  <a:schemeClr val="bg1"/>
                </a:solidFill>
              </a:rPr>
              <a:t>Copyright© by BMT</a:t>
            </a:r>
          </a:p>
          <a:p>
            <a:r>
              <a:rPr lang="en-GB" sz="700" dirty="0">
                <a:solidFill>
                  <a:schemeClr val="bg1"/>
                </a:solidFill>
              </a:rPr>
              <a:t>All rights reserved. No part of this publication may be reproduced,</a:t>
            </a:r>
          </a:p>
          <a:p>
            <a:r>
              <a:rPr lang="en-GB" sz="700" dirty="0">
                <a:solidFill>
                  <a:schemeClr val="bg1"/>
                </a:solidFill>
              </a:rPr>
              <a:t>distributed, or transmitted in any form or by any means, including</a:t>
            </a:r>
          </a:p>
          <a:p>
            <a:r>
              <a:rPr lang="en-GB" sz="700" dirty="0">
                <a:solidFill>
                  <a:schemeClr val="bg1"/>
                </a:solidFill>
              </a:rPr>
              <a:t>photocopying, recording, or other electronic or mechanical methods,</a:t>
            </a:r>
          </a:p>
          <a:p>
            <a:r>
              <a:rPr lang="en-GB" sz="700" dirty="0">
                <a:solidFill>
                  <a:schemeClr val="bg1"/>
                </a:solidFill>
              </a:rPr>
              <a:t>without the prior written permission of BMT.</a:t>
            </a:r>
          </a:p>
          <a:p>
            <a:r>
              <a:rPr lang="en-GB" sz="700" dirty="0">
                <a:solidFill>
                  <a:schemeClr val="bg1"/>
                </a:solidFill>
              </a:rPr>
              <a:t>Where content has not been produced by BMT, we have sought</a:t>
            </a:r>
          </a:p>
          <a:p>
            <a:r>
              <a:rPr lang="en-GB" sz="700" dirty="0">
                <a:solidFill>
                  <a:schemeClr val="bg1"/>
                </a:solidFill>
              </a:rPr>
              <a:t>the appropriate authorisation for its use and does not constitute an</a:t>
            </a:r>
          </a:p>
          <a:p>
            <a:r>
              <a:rPr lang="en-GB" sz="700" dirty="0">
                <a:solidFill>
                  <a:schemeClr val="bg1"/>
                </a:solidFill>
              </a:rPr>
              <a:t>infringement of copyright.</a:t>
            </a:r>
          </a:p>
        </p:txBody>
      </p:sp>
      <p:sp>
        <p:nvSpPr>
          <p:cNvPr id="45" name="Flowchart: Off-page Connector 27">
            <a:extLst>
              <a:ext uri="{FF2B5EF4-FFF2-40B4-BE49-F238E27FC236}">
                <a16:creationId xmlns:a16="http://schemas.microsoft.com/office/drawing/2014/main" id="{4FE61935-51DF-4629-B88F-C57C780BA9C0}"/>
              </a:ext>
            </a:extLst>
          </p:cNvPr>
          <p:cNvSpPr/>
          <p:nvPr/>
        </p:nvSpPr>
        <p:spPr>
          <a:xfrm rot="16200000">
            <a:off x="1575064" y="702384"/>
            <a:ext cx="631837" cy="474948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46630 h 56630"/>
              <a:gd name="connsiteX1" fmla="*/ 9548 w 10000"/>
              <a:gd name="connsiteY1" fmla="*/ 0 h 56630"/>
              <a:gd name="connsiteX2" fmla="*/ 10000 w 10000"/>
              <a:gd name="connsiteY2" fmla="*/ 54630 h 56630"/>
              <a:gd name="connsiteX3" fmla="*/ 5000 w 10000"/>
              <a:gd name="connsiteY3" fmla="*/ 56630 h 56630"/>
              <a:gd name="connsiteX4" fmla="*/ 0 w 10000"/>
              <a:gd name="connsiteY4" fmla="*/ 54630 h 56630"/>
              <a:gd name="connsiteX5" fmla="*/ 0 w 10000"/>
              <a:gd name="connsiteY5" fmla="*/ 46630 h 56630"/>
              <a:gd name="connsiteX0" fmla="*/ 0 w 10000"/>
              <a:gd name="connsiteY0" fmla="*/ 46843 h 56843"/>
              <a:gd name="connsiteX1" fmla="*/ 9850 w 10000"/>
              <a:gd name="connsiteY1" fmla="*/ 0 h 56843"/>
              <a:gd name="connsiteX2" fmla="*/ 10000 w 10000"/>
              <a:gd name="connsiteY2" fmla="*/ 54843 h 56843"/>
              <a:gd name="connsiteX3" fmla="*/ 5000 w 10000"/>
              <a:gd name="connsiteY3" fmla="*/ 56843 h 56843"/>
              <a:gd name="connsiteX4" fmla="*/ 0 w 10000"/>
              <a:gd name="connsiteY4" fmla="*/ 54843 h 56843"/>
              <a:gd name="connsiteX5" fmla="*/ 0 w 10000"/>
              <a:gd name="connsiteY5" fmla="*/ 46843 h 56843"/>
              <a:gd name="connsiteX0" fmla="*/ 0 w 10000"/>
              <a:gd name="connsiteY0" fmla="*/ 0 h 57482"/>
              <a:gd name="connsiteX1" fmla="*/ 9850 w 10000"/>
              <a:gd name="connsiteY1" fmla="*/ 639 h 57482"/>
              <a:gd name="connsiteX2" fmla="*/ 10000 w 10000"/>
              <a:gd name="connsiteY2" fmla="*/ 55482 h 57482"/>
              <a:gd name="connsiteX3" fmla="*/ 5000 w 10000"/>
              <a:gd name="connsiteY3" fmla="*/ 57482 h 57482"/>
              <a:gd name="connsiteX4" fmla="*/ 0 w 10000"/>
              <a:gd name="connsiteY4" fmla="*/ 55482 h 57482"/>
              <a:gd name="connsiteX5" fmla="*/ 0 w 10000"/>
              <a:gd name="connsiteY5" fmla="*/ 0 h 57482"/>
              <a:gd name="connsiteX0" fmla="*/ 0 w 10000"/>
              <a:gd name="connsiteY0" fmla="*/ 0 h 56950"/>
              <a:gd name="connsiteX1" fmla="*/ 9850 w 10000"/>
              <a:gd name="connsiteY1" fmla="*/ 107 h 56950"/>
              <a:gd name="connsiteX2" fmla="*/ 10000 w 10000"/>
              <a:gd name="connsiteY2" fmla="*/ 54950 h 56950"/>
              <a:gd name="connsiteX3" fmla="*/ 5000 w 10000"/>
              <a:gd name="connsiteY3" fmla="*/ 56950 h 56950"/>
              <a:gd name="connsiteX4" fmla="*/ 0 w 10000"/>
              <a:gd name="connsiteY4" fmla="*/ 54950 h 56950"/>
              <a:gd name="connsiteX5" fmla="*/ 0 w 10000"/>
              <a:gd name="connsiteY5" fmla="*/ 0 h 56950"/>
              <a:gd name="connsiteX0" fmla="*/ 0 w 10000"/>
              <a:gd name="connsiteY0" fmla="*/ 0 h 56844"/>
              <a:gd name="connsiteX1" fmla="*/ 9850 w 10000"/>
              <a:gd name="connsiteY1" fmla="*/ 1 h 56844"/>
              <a:gd name="connsiteX2" fmla="*/ 10000 w 10000"/>
              <a:gd name="connsiteY2" fmla="*/ 54844 h 56844"/>
              <a:gd name="connsiteX3" fmla="*/ 5000 w 10000"/>
              <a:gd name="connsiteY3" fmla="*/ 56844 h 56844"/>
              <a:gd name="connsiteX4" fmla="*/ 0 w 10000"/>
              <a:gd name="connsiteY4" fmla="*/ 54844 h 56844"/>
              <a:gd name="connsiteX5" fmla="*/ 0 w 10000"/>
              <a:gd name="connsiteY5" fmla="*/ 0 h 56844"/>
              <a:gd name="connsiteX0" fmla="*/ 0 w 10000"/>
              <a:gd name="connsiteY0" fmla="*/ 49681 h 106525"/>
              <a:gd name="connsiteX1" fmla="*/ 9448 w 10000"/>
              <a:gd name="connsiteY1" fmla="*/ 0 h 106525"/>
              <a:gd name="connsiteX2" fmla="*/ 10000 w 10000"/>
              <a:gd name="connsiteY2" fmla="*/ 104525 h 106525"/>
              <a:gd name="connsiteX3" fmla="*/ 5000 w 10000"/>
              <a:gd name="connsiteY3" fmla="*/ 106525 h 106525"/>
              <a:gd name="connsiteX4" fmla="*/ 0 w 10000"/>
              <a:gd name="connsiteY4" fmla="*/ 104525 h 106525"/>
              <a:gd name="connsiteX5" fmla="*/ 0 w 10000"/>
              <a:gd name="connsiteY5" fmla="*/ 49681 h 106525"/>
              <a:gd name="connsiteX0" fmla="*/ 0 w 10201"/>
              <a:gd name="connsiteY0" fmla="*/ 567 h 106525"/>
              <a:gd name="connsiteX1" fmla="*/ 9649 w 10201"/>
              <a:gd name="connsiteY1" fmla="*/ 0 h 106525"/>
              <a:gd name="connsiteX2" fmla="*/ 10201 w 10201"/>
              <a:gd name="connsiteY2" fmla="*/ 104525 h 106525"/>
              <a:gd name="connsiteX3" fmla="*/ 5201 w 10201"/>
              <a:gd name="connsiteY3" fmla="*/ 106525 h 106525"/>
              <a:gd name="connsiteX4" fmla="*/ 201 w 10201"/>
              <a:gd name="connsiteY4" fmla="*/ 104525 h 106525"/>
              <a:gd name="connsiteX5" fmla="*/ 0 w 10201"/>
              <a:gd name="connsiteY5" fmla="*/ 567 h 106525"/>
              <a:gd name="connsiteX0" fmla="*/ 101 w 10000"/>
              <a:gd name="connsiteY0" fmla="*/ 425 h 106525"/>
              <a:gd name="connsiteX1" fmla="*/ 9448 w 10000"/>
              <a:gd name="connsiteY1" fmla="*/ 0 h 106525"/>
              <a:gd name="connsiteX2" fmla="*/ 10000 w 10000"/>
              <a:gd name="connsiteY2" fmla="*/ 104525 h 106525"/>
              <a:gd name="connsiteX3" fmla="*/ 5000 w 10000"/>
              <a:gd name="connsiteY3" fmla="*/ 106525 h 106525"/>
              <a:gd name="connsiteX4" fmla="*/ 0 w 10000"/>
              <a:gd name="connsiteY4" fmla="*/ 104525 h 106525"/>
              <a:gd name="connsiteX5" fmla="*/ 101 w 10000"/>
              <a:gd name="connsiteY5" fmla="*/ 425 h 106525"/>
              <a:gd name="connsiteX0" fmla="*/ 9 w 10009"/>
              <a:gd name="connsiteY0" fmla="*/ 354 h 106525"/>
              <a:gd name="connsiteX1" fmla="*/ 9457 w 10009"/>
              <a:gd name="connsiteY1" fmla="*/ 0 h 106525"/>
              <a:gd name="connsiteX2" fmla="*/ 10009 w 10009"/>
              <a:gd name="connsiteY2" fmla="*/ 104525 h 106525"/>
              <a:gd name="connsiteX3" fmla="*/ 5009 w 10009"/>
              <a:gd name="connsiteY3" fmla="*/ 106525 h 106525"/>
              <a:gd name="connsiteX4" fmla="*/ 9 w 10009"/>
              <a:gd name="connsiteY4" fmla="*/ 104525 h 106525"/>
              <a:gd name="connsiteX5" fmla="*/ 9 w 10009"/>
              <a:gd name="connsiteY5" fmla="*/ 354 h 106525"/>
              <a:gd name="connsiteX0" fmla="*/ 50 w 10000"/>
              <a:gd name="connsiteY0" fmla="*/ 354 h 106525"/>
              <a:gd name="connsiteX1" fmla="*/ 9448 w 10000"/>
              <a:gd name="connsiteY1" fmla="*/ 0 h 106525"/>
              <a:gd name="connsiteX2" fmla="*/ 10000 w 10000"/>
              <a:gd name="connsiteY2" fmla="*/ 104525 h 106525"/>
              <a:gd name="connsiteX3" fmla="*/ 5000 w 10000"/>
              <a:gd name="connsiteY3" fmla="*/ 106525 h 106525"/>
              <a:gd name="connsiteX4" fmla="*/ 0 w 10000"/>
              <a:gd name="connsiteY4" fmla="*/ 104525 h 106525"/>
              <a:gd name="connsiteX5" fmla="*/ 50 w 10000"/>
              <a:gd name="connsiteY5" fmla="*/ 354 h 106525"/>
              <a:gd name="connsiteX0" fmla="*/ 50 w 10000"/>
              <a:gd name="connsiteY0" fmla="*/ 0 h 106171"/>
              <a:gd name="connsiteX1" fmla="*/ 9649 w 10000"/>
              <a:gd name="connsiteY1" fmla="*/ 1 h 106171"/>
              <a:gd name="connsiteX2" fmla="*/ 10000 w 10000"/>
              <a:gd name="connsiteY2" fmla="*/ 104171 h 106171"/>
              <a:gd name="connsiteX3" fmla="*/ 5000 w 10000"/>
              <a:gd name="connsiteY3" fmla="*/ 106171 h 106171"/>
              <a:gd name="connsiteX4" fmla="*/ 0 w 10000"/>
              <a:gd name="connsiteY4" fmla="*/ 104171 h 106171"/>
              <a:gd name="connsiteX5" fmla="*/ 50 w 10000"/>
              <a:gd name="connsiteY5" fmla="*/ 0 h 106171"/>
              <a:gd name="connsiteX0" fmla="*/ 50 w 10001"/>
              <a:gd name="connsiteY0" fmla="*/ 0 h 106171"/>
              <a:gd name="connsiteX1" fmla="*/ 9951 w 10001"/>
              <a:gd name="connsiteY1" fmla="*/ 72 h 106171"/>
              <a:gd name="connsiteX2" fmla="*/ 10000 w 10001"/>
              <a:gd name="connsiteY2" fmla="*/ 104171 h 106171"/>
              <a:gd name="connsiteX3" fmla="*/ 5000 w 10001"/>
              <a:gd name="connsiteY3" fmla="*/ 106171 h 106171"/>
              <a:gd name="connsiteX4" fmla="*/ 0 w 10001"/>
              <a:gd name="connsiteY4" fmla="*/ 104171 h 106171"/>
              <a:gd name="connsiteX5" fmla="*/ 50 w 10001"/>
              <a:gd name="connsiteY5" fmla="*/ 0 h 10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" h="106171">
                <a:moveTo>
                  <a:pt x="50" y="0"/>
                </a:moveTo>
                <a:lnTo>
                  <a:pt x="9951" y="72"/>
                </a:lnTo>
                <a:cubicBezTo>
                  <a:pt x="10102" y="18282"/>
                  <a:pt x="9849" y="85961"/>
                  <a:pt x="10000" y="104171"/>
                </a:cubicBezTo>
                <a:lnTo>
                  <a:pt x="5000" y="106171"/>
                </a:lnTo>
                <a:lnTo>
                  <a:pt x="0" y="104171"/>
                </a:lnTo>
                <a:cubicBezTo>
                  <a:pt x="34" y="69471"/>
                  <a:pt x="16" y="34700"/>
                  <a:pt x="50" y="0"/>
                </a:cubicBezTo>
                <a:close/>
              </a:path>
            </a:pathLst>
          </a:cu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 smtClean="0">
                <a:solidFill>
                  <a:srgbClr val="1ABDC9"/>
                </a:solidFill>
                <a:hlinkClick r:id="rId23"/>
              </a:rPr>
              <a:t>Click here for BMT Cyber Services</a:t>
            </a:r>
            <a:endParaRPr lang="en-GB" dirty="0">
              <a:solidFill>
                <a:srgbClr val="1ABDC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840" y="2286384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enquiries@bmtglobal.com</a:t>
            </a:r>
          </a:p>
        </p:txBody>
      </p:sp>
    </p:spTree>
    <p:extLst>
      <p:ext uri="{BB962C8B-B14F-4D97-AF65-F5344CB8AC3E}">
        <p14:creationId xmlns:p14="http://schemas.microsoft.com/office/powerpoint/2010/main" val="30074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782" y="1520514"/>
            <a:ext cx="4902200" cy="546466"/>
          </a:xfrm>
        </p:spPr>
        <p:txBody>
          <a:bodyPr/>
          <a:lstStyle/>
          <a:p>
            <a:r>
              <a:rPr lang="en-GB" dirty="0"/>
              <a:t>Cyber for Competitive Advantage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3782" y="2377758"/>
            <a:ext cx="4037106" cy="387983"/>
          </a:xfrm>
        </p:spPr>
        <p:txBody>
          <a:bodyPr/>
          <a:lstStyle/>
          <a:p>
            <a:r>
              <a:rPr lang="en-GB" dirty="0">
                <a:solidFill>
                  <a:srgbClr val="1ABDC9"/>
                </a:solidFill>
              </a:rPr>
              <a:t>Bath UK </a:t>
            </a:r>
            <a:endParaRPr lang="en-GB" dirty="0" smtClean="0">
              <a:solidFill>
                <a:srgbClr val="1ABDC9"/>
              </a:solidFill>
            </a:endParaRPr>
          </a:p>
          <a:p>
            <a:r>
              <a:rPr lang="en-GB" dirty="0" smtClean="0">
                <a:solidFill>
                  <a:srgbClr val="1ABDC9"/>
                </a:solidFill>
              </a:rPr>
              <a:t>21</a:t>
            </a:r>
            <a:r>
              <a:rPr lang="en-GB" baseline="30000" dirty="0" smtClean="0">
                <a:solidFill>
                  <a:srgbClr val="1ABDC9"/>
                </a:solidFill>
              </a:rPr>
              <a:t>st</a:t>
            </a:r>
            <a:r>
              <a:rPr lang="en-GB" dirty="0" smtClean="0">
                <a:solidFill>
                  <a:srgbClr val="1ABDC9"/>
                </a:solidFill>
              </a:rPr>
              <a:t> January </a:t>
            </a:r>
            <a:r>
              <a:rPr lang="en-GB" dirty="0">
                <a:solidFill>
                  <a:srgbClr val="1ABDC9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25108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74880A03-F590-42E7-97C5-F67831FC504A}"/>
              </a:ext>
            </a:extLst>
          </p:cNvPr>
          <p:cNvGrpSpPr/>
          <p:nvPr/>
        </p:nvGrpSpPr>
        <p:grpSpPr>
          <a:xfrm>
            <a:off x="5247409" y="1278029"/>
            <a:ext cx="3212978" cy="1419225"/>
            <a:chOff x="5247409" y="1278029"/>
            <a:chExt cx="3212978" cy="141922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3A8E92F-F323-4D6A-9F01-CF795F3D7E7C}"/>
                </a:ext>
              </a:extLst>
            </p:cNvPr>
            <p:cNvSpPr/>
            <p:nvPr/>
          </p:nvSpPr>
          <p:spPr>
            <a:xfrm>
              <a:off x="5247409" y="1278029"/>
              <a:ext cx="3212978" cy="1419225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pic>
          <p:nvPicPr>
            <p:cNvPr id="57" name="Picture 56" descr="Map.png">
              <a:extLst>
                <a:ext uri="{FF2B5EF4-FFF2-40B4-BE49-F238E27FC236}">
                  <a16:creationId xmlns:a16="http://schemas.microsoft.com/office/drawing/2014/main" id="{D9D16681-F057-4027-92C2-4081FB705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539" y="1391201"/>
              <a:ext cx="2954718" cy="1192881"/>
            </a:xfrm>
            <a:prstGeom prst="rect">
              <a:avLst/>
            </a:prstGeom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D774E81-1C3D-AD4F-A478-6E1F3D9F93DA}"/>
              </a:ext>
            </a:extLst>
          </p:cNvPr>
          <p:cNvSpPr/>
          <p:nvPr/>
        </p:nvSpPr>
        <p:spPr>
          <a:xfrm>
            <a:off x="609080" y="1277074"/>
            <a:ext cx="1619885" cy="1419224"/>
          </a:xfrm>
          <a:prstGeom prst="rect">
            <a:avLst/>
          </a:prstGeom>
          <a:solidFill>
            <a:srgbClr val="0055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97079E4-45C6-EE4F-BE7C-3401EE678D9F}"/>
              </a:ext>
            </a:extLst>
          </p:cNvPr>
          <p:cNvCxnSpPr/>
          <p:nvPr/>
        </p:nvCxnSpPr>
        <p:spPr>
          <a:xfrm>
            <a:off x="190500" y="4470400"/>
            <a:ext cx="8763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F5E45054-C261-674E-AF39-94EA5BEFABEF}"/>
              </a:ext>
            </a:extLst>
          </p:cNvPr>
          <p:cNvSpPr/>
          <p:nvPr/>
        </p:nvSpPr>
        <p:spPr>
          <a:xfrm>
            <a:off x="634191" y="231982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bg2"/>
                </a:solidFill>
              </a:rPr>
              <a:t>1,500</a:t>
            </a:r>
            <a:r>
              <a:rPr lang="en-GB" b="1" dirty="0">
                <a:solidFill>
                  <a:schemeClr val="accent5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people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EDDC61-801E-4849-B8CE-0083B0D59634}"/>
              </a:ext>
            </a:extLst>
          </p:cNvPr>
          <p:cNvGrpSpPr/>
          <p:nvPr/>
        </p:nvGrpSpPr>
        <p:grpSpPr>
          <a:xfrm>
            <a:off x="2463630" y="2767393"/>
            <a:ext cx="1868804" cy="1419225"/>
            <a:chOff x="2463629" y="2767392"/>
            <a:chExt cx="1868804" cy="1419225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F361EE6-1A05-5A41-A5EB-E5DC9E461160}"/>
                </a:ext>
              </a:extLst>
            </p:cNvPr>
            <p:cNvSpPr/>
            <p:nvPr/>
          </p:nvSpPr>
          <p:spPr>
            <a:xfrm>
              <a:off x="2463629" y="2767392"/>
              <a:ext cx="1868804" cy="1419225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8A9372C-0144-DB43-8265-FD1F7166D9C4}"/>
                </a:ext>
              </a:extLst>
            </p:cNvPr>
            <p:cNvSpPr/>
            <p:nvPr/>
          </p:nvSpPr>
          <p:spPr>
            <a:xfrm>
              <a:off x="2503448" y="2810138"/>
              <a:ext cx="178916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Turnover 2016-17: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FD957E5-6F2A-7C47-8150-EDDEFD8B697E}"/>
                </a:ext>
              </a:extLst>
            </p:cNvPr>
            <p:cNvSpPr/>
            <p:nvPr/>
          </p:nvSpPr>
          <p:spPr>
            <a:xfrm>
              <a:off x="2583567" y="3017065"/>
              <a:ext cx="16289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1" dirty="0">
                  <a:solidFill>
                    <a:schemeClr val="bg1"/>
                  </a:solidFill>
                </a:rPr>
                <a:t>£175m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F3405AB-CEF9-F240-944D-4CB1E183AF7C}"/>
                </a:ext>
              </a:extLst>
            </p:cNvPr>
            <p:cNvSpPr/>
            <p:nvPr/>
          </p:nvSpPr>
          <p:spPr>
            <a:xfrm>
              <a:off x="3349889" y="3741450"/>
              <a:ext cx="203200" cy="368300"/>
            </a:xfrm>
            <a:prstGeom prst="rect">
              <a:avLst/>
            </a:prstGeom>
            <a:solidFill>
              <a:srgbClr val="1ABDC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9DAD6E2-582E-2043-8A73-A81BE1CF49EF}"/>
                </a:ext>
              </a:extLst>
            </p:cNvPr>
            <p:cNvSpPr/>
            <p:nvPr/>
          </p:nvSpPr>
          <p:spPr>
            <a:xfrm>
              <a:off x="3616589" y="3504885"/>
              <a:ext cx="203200" cy="604865"/>
            </a:xfrm>
            <a:prstGeom prst="rect">
              <a:avLst/>
            </a:prstGeom>
            <a:solidFill>
              <a:srgbClr val="1ABDC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4871559-3B25-BF43-9D64-8F729506A778}"/>
                </a:ext>
              </a:extLst>
            </p:cNvPr>
            <p:cNvSpPr/>
            <p:nvPr/>
          </p:nvSpPr>
          <p:spPr>
            <a:xfrm>
              <a:off x="3883289" y="3352431"/>
              <a:ext cx="203200" cy="757320"/>
            </a:xfrm>
            <a:prstGeom prst="rect">
              <a:avLst/>
            </a:prstGeom>
            <a:solidFill>
              <a:srgbClr val="1ABDC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2D2652F-2655-CA46-B0D8-09865AD1AF24}"/>
              </a:ext>
            </a:extLst>
          </p:cNvPr>
          <p:cNvGrpSpPr/>
          <p:nvPr/>
        </p:nvGrpSpPr>
        <p:grpSpPr>
          <a:xfrm>
            <a:off x="606923" y="2767393"/>
            <a:ext cx="1800000" cy="1419225"/>
            <a:chOff x="606923" y="2767392"/>
            <a:chExt cx="1800000" cy="1419225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4EE8BE6-2908-3749-9F37-8DAACC378208}"/>
                </a:ext>
              </a:extLst>
            </p:cNvPr>
            <p:cNvSpPr/>
            <p:nvPr/>
          </p:nvSpPr>
          <p:spPr>
            <a:xfrm>
              <a:off x="606923" y="2767392"/>
              <a:ext cx="1800000" cy="1419225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8AE093A-EBE8-F445-BD36-C0ECA91DC93C}"/>
                </a:ext>
              </a:extLst>
            </p:cNvPr>
            <p:cNvSpPr/>
            <p:nvPr/>
          </p:nvSpPr>
          <p:spPr>
            <a:xfrm>
              <a:off x="665030" y="3223011"/>
              <a:ext cx="172239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2"/>
                  </a:solidFill>
                </a:rPr>
                <a:t>£0.7m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F139066-F507-B043-AF43-C66178558B5C}"/>
                </a:ext>
              </a:extLst>
            </p:cNvPr>
            <p:cNvSpPr/>
            <p:nvPr/>
          </p:nvSpPr>
          <p:spPr>
            <a:xfrm>
              <a:off x="661996" y="3010628"/>
              <a:ext cx="17284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b="1" dirty="0">
                  <a:solidFill>
                    <a:schemeClr val="bg1"/>
                  </a:solidFill>
                </a:rPr>
                <a:t>Distribution: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44E497-753F-114B-963E-28C86CC70A30}"/>
              </a:ext>
            </a:extLst>
          </p:cNvPr>
          <p:cNvGrpSpPr/>
          <p:nvPr/>
        </p:nvGrpSpPr>
        <p:grpSpPr>
          <a:xfrm>
            <a:off x="6107937" y="2767393"/>
            <a:ext cx="2352450" cy="1419225"/>
            <a:chOff x="6107937" y="2767392"/>
            <a:chExt cx="2352450" cy="141922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79E86B8-6AFD-E148-96F2-C6F7DEEF6DB3}"/>
                </a:ext>
              </a:extLst>
            </p:cNvPr>
            <p:cNvSpPr/>
            <p:nvPr/>
          </p:nvSpPr>
          <p:spPr>
            <a:xfrm>
              <a:off x="6107937" y="2767392"/>
              <a:ext cx="2352450" cy="1419225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3768893-266B-9A40-A338-9F3FBAFB9FC9}"/>
                </a:ext>
              </a:extLst>
            </p:cNvPr>
            <p:cNvSpPr/>
            <p:nvPr/>
          </p:nvSpPr>
          <p:spPr>
            <a:xfrm>
              <a:off x="6378517" y="3145878"/>
              <a:ext cx="19985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b="1" dirty="0" smtClean="0">
                  <a:solidFill>
                    <a:srgbClr val="1ABDC9"/>
                  </a:solidFill>
                </a:rPr>
                <a:t>www</a:t>
              </a:r>
              <a:r>
                <a:rPr lang="en-GB" sz="2000" b="1" dirty="0" smtClean="0">
                  <a:solidFill>
                    <a:schemeClr val="bg1"/>
                  </a:solidFill>
                </a:rPr>
                <a:t>.bmt.</a:t>
              </a:r>
              <a:r>
                <a:rPr lang="en-GB" sz="2000" b="1" dirty="0" smtClean="0">
                  <a:solidFill>
                    <a:srgbClr val="1ABDC9"/>
                  </a:solidFill>
                </a:rPr>
                <a:t>org</a:t>
              </a:r>
              <a:endParaRPr lang="en-GB" sz="2000" b="1" dirty="0">
                <a:solidFill>
                  <a:srgbClr val="1ABDC9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4CC1C21-DC5E-B944-B94A-1404461AD3D2}"/>
              </a:ext>
            </a:extLst>
          </p:cNvPr>
          <p:cNvGrpSpPr/>
          <p:nvPr/>
        </p:nvGrpSpPr>
        <p:grpSpPr>
          <a:xfrm>
            <a:off x="3772367" y="1243204"/>
            <a:ext cx="1418400" cy="1454050"/>
            <a:chOff x="3772367" y="1243204"/>
            <a:chExt cx="1418400" cy="145405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76A9CB6-1F9E-6F4F-B5B0-93669D5B281D}"/>
                </a:ext>
              </a:extLst>
            </p:cNvPr>
            <p:cNvSpPr/>
            <p:nvPr/>
          </p:nvSpPr>
          <p:spPr>
            <a:xfrm>
              <a:off x="3772367" y="1278029"/>
              <a:ext cx="1418400" cy="1419225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EB19AF3-28F1-CC43-A129-EFC07774A9BD}"/>
                </a:ext>
              </a:extLst>
            </p:cNvPr>
            <p:cNvSpPr/>
            <p:nvPr/>
          </p:nvSpPr>
          <p:spPr>
            <a:xfrm>
              <a:off x="3975897" y="2188649"/>
              <a:ext cx="10102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b="1" dirty="0">
                  <a:solidFill>
                    <a:schemeClr val="bg1"/>
                  </a:solidFill>
                </a:rPr>
                <a:t>offices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D770B78-BD5F-A84C-BFBC-15DCEA2A9713}"/>
                </a:ext>
              </a:extLst>
            </p:cNvPr>
            <p:cNvSpPr/>
            <p:nvPr/>
          </p:nvSpPr>
          <p:spPr>
            <a:xfrm>
              <a:off x="3879888" y="1243204"/>
              <a:ext cx="12033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200" b="1" dirty="0">
                  <a:solidFill>
                    <a:schemeClr val="bg2"/>
                  </a:solidFill>
                </a:rPr>
                <a:t>47</a:t>
              </a:r>
            </a:p>
          </p:txBody>
        </p:sp>
      </p:grpSp>
      <p:sp>
        <p:nvSpPr>
          <p:cNvPr id="106" name="Title 1">
            <a:extLst>
              <a:ext uri="{FF2B5EF4-FFF2-40B4-BE49-F238E27FC236}">
                <a16:creationId xmlns:a16="http://schemas.microsoft.com/office/drawing/2014/main" id="{086F3CD8-46C1-A346-B59A-C6ED563AC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20" y="289100"/>
            <a:ext cx="7969290" cy="540000"/>
          </a:xfrm>
        </p:spPr>
        <p:txBody>
          <a:bodyPr/>
          <a:lstStyle/>
          <a:p>
            <a:r>
              <a:rPr lang="en-GB" altLang="en-US" sz="2400" dirty="0">
                <a:solidFill>
                  <a:srgbClr val="005581"/>
                </a:solidFill>
                <a:cs typeface="Arial Black" panose="020B0604020202020204" pitchFamily="34" charset="0"/>
              </a:rPr>
              <a:t>BMT at a </a:t>
            </a:r>
            <a:r>
              <a:rPr lang="en-GB" altLang="en-US" sz="2400" dirty="0" smtClean="0">
                <a:solidFill>
                  <a:srgbClr val="005581"/>
                </a:solidFill>
                <a:cs typeface="Arial Black" panose="020B0604020202020204" pitchFamily="34" charset="0"/>
              </a:rPr>
              <a:t>glance  </a:t>
            </a:r>
            <a:endParaRPr lang="en-US" sz="2400" dirty="0">
              <a:solidFill>
                <a:srgbClr val="005581"/>
              </a:solidFill>
              <a:cs typeface="Arial Black" panose="020B0604020202020204" pitchFamily="34" charset="0"/>
            </a:endParaRPr>
          </a:p>
        </p:txBody>
      </p:sp>
      <p:pic>
        <p:nvPicPr>
          <p:cNvPr id="107" name="Picture 106" descr="BMT logo (CMYK positive).eps">
            <a:extLst>
              <a:ext uri="{FF2B5EF4-FFF2-40B4-BE49-F238E27FC236}">
                <a16:creationId xmlns:a16="http://schemas.microsoft.com/office/drawing/2014/main" id="{26821BEB-B16C-E144-8AF5-7F20A51421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1" y="4639491"/>
            <a:ext cx="623147" cy="275344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D63834D-AE6C-7E44-A43C-C58EEF4FCE90}"/>
              </a:ext>
            </a:extLst>
          </p:cNvPr>
          <p:cNvCxnSpPr/>
          <p:nvPr/>
        </p:nvCxnSpPr>
        <p:spPr>
          <a:xfrm>
            <a:off x="565595" y="823067"/>
            <a:ext cx="42840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59973C5C-F5B4-824E-A9B2-1897DE878C01}"/>
              </a:ext>
            </a:extLst>
          </p:cNvPr>
          <p:cNvGrpSpPr/>
          <p:nvPr/>
        </p:nvGrpSpPr>
        <p:grpSpPr>
          <a:xfrm>
            <a:off x="2235587" y="1278406"/>
            <a:ext cx="1545900" cy="1419225"/>
            <a:chOff x="2235587" y="1291106"/>
            <a:chExt cx="1545900" cy="141922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502899-CF9F-8B40-9659-07AF17359942}"/>
                </a:ext>
              </a:extLst>
            </p:cNvPr>
            <p:cNvSpPr/>
            <p:nvPr/>
          </p:nvSpPr>
          <p:spPr>
            <a:xfrm>
              <a:off x="2296824" y="1291106"/>
              <a:ext cx="1423427" cy="1419225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CC1D68D9-0420-7B41-B5AF-A362FE6D50A7}"/>
                </a:ext>
              </a:extLst>
            </p:cNvPr>
            <p:cNvSpPr/>
            <p:nvPr/>
          </p:nvSpPr>
          <p:spPr>
            <a:xfrm>
              <a:off x="2235587" y="1744990"/>
              <a:ext cx="15459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000" b="1" dirty="0">
                  <a:solidFill>
                    <a:schemeClr val="bg2"/>
                  </a:solidFill>
                </a:rPr>
                <a:t>1985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C0543E8-EB58-204C-9636-5F81F3BACCEF}"/>
                </a:ext>
              </a:extLst>
            </p:cNvPr>
            <p:cNvSpPr/>
            <p:nvPr/>
          </p:nvSpPr>
          <p:spPr>
            <a:xfrm>
              <a:off x="2268592" y="1494757"/>
              <a:ext cx="1479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Established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ACBF7BEA-C25B-6B4B-9298-2657E009A1EA}"/>
              </a:ext>
            </a:extLst>
          </p:cNvPr>
          <p:cNvSpPr/>
          <p:nvPr/>
        </p:nvSpPr>
        <p:spPr>
          <a:xfrm>
            <a:off x="6486266" y="1265908"/>
            <a:ext cx="682551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200" b="1" dirty="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07948B3-6BC1-934E-AEF7-760C65FB4320}"/>
              </a:ext>
            </a:extLst>
          </p:cNvPr>
          <p:cNvSpPr/>
          <p:nvPr/>
        </p:nvSpPr>
        <p:spPr>
          <a:xfrm>
            <a:off x="6158002" y="2210235"/>
            <a:ext cx="1481496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chemeClr val="bg1"/>
                </a:solidFill>
              </a:rPr>
              <a:t>continents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799D05B-5F1C-4A8B-99F3-D760252EC0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86" r="6743"/>
          <a:stretch/>
        </p:blipFill>
        <p:spPr>
          <a:xfrm>
            <a:off x="4389140" y="2767393"/>
            <a:ext cx="1678979" cy="1419221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B59B66F9-D152-4369-AC81-E9F71ED0C09D}"/>
              </a:ext>
            </a:extLst>
          </p:cNvPr>
          <p:cNvGrpSpPr/>
          <p:nvPr/>
        </p:nvGrpSpPr>
        <p:grpSpPr>
          <a:xfrm>
            <a:off x="875059" y="1516770"/>
            <a:ext cx="1100447" cy="786070"/>
            <a:chOff x="918751" y="1713965"/>
            <a:chExt cx="1330796" cy="950612"/>
          </a:xfrm>
        </p:grpSpPr>
        <p:pic>
          <p:nvPicPr>
            <p:cNvPr id="59" name="Picture 58" descr="figure.png">
              <a:extLst>
                <a:ext uri="{FF2B5EF4-FFF2-40B4-BE49-F238E27FC236}">
                  <a16:creationId xmlns:a16="http://schemas.microsoft.com/office/drawing/2014/main" id="{07C8244F-682D-4332-A9B2-ADAD72612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8B9B9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751" y="1713965"/>
              <a:ext cx="168078" cy="435356"/>
            </a:xfrm>
            <a:prstGeom prst="rect">
              <a:avLst/>
            </a:prstGeom>
            <a:noFill/>
          </p:spPr>
        </p:pic>
        <p:pic>
          <p:nvPicPr>
            <p:cNvPr id="61" name="Picture 60" descr="figure.png">
              <a:extLst>
                <a:ext uri="{FF2B5EF4-FFF2-40B4-BE49-F238E27FC236}">
                  <a16:creationId xmlns:a16="http://schemas.microsoft.com/office/drawing/2014/main" id="{DEA24703-92AE-48E0-81E4-AEC7B9AB3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8B9B9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854" y="1713965"/>
              <a:ext cx="168078" cy="435356"/>
            </a:xfrm>
            <a:prstGeom prst="rect">
              <a:avLst/>
            </a:prstGeom>
            <a:noFill/>
          </p:spPr>
        </p:pic>
        <p:pic>
          <p:nvPicPr>
            <p:cNvPr id="62" name="Picture 61" descr="figure.png">
              <a:extLst>
                <a:ext uri="{FF2B5EF4-FFF2-40B4-BE49-F238E27FC236}">
                  <a16:creationId xmlns:a16="http://schemas.microsoft.com/office/drawing/2014/main" id="{A859F47F-7E96-41C5-8F14-BD2218266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8B9B9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017" y="1713965"/>
              <a:ext cx="168078" cy="435356"/>
            </a:xfrm>
            <a:prstGeom prst="rect">
              <a:avLst/>
            </a:prstGeom>
            <a:noFill/>
          </p:spPr>
        </p:pic>
        <p:pic>
          <p:nvPicPr>
            <p:cNvPr id="63" name="Picture 62" descr="figure.png">
              <a:extLst>
                <a:ext uri="{FF2B5EF4-FFF2-40B4-BE49-F238E27FC236}">
                  <a16:creationId xmlns:a16="http://schemas.microsoft.com/office/drawing/2014/main" id="{E4E565B8-3F69-48B7-93C7-7F99DB597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8B9B9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040" y="1713965"/>
              <a:ext cx="168078" cy="435356"/>
            </a:xfrm>
            <a:prstGeom prst="rect">
              <a:avLst/>
            </a:prstGeom>
            <a:noFill/>
          </p:spPr>
        </p:pic>
        <p:pic>
          <p:nvPicPr>
            <p:cNvPr id="64" name="Picture 63" descr="figure.png">
              <a:extLst>
                <a:ext uri="{FF2B5EF4-FFF2-40B4-BE49-F238E27FC236}">
                  <a16:creationId xmlns:a16="http://schemas.microsoft.com/office/drawing/2014/main" id="{63545E3E-2CF9-4D20-B211-68C4C957B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8B9B9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336" y="1713965"/>
              <a:ext cx="168078" cy="435356"/>
            </a:xfrm>
            <a:prstGeom prst="rect">
              <a:avLst/>
            </a:prstGeom>
            <a:noFill/>
          </p:spPr>
        </p:pic>
        <p:pic>
          <p:nvPicPr>
            <p:cNvPr id="65" name="Picture 64" descr="figure.png">
              <a:extLst>
                <a:ext uri="{FF2B5EF4-FFF2-40B4-BE49-F238E27FC236}">
                  <a16:creationId xmlns:a16="http://schemas.microsoft.com/office/drawing/2014/main" id="{8FBB6CB3-A0BE-493E-943A-1E0FB4DB8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8B9B9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1469" y="1713965"/>
              <a:ext cx="168078" cy="435356"/>
            </a:xfrm>
            <a:prstGeom prst="rect">
              <a:avLst/>
            </a:prstGeom>
            <a:noFill/>
          </p:spPr>
        </p:pic>
        <p:pic>
          <p:nvPicPr>
            <p:cNvPr id="80" name="Picture 79" descr="figure.png">
              <a:extLst>
                <a:ext uri="{FF2B5EF4-FFF2-40B4-BE49-F238E27FC236}">
                  <a16:creationId xmlns:a16="http://schemas.microsoft.com/office/drawing/2014/main" id="{1F506696-D7DC-4582-A352-3FC94620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8B9B9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53" y="2229221"/>
              <a:ext cx="168078" cy="435356"/>
            </a:xfrm>
            <a:prstGeom prst="rect">
              <a:avLst/>
            </a:prstGeom>
            <a:noFill/>
          </p:spPr>
        </p:pic>
        <p:pic>
          <p:nvPicPr>
            <p:cNvPr id="81" name="Picture 80" descr="figure.png">
              <a:extLst>
                <a:ext uri="{FF2B5EF4-FFF2-40B4-BE49-F238E27FC236}">
                  <a16:creationId xmlns:a16="http://schemas.microsoft.com/office/drawing/2014/main" id="{849079DE-32FA-44E8-AA57-F54A876C6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8B9B9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103" y="2229221"/>
              <a:ext cx="168078" cy="435356"/>
            </a:xfrm>
            <a:prstGeom prst="rect">
              <a:avLst/>
            </a:prstGeom>
            <a:noFill/>
          </p:spPr>
        </p:pic>
        <p:pic>
          <p:nvPicPr>
            <p:cNvPr id="82" name="Picture 81" descr="figure.png">
              <a:extLst>
                <a:ext uri="{FF2B5EF4-FFF2-40B4-BE49-F238E27FC236}">
                  <a16:creationId xmlns:a16="http://schemas.microsoft.com/office/drawing/2014/main" id="{1DEE7D05-F44F-46AB-9375-D172B84B7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8B9B9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53" y="2229221"/>
              <a:ext cx="168078" cy="435356"/>
            </a:xfrm>
            <a:prstGeom prst="rect">
              <a:avLst/>
            </a:prstGeom>
            <a:noFill/>
          </p:spPr>
        </p:pic>
        <p:pic>
          <p:nvPicPr>
            <p:cNvPr id="83" name="Picture 82" descr="figure.png">
              <a:extLst>
                <a:ext uri="{FF2B5EF4-FFF2-40B4-BE49-F238E27FC236}">
                  <a16:creationId xmlns:a16="http://schemas.microsoft.com/office/drawing/2014/main" id="{D39AEDC1-5DE9-48F7-B7E8-5147AA91E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8B9B9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003" y="2229221"/>
              <a:ext cx="168078" cy="435356"/>
            </a:xfrm>
            <a:prstGeom prst="rect">
              <a:avLst/>
            </a:prstGeom>
            <a:noFill/>
          </p:spPr>
        </p:pic>
        <p:pic>
          <p:nvPicPr>
            <p:cNvPr id="84" name="Picture 83" descr="figure.png">
              <a:extLst>
                <a:ext uri="{FF2B5EF4-FFF2-40B4-BE49-F238E27FC236}">
                  <a16:creationId xmlns:a16="http://schemas.microsoft.com/office/drawing/2014/main" id="{51172E23-96ED-4D40-9F51-7EBC088C3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8B9B9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953" y="2229221"/>
              <a:ext cx="168078" cy="435356"/>
            </a:xfrm>
            <a:prstGeom prst="rect">
              <a:avLst/>
            </a:prstGeom>
            <a:noFill/>
          </p:spPr>
        </p:pic>
        <p:pic>
          <p:nvPicPr>
            <p:cNvPr id="85" name="Picture 84" descr="figure.png">
              <a:extLst>
                <a:ext uri="{FF2B5EF4-FFF2-40B4-BE49-F238E27FC236}">
                  <a16:creationId xmlns:a16="http://schemas.microsoft.com/office/drawing/2014/main" id="{E2242F16-6770-4378-A4B1-4BD04909E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8B9B9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8904" y="2229221"/>
              <a:ext cx="168078" cy="435356"/>
            </a:xfrm>
            <a:prstGeom prst="rect">
              <a:avLst/>
            </a:prstGeom>
            <a:noFill/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6920" y="3504886"/>
            <a:ext cx="2234483" cy="3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CC52C1-8C16-401C-AAAE-9193E6C09C2C}"/>
              </a:ext>
            </a:extLst>
          </p:cNvPr>
          <p:cNvSpPr/>
          <p:nvPr/>
        </p:nvSpPr>
        <p:spPr>
          <a:xfrm>
            <a:off x="0" y="0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FD72D-8293-4F87-B62D-8F4067AA5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696" y="581943"/>
            <a:ext cx="5912704" cy="546466"/>
          </a:xfrm>
        </p:spPr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63A9E-8BE0-4BFC-935E-9410AD077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9765" y="2298964"/>
            <a:ext cx="6226118" cy="387983"/>
          </a:xfrm>
        </p:spPr>
        <p:txBody>
          <a:bodyPr/>
          <a:lstStyle/>
          <a:p>
            <a:r>
              <a:rPr lang="en-GB" sz="2800" b="1" dirty="0">
                <a:solidFill>
                  <a:schemeClr val="bg1"/>
                </a:solidFill>
              </a:rPr>
              <a:t>‘Cyber for Competitive Advantage’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817FC1-C3D1-47A2-A5A5-D7F0A0B45EAD}"/>
              </a:ext>
            </a:extLst>
          </p:cNvPr>
          <p:cNvCxnSpPr/>
          <p:nvPr/>
        </p:nvCxnSpPr>
        <p:spPr>
          <a:xfrm>
            <a:off x="589696" y="1160849"/>
            <a:ext cx="792088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86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CC52C1-8C16-401C-AAAE-9193E6C09C2C}"/>
              </a:ext>
            </a:extLst>
          </p:cNvPr>
          <p:cNvSpPr/>
          <p:nvPr/>
        </p:nvSpPr>
        <p:spPr>
          <a:xfrm>
            <a:off x="0" y="0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FD72D-8293-4F87-B62D-8F4067AA5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696" y="581943"/>
            <a:ext cx="5912704" cy="546466"/>
          </a:xfrm>
        </p:spPr>
        <p:txBody>
          <a:bodyPr/>
          <a:lstStyle/>
          <a:p>
            <a:r>
              <a:rPr lang="en-GB" dirty="0"/>
              <a:t>Overview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817FC1-C3D1-47A2-A5A5-D7F0A0B45EAD}"/>
              </a:ext>
            </a:extLst>
          </p:cNvPr>
          <p:cNvCxnSpPr/>
          <p:nvPr/>
        </p:nvCxnSpPr>
        <p:spPr>
          <a:xfrm>
            <a:off x="589696" y="1160849"/>
            <a:ext cx="792088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55148D4-674B-4020-9F93-6FEB209D0239}"/>
              </a:ext>
            </a:extLst>
          </p:cNvPr>
          <p:cNvSpPr/>
          <p:nvPr/>
        </p:nvSpPr>
        <p:spPr>
          <a:xfrm>
            <a:off x="457199" y="2897652"/>
            <a:ext cx="1446865" cy="935046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MSC Resolution 428 (98)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5148D4-674B-4020-9F93-6FEB209D0239}"/>
              </a:ext>
            </a:extLst>
          </p:cNvPr>
          <p:cNvSpPr/>
          <p:nvPr/>
        </p:nvSpPr>
        <p:spPr>
          <a:xfrm>
            <a:off x="2681973" y="2897652"/>
            <a:ext cx="1446865" cy="935046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Cyber Risk Management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5148D4-674B-4020-9F93-6FEB209D0239}"/>
              </a:ext>
            </a:extLst>
          </p:cNvPr>
          <p:cNvSpPr/>
          <p:nvPr/>
        </p:nvSpPr>
        <p:spPr>
          <a:xfrm>
            <a:off x="4906750" y="2897652"/>
            <a:ext cx="1446865" cy="935046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Supply Chain </a:t>
            </a:r>
            <a:r>
              <a:rPr lang="en-GB" sz="1200" b="1" dirty="0">
                <a:solidFill>
                  <a:schemeClr val="bg1"/>
                </a:solidFill>
              </a:rPr>
              <a:t>B</a:t>
            </a:r>
            <a:r>
              <a:rPr lang="en-GB" sz="1200" b="1" dirty="0" smtClean="0">
                <a:solidFill>
                  <a:schemeClr val="bg1"/>
                </a:solidFill>
              </a:rPr>
              <a:t>est </a:t>
            </a:r>
            <a:r>
              <a:rPr lang="en-GB" sz="1200" b="1" dirty="0">
                <a:solidFill>
                  <a:schemeClr val="bg1"/>
                </a:solidFill>
              </a:rPr>
              <a:t>P</a:t>
            </a:r>
            <a:r>
              <a:rPr lang="en-GB" sz="1200" b="1" dirty="0" smtClean="0">
                <a:solidFill>
                  <a:schemeClr val="bg1"/>
                </a:solidFill>
              </a:rPr>
              <a:t>ractice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5148D4-674B-4020-9F93-6FEB209D0239}"/>
              </a:ext>
            </a:extLst>
          </p:cNvPr>
          <p:cNvSpPr/>
          <p:nvPr/>
        </p:nvSpPr>
        <p:spPr>
          <a:xfrm>
            <a:off x="7131525" y="2897652"/>
            <a:ext cx="1446865" cy="935046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Cyber for Competitive Advantage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7199" y="1322455"/>
            <a:ext cx="8121191" cy="1476156"/>
            <a:chOff x="457199" y="1322455"/>
            <a:chExt cx="8121191" cy="147615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245DC43-BA28-4FF5-94CA-A71A74854EFE}"/>
                </a:ext>
              </a:extLst>
            </p:cNvPr>
            <p:cNvCxnSpPr/>
            <p:nvPr/>
          </p:nvCxnSpPr>
          <p:spPr>
            <a:xfrm>
              <a:off x="3632149" y="2067199"/>
              <a:ext cx="993380" cy="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ysDot"/>
              <a:miter lim="800000"/>
              <a:headEnd type="none" w="med" len="med"/>
              <a:tailEnd type="triangle" w="lg" len="lg"/>
            </a:ln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F1D4A2-EBC1-482F-AC07-3328E509C38A}"/>
                </a:ext>
              </a:extLst>
            </p:cNvPr>
            <p:cNvCxnSpPr/>
            <p:nvPr/>
          </p:nvCxnSpPr>
          <p:spPr>
            <a:xfrm>
              <a:off x="5856925" y="2067199"/>
              <a:ext cx="993380" cy="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ysDot"/>
              <a:miter lim="800000"/>
              <a:headEnd type="none" w="med" len="med"/>
              <a:tailEnd type="triangle" w="lg" len="lg"/>
            </a:ln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D17F0C-563C-4653-9189-2CF8375E8BB8}"/>
                </a:ext>
              </a:extLst>
            </p:cNvPr>
            <p:cNvCxnSpPr/>
            <p:nvPr/>
          </p:nvCxnSpPr>
          <p:spPr>
            <a:xfrm>
              <a:off x="1407374" y="2067199"/>
              <a:ext cx="993380" cy="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ysDot"/>
              <a:miter lim="800000"/>
              <a:headEnd type="none" w="med" len="med"/>
              <a:tailEnd type="triangle" w="lg" len="lg"/>
            </a:ln>
          </p:spPr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9399CF1-8D31-47B0-9B3E-13A336ADCC36}"/>
                </a:ext>
              </a:extLst>
            </p:cNvPr>
            <p:cNvSpPr/>
            <p:nvPr/>
          </p:nvSpPr>
          <p:spPr>
            <a:xfrm>
              <a:off x="457199" y="1351746"/>
              <a:ext cx="1446865" cy="1446865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28575">
              <a:solidFill>
                <a:schemeClr val="bg1"/>
              </a:solidFill>
            </a:ln>
            <a:effectLst>
              <a:outerShdw blurRad="190500" sx="97000" sy="97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0FC1332-889D-4B65-8FE4-0768AD705AEB}"/>
                </a:ext>
              </a:extLst>
            </p:cNvPr>
            <p:cNvSpPr/>
            <p:nvPr/>
          </p:nvSpPr>
          <p:spPr>
            <a:xfrm>
              <a:off x="4906750" y="1351746"/>
              <a:ext cx="1446865" cy="1446865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28575">
              <a:solidFill>
                <a:schemeClr val="bg1"/>
              </a:solidFill>
            </a:ln>
            <a:effectLst>
              <a:outerShdw blurRad="190500" sx="97000" sy="97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A1E00D4-48DB-448A-98FA-70A458CDA9EE}"/>
                </a:ext>
              </a:extLst>
            </p:cNvPr>
            <p:cNvSpPr/>
            <p:nvPr/>
          </p:nvSpPr>
          <p:spPr>
            <a:xfrm>
              <a:off x="7131525" y="1351746"/>
              <a:ext cx="1446865" cy="1446865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>
              <a:solidFill>
                <a:schemeClr val="bg1"/>
              </a:solidFill>
            </a:ln>
            <a:effectLst>
              <a:outerShdw blurRad="190500" sx="97000" sy="97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9786" y="1322455"/>
              <a:ext cx="1456059" cy="1464376"/>
            </a:xfrm>
            <a:prstGeom prst="ellipse">
              <a:avLst/>
            </a:prstGeom>
            <a:ln w="28575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81392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4DBE-01CB-4A81-869C-08645A5BE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MSC Resolution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72291-FF6A-494E-A9D9-D94B2159B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F5650"/>
                </a:solidFill>
              </a:rPr>
              <a:t>MSC.428/98/23/Add.1 (Annex 10, page 1)</a:t>
            </a:r>
          </a:p>
          <a:p>
            <a:endParaRPr lang="en-US" dirty="0">
              <a:solidFill>
                <a:srgbClr val="4F5650"/>
              </a:solidFill>
            </a:endParaRPr>
          </a:p>
          <a:p>
            <a:r>
              <a:rPr lang="en-US" dirty="0" smtClean="0">
                <a:solidFill>
                  <a:srgbClr val="4F5650"/>
                </a:solidFill>
              </a:rPr>
              <a:t>Resolution adopted </a:t>
            </a:r>
            <a:r>
              <a:rPr lang="en-US" dirty="0">
                <a:solidFill>
                  <a:srgbClr val="4F5650"/>
                </a:solidFill>
              </a:rPr>
              <a:t>by the Maritime Safety Committee (MSC) on the 16th June 2017</a:t>
            </a:r>
          </a:p>
          <a:p>
            <a:endParaRPr lang="en-US" dirty="0">
              <a:solidFill>
                <a:srgbClr val="4F5650"/>
              </a:solidFill>
            </a:endParaRPr>
          </a:p>
          <a:p>
            <a:r>
              <a:rPr lang="en-US" i="1" dirty="0">
                <a:solidFill>
                  <a:srgbClr val="4F5650"/>
                </a:solidFill>
              </a:rPr>
              <a:t>‘Recognizing the </a:t>
            </a:r>
            <a:r>
              <a:rPr lang="en-US" b="1" i="1" dirty="0">
                <a:solidFill>
                  <a:srgbClr val="4F5650"/>
                </a:solidFill>
              </a:rPr>
              <a:t>urgent need </a:t>
            </a:r>
            <a:r>
              <a:rPr lang="en-US" i="1" dirty="0">
                <a:solidFill>
                  <a:srgbClr val="4F5650"/>
                </a:solidFill>
              </a:rPr>
              <a:t>to </a:t>
            </a:r>
            <a:r>
              <a:rPr lang="en-US" b="1" i="1" dirty="0">
                <a:solidFill>
                  <a:srgbClr val="4F5650"/>
                </a:solidFill>
              </a:rPr>
              <a:t>raise awareness </a:t>
            </a:r>
            <a:r>
              <a:rPr lang="en-US" i="1" dirty="0">
                <a:solidFill>
                  <a:srgbClr val="4F5650"/>
                </a:solidFill>
              </a:rPr>
              <a:t>on </a:t>
            </a:r>
            <a:r>
              <a:rPr lang="en-US" b="1" i="1" dirty="0">
                <a:solidFill>
                  <a:srgbClr val="4F5650"/>
                </a:solidFill>
              </a:rPr>
              <a:t>cyber risk, threats </a:t>
            </a:r>
            <a:r>
              <a:rPr lang="en-US" i="1" dirty="0">
                <a:solidFill>
                  <a:srgbClr val="4F5650"/>
                </a:solidFill>
              </a:rPr>
              <a:t>and </a:t>
            </a:r>
            <a:r>
              <a:rPr lang="en-US" b="1" i="1" dirty="0">
                <a:solidFill>
                  <a:srgbClr val="4F5650"/>
                </a:solidFill>
              </a:rPr>
              <a:t>vulnerabilities</a:t>
            </a:r>
            <a:r>
              <a:rPr lang="en-US" i="1" dirty="0">
                <a:solidFill>
                  <a:srgbClr val="4F5650"/>
                </a:solidFill>
              </a:rPr>
              <a:t> to support safe and secure shipping, which is operationally </a:t>
            </a:r>
            <a:r>
              <a:rPr lang="en-US" b="1" i="1" dirty="0">
                <a:solidFill>
                  <a:srgbClr val="4F5650"/>
                </a:solidFill>
              </a:rPr>
              <a:t>resilient to cyber risks’</a:t>
            </a:r>
          </a:p>
          <a:p>
            <a:pPr marL="0" indent="0">
              <a:buNone/>
            </a:pPr>
            <a:r>
              <a:rPr lang="en-US" sz="1200" b="1" i="1" dirty="0">
                <a:solidFill>
                  <a:srgbClr val="4F5650"/>
                </a:solidFill>
              </a:rPr>
              <a:t> 		</a:t>
            </a:r>
            <a:r>
              <a:rPr lang="en-US" sz="900" dirty="0">
                <a:solidFill>
                  <a:srgbClr val="4F5650"/>
                </a:solidFill>
              </a:rPr>
              <a:t>MSC.428/98/23/Add.1 (Annex 10, page 1, para2)</a:t>
            </a:r>
          </a:p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CC1300-95A8-4AB5-BA68-FBD6DBCD7B04}"/>
              </a:ext>
            </a:extLst>
          </p:cNvPr>
          <p:cNvCxnSpPr/>
          <p:nvPr/>
        </p:nvCxnSpPr>
        <p:spPr>
          <a:xfrm>
            <a:off x="457200" y="946840"/>
            <a:ext cx="792088" cy="0"/>
          </a:xfrm>
          <a:prstGeom prst="line">
            <a:avLst/>
          </a:prstGeom>
          <a:ln w="57150">
            <a:solidFill>
              <a:srgbClr val="1AB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black, clock&#10;&#10;Description automatically generated">
            <a:extLst>
              <a:ext uri="{FF2B5EF4-FFF2-40B4-BE49-F238E27FC236}">
                <a16:creationId xmlns:a16="http://schemas.microsoft.com/office/drawing/2014/main" id="{46D1A657-72DF-4975-BBC8-C2E15B9CA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5" r="4530"/>
          <a:stretch/>
        </p:blipFill>
        <p:spPr>
          <a:xfrm>
            <a:off x="4572000" y="0"/>
            <a:ext cx="46386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1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man, propeller, view, water&#10;&#10;Description automatically generated">
            <a:extLst>
              <a:ext uri="{FF2B5EF4-FFF2-40B4-BE49-F238E27FC236}">
                <a16:creationId xmlns:a16="http://schemas.microsoft.com/office/drawing/2014/main" id="{D53C7DE4-28FD-418F-914E-BDD4CF55A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9" t="177" r="10808"/>
          <a:stretch/>
        </p:blipFill>
        <p:spPr>
          <a:xfrm>
            <a:off x="0" y="0"/>
            <a:ext cx="9144000" cy="44688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1320F3-B225-47B0-8FA0-2FB3B63DDB22}"/>
              </a:ext>
            </a:extLst>
          </p:cNvPr>
          <p:cNvGrpSpPr/>
          <p:nvPr/>
        </p:nvGrpSpPr>
        <p:grpSpPr>
          <a:xfrm>
            <a:off x="0" y="972355"/>
            <a:ext cx="6593983" cy="3496459"/>
            <a:chOff x="-8467" y="942399"/>
            <a:chExt cx="6796088" cy="3526415"/>
          </a:xfrm>
          <a:solidFill>
            <a:schemeClr val="bg1">
              <a:alpha val="10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88084431-4F6B-444E-AB59-86BCF4F9C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792" y="2682952"/>
              <a:ext cx="490829" cy="1127647"/>
            </a:xfrm>
            <a:custGeom>
              <a:avLst/>
              <a:gdLst>
                <a:gd name="T0" fmla="*/ 0 w 2109"/>
                <a:gd name="T1" fmla="*/ 0 h 4845"/>
                <a:gd name="T2" fmla="*/ 619125 w 2109"/>
                <a:gd name="T3" fmla="*/ 1209847 h 4845"/>
                <a:gd name="T4" fmla="*/ 0 w 2109"/>
                <a:gd name="T5" fmla="*/ 1422400 h 4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9" h="4845">
                  <a:moveTo>
                    <a:pt x="0" y="0"/>
                  </a:moveTo>
                  <a:cubicBezTo>
                    <a:pt x="871" y="1246"/>
                    <a:pt x="1577" y="2624"/>
                    <a:pt x="2109" y="4121"/>
                  </a:cubicBezTo>
                  <a:cubicBezTo>
                    <a:pt x="1408" y="4368"/>
                    <a:pt x="704" y="4610"/>
                    <a:pt x="0" y="484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2BD1062A-2872-4ACA-93F3-C8087621B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649" y="2088924"/>
              <a:ext cx="1680144" cy="1977159"/>
            </a:xfrm>
            <a:custGeom>
              <a:avLst/>
              <a:gdLst>
                <a:gd name="T0" fmla="*/ 2119313 w 7213"/>
                <a:gd name="T1" fmla="*/ 748924 h 8485"/>
                <a:gd name="T2" fmla="*/ 1571635 w 7213"/>
                <a:gd name="T3" fmla="*/ 97583 h 8485"/>
                <a:gd name="T4" fmla="*/ 1465567 w 7213"/>
                <a:gd name="T5" fmla="*/ 0 h 8485"/>
                <a:gd name="T6" fmla="*/ 0 w 7213"/>
                <a:gd name="T7" fmla="*/ 870609 h 8485"/>
                <a:gd name="T8" fmla="*/ 233586 w 7213"/>
                <a:gd name="T9" fmla="*/ 1087821 h 8485"/>
                <a:gd name="T10" fmla="*/ 236230 w 7213"/>
                <a:gd name="T11" fmla="*/ 1090172 h 8485"/>
                <a:gd name="T12" fmla="*/ 1116510 w 7213"/>
                <a:gd name="T13" fmla="*/ 2493963 h 8485"/>
                <a:gd name="T14" fmla="*/ 2119313 w 7213"/>
                <a:gd name="T15" fmla="*/ 2172996 h 84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13" h="8485">
                  <a:moveTo>
                    <a:pt x="7213" y="2548"/>
                  </a:moveTo>
                  <a:cubicBezTo>
                    <a:pt x="6658" y="1755"/>
                    <a:pt x="6037" y="1014"/>
                    <a:pt x="5349" y="332"/>
                  </a:cubicBezTo>
                  <a:cubicBezTo>
                    <a:pt x="5349" y="332"/>
                    <a:pt x="5108" y="110"/>
                    <a:pt x="4988" y="0"/>
                  </a:cubicBezTo>
                  <a:cubicBezTo>
                    <a:pt x="3356" y="895"/>
                    <a:pt x="1681" y="1891"/>
                    <a:pt x="0" y="2962"/>
                  </a:cubicBezTo>
                  <a:cubicBezTo>
                    <a:pt x="275" y="3202"/>
                    <a:pt x="544" y="3449"/>
                    <a:pt x="795" y="3701"/>
                  </a:cubicBezTo>
                  <a:cubicBezTo>
                    <a:pt x="804" y="3709"/>
                    <a:pt x="804" y="3709"/>
                    <a:pt x="804" y="3709"/>
                  </a:cubicBezTo>
                  <a:cubicBezTo>
                    <a:pt x="2111" y="5068"/>
                    <a:pt x="3117" y="6675"/>
                    <a:pt x="3800" y="8485"/>
                  </a:cubicBezTo>
                  <a:cubicBezTo>
                    <a:pt x="4933" y="8140"/>
                    <a:pt x="6073" y="7775"/>
                    <a:pt x="7213" y="739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77BEF7-F7BC-40C2-8A69-6D4B44DE6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995069"/>
              <a:ext cx="398956" cy="1473745"/>
            </a:xfrm>
            <a:custGeom>
              <a:avLst/>
              <a:gdLst>
                <a:gd name="T0" fmla="*/ 0 w 1709"/>
                <a:gd name="T1" fmla="*/ 333532 h 6326"/>
                <a:gd name="T2" fmla="*/ 166666 w 1709"/>
                <a:gd name="T3" fmla="*/ 98149 h 6326"/>
                <a:gd name="T4" fmla="*/ 241166 w 1709"/>
                <a:gd name="T5" fmla="*/ 0 h 6326"/>
                <a:gd name="T6" fmla="*/ 244699 w 1709"/>
                <a:gd name="T7" fmla="*/ 122834 h 6326"/>
                <a:gd name="T8" fmla="*/ 469964 w 1709"/>
                <a:gd name="T9" fmla="*/ 1366746 h 6326"/>
                <a:gd name="T10" fmla="*/ 490871 w 1709"/>
                <a:gd name="T11" fmla="*/ 1422286 h 6326"/>
                <a:gd name="T12" fmla="*/ 503238 w 1709"/>
                <a:gd name="T13" fmla="*/ 1454317 h 6326"/>
                <a:gd name="T14" fmla="*/ 482037 w 1709"/>
                <a:gd name="T15" fmla="*/ 1474299 h 6326"/>
                <a:gd name="T16" fmla="*/ 177856 w 1709"/>
                <a:gd name="T17" fmla="*/ 1858963 h 63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" h="6326">
                  <a:moveTo>
                    <a:pt x="0" y="1135"/>
                  </a:moveTo>
                  <a:cubicBezTo>
                    <a:pt x="179" y="863"/>
                    <a:pt x="367" y="596"/>
                    <a:pt x="566" y="334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31" y="418"/>
                    <a:pt x="831" y="418"/>
                    <a:pt x="831" y="418"/>
                  </a:cubicBezTo>
                  <a:cubicBezTo>
                    <a:pt x="877" y="1933"/>
                    <a:pt x="1134" y="3357"/>
                    <a:pt x="1596" y="4651"/>
                  </a:cubicBezTo>
                  <a:cubicBezTo>
                    <a:pt x="1667" y="4840"/>
                    <a:pt x="1667" y="4840"/>
                    <a:pt x="1667" y="4840"/>
                  </a:cubicBezTo>
                  <a:cubicBezTo>
                    <a:pt x="1709" y="4949"/>
                    <a:pt x="1709" y="4949"/>
                    <a:pt x="1709" y="4949"/>
                  </a:cubicBezTo>
                  <a:cubicBezTo>
                    <a:pt x="1637" y="5017"/>
                    <a:pt x="1637" y="5017"/>
                    <a:pt x="1637" y="5017"/>
                  </a:cubicBezTo>
                  <a:cubicBezTo>
                    <a:pt x="1228" y="5402"/>
                    <a:pt x="882" y="5841"/>
                    <a:pt x="604" y="6326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BFE7C4DC-6727-4831-B347-0EACCB194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87" y="2209743"/>
              <a:ext cx="2411353" cy="2021207"/>
            </a:xfrm>
            <a:custGeom>
              <a:avLst/>
              <a:gdLst>
                <a:gd name="T0" fmla="*/ 0 w 10355"/>
                <a:gd name="T1" fmla="*/ 2179096 h 8679"/>
                <a:gd name="T2" fmla="*/ 39361 w 10355"/>
                <a:gd name="T3" fmla="*/ 2199366 h 8679"/>
                <a:gd name="T4" fmla="*/ 471448 w 10355"/>
                <a:gd name="T5" fmla="*/ 2520737 h 8679"/>
                <a:gd name="T6" fmla="*/ 499060 w 10355"/>
                <a:gd name="T7" fmla="*/ 2549525 h 8679"/>
                <a:gd name="T8" fmla="*/ 529902 w 10355"/>
                <a:gd name="T9" fmla="*/ 2524262 h 8679"/>
                <a:gd name="T10" fmla="*/ 1964515 w 10355"/>
                <a:gd name="T11" fmla="*/ 1432364 h 8679"/>
                <a:gd name="T12" fmla="*/ 2988190 w 10355"/>
                <a:gd name="T13" fmla="*/ 725582 h 8679"/>
                <a:gd name="T14" fmla="*/ 3041650 w 10355"/>
                <a:gd name="T15" fmla="*/ 690331 h 8679"/>
                <a:gd name="T16" fmla="*/ 2989071 w 10355"/>
                <a:gd name="T17" fmla="*/ 653611 h 8679"/>
                <a:gd name="T18" fmla="*/ 1582657 w 10355"/>
                <a:gd name="T19" fmla="*/ 6463 h 8679"/>
                <a:gd name="T20" fmla="*/ 1557395 w 10355"/>
                <a:gd name="T21" fmla="*/ 0 h 8679"/>
                <a:gd name="T22" fmla="*/ 1539477 w 10355"/>
                <a:gd name="T23" fmla="*/ 19388 h 8679"/>
                <a:gd name="T24" fmla="*/ 370403 w 10355"/>
                <a:gd name="T25" fmla="*/ 1546342 h 8679"/>
                <a:gd name="T26" fmla="*/ 20855 w 10355"/>
                <a:gd name="T27" fmla="*/ 2140026 h 8679"/>
                <a:gd name="T28" fmla="*/ 0 w 10355"/>
                <a:gd name="T29" fmla="*/ 2179096 h 86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55" h="8679">
                  <a:moveTo>
                    <a:pt x="0" y="7418"/>
                  </a:moveTo>
                  <a:cubicBezTo>
                    <a:pt x="134" y="7487"/>
                    <a:pt x="134" y="7487"/>
                    <a:pt x="134" y="7487"/>
                  </a:cubicBezTo>
                  <a:cubicBezTo>
                    <a:pt x="680" y="7767"/>
                    <a:pt x="1175" y="8135"/>
                    <a:pt x="1605" y="8581"/>
                  </a:cubicBezTo>
                  <a:cubicBezTo>
                    <a:pt x="1699" y="8679"/>
                    <a:pt x="1699" y="8679"/>
                    <a:pt x="1699" y="8679"/>
                  </a:cubicBezTo>
                  <a:cubicBezTo>
                    <a:pt x="1804" y="8593"/>
                    <a:pt x="1804" y="8593"/>
                    <a:pt x="1804" y="8593"/>
                  </a:cubicBezTo>
                  <a:cubicBezTo>
                    <a:pt x="3402" y="7309"/>
                    <a:pt x="5045" y="6058"/>
                    <a:pt x="6688" y="4876"/>
                  </a:cubicBezTo>
                  <a:cubicBezTo>
                    <a:pt x="7830" y="4054"/>
                    <a:pt x="9003" y="3244"/>
                    <a:pt x="10173" y="2470"/>
                  </a:cubicBezTo>
                  <a:cubicBezTo>
                    <a:pt x="10355" y="2350"/>
                    <a:pt x="10355" y="2350"/>
                    <a:pt x="10355" y="2350"/>
                  </a:cubicBezTo>
                  <a:cubicBezTo>
                    <a:pt x="10176" y="2225"/>
                    <a:pt x="10176" y="2225"/>
                    <a:pt x="10176" y="2225"/>
                  </a:cubicBezTo>
                  <a:cubicBezTo>
                    <a:pt x="8706" y="1199"/>
                    <a:pt x="7096" y="458"/>
                    <a:pt x="5388" y="22"/>
                  </a:cubicBezTo>
                  <a:cubicBezTo>
                    <a:pt x="5302" y="0"/>
                    <a:pt x="5302" y="0"/>
                    <a:pt x="5302" y="0"/>
                  </a:cubicBezTo>
                  <a:cubicBezTo>
                    <a:pt x="5241" y="66"/>
                    <a:pt x="5241" y="66"/>
                    <a:pt x="5241" y="66"/>
                  </a:cubicBezTo>
                  <a:cubicBezTo>
                    <a:pt x="3710" y="1778"/>
                    <a:pt x="2371" y="3526"/>
                    <a:pt x="1261" y="5264"/>
                  </a:cubicBezTo>
                  <a:cubicBezTo>
                    <a:pt x="832" y="5934"/>
                    <a:pt x="432" y="6615"/>
                    <a:pt x="71" y="7285"/>
                  </a:cubicBezTo>
                  <a:lnTo>
                    <a:pt x="0" y="741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465EA281-1E6C-4BBA-8434-E35EFF1CF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67" y="2122905"/>
              <a:ext cx="200107" cy="723658"/>
            </a:xfrm>
            <a:custGeom>
              <a:avLst/>
              <a:gdLst>
                <a:gd name="T0" fmla="*/ 0 w 857"/>
                <a:gd name="T1" fmla="*/ 912813 h 3106"/>
                <a:gd name="T2" fmla="*/ 156101 w 857"/>
                <a:gd name="T3" fmla="*/ 744122 h 3106"/>
                <a:gd name="T4" fmla="*/ 179664 w 857"/>
                <a:gd name="T5" fmla="*/ 475509 h 3106"/>
                <a:gd name="T6" fmla="*/ 252413 w 857"/>
                <a:gd name="T7" fmla="*/ 0 h 3106"/>
                <a:gd name="T8" fmla="*/ 240926 w 857"/>
                <a:gd name="T9" fmla="*/ 12049 h 3106"/>
                <a:gd name="T10" fmla="*/ 0 w 857"/>
                <a:gd name="T11" fmla="*/ 312108 h 3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7" h="3106">
                  <a:moveTo>
                    <a:pt x="0" y="3106"/>
                  </a:moveTo>
                  <a:cubicBezTo>
                    <a:pt x="168" y="2912"/>
                    <a:pt x="346" y="2720"/>
                    <a:pt x="530" y="2532"/>
                  </a:cubicBezTo>
                  <a:cubicBezTo>
                    <a:pt x="550" y="2225"/>
                    <a:pt x="575" y="1919"/>
                    <a:pt x="610" y="1618"/>
                  </a:cubicBezTo>
                  <a:cubicBezTo>
                    <a:pt x="669" y="1092"/>
                    <a:pt x="753" y="550"/>
                    <a:pt x="857" y="0"/>
                  </a:cubicBezTo>
                  <a:cubicBezTo>
                    <a:pt x="845" y="13"/>
                    <a:pt x="831" y="28"/>
                    <a:pt x="818" y="41"/>
                  </a:cubicBezTo>
                  <a:cubicBezTo>
                    <a:pt x="533" y="375"/>
                    <a:pt x="261" y="715"/>
                    <a:pt x="0" y="1062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6D3D5E2-1BDB-4904-A1C0-A799CBCC7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59" y="1145023"/>
              <a:ext cx="1291257" cy="1266086"/>
            </a:xfrm>
            <a:custGeom>
              <a:avLst/>
              <a:gdLst>
                <a:gd name="T0" fmla="*/ 1628775 w 5541"/>
                <a:gd name="T1" fmla="*/ 0 h 5433"/>
                <a:gd name="T2" fmla="*/ 179309 w 5541"/>
                <a:gd name="T3" fmla="*/ 749276 h 5433"/>
                <a:gd name="T4" fmla="*/ 0 w 5541"/>
                <a:gd name="T5" fmla="*/ 1597025 h 5433"/>
                <a:gd name="T6" fmla="*/ 1090847 w 5541"/>
                <a:gd name="T7" fmla="*/ 1065859 h 5433"/>
                <a:gd name="T8" fmla="*/ 1506786 w 5541"/>
                <a:gd name="T9" fmla="*/ 210174 h 5433"/>
                <a:gd name="T10" fmla="*/ 1628775 w 5541"/>
                <a:gd name="T11" fmla="*/ 0 h 54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41" h="5433">
                  <a:moveTo>
                    <a:pt x="5541" y="0"/>
                  </a:moveTo>
                  <a:cubicBezTo>
                    <a:pt x="3728" y="558"/>
                    <a:pt x="2071" y="1412"/>
                    <a:pt x="610" y="2549"/>
                  </a:cubicBezTo>
                  <a:cubicBezTo>
                    <a:pt x="334" y="3539"/>
                    <a:pt x="131" y="4505"/>
                    <a:pt x="0" y="5433"/>
                  </a:cubicBezTo>
                  <a:cubicBezTo>
                    <a:pt x="1111" y="4631"/>
                    <a:pt x="2358" y="4025"/>
                    <a:pt x="3711" y="3626"/>
                  </a:cubicBezTo>
                  <a:cubicBezTo>
                    <a:pt x="4118" y="2644"/>
                    <a:pt x="4593" y="1665"/>
                    <a:pt x="5126" y="715"/>
                  </a:cubicBezTo>
                  <a:cubicBezTo>
                    <a:pt x="5257" y="481"/>
                    <a:pt x="5398" y="241"/>
                    <a:pt x="5541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8715306-04E6-409B-9CCE-2EA3F8E78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11" y="1172711"/>
              <a:ext cx="2218797" cy="1391940"/>
            </a:xfrm>
            <a:custGeom>
              <a:avLst/>
              <a:gdLst>
                <a:gd name="T0" fmla="*/ 1333864 w 9526"/>
                <a:gd name="T1" fmla="*/ 1755775 h 5971"/>
                <a:gd name="T2" fmla="*/ 2798763 w 9526"/>
                <a:gd name="T3" fmla="*/ 873624 h 5971"/>
                <a:gd name="T4" fmla="*/ 1132903 w 9526"/>
                <a:gd name="T5" fmla="*/ 0 h 5971"/>
                <a:gd name="T6" fmla="*/ 395752 w 9526"/>
                <a:gd name="T7" fmla="*/ 677492 h 5971"/>
                <a:gd name="T8" fmla="*/ 0 w 9526"/>
                <a:gd name="T9" fmla="*/ 1079753 h 5971"/>
                <a:gd name="T10" fmla="*/ 1333864 w 9526"/>
                <a:gd name="T11" fmla="*/ 1755775 h 59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526" h="5971">
                  <a:moveTo>
                    <a:pt x="4540" y="5971"/>
                  </a:moveTo>
                  <a:cubicBezTo>
                    <a:pt x="6209" y="4895"/>
                    <a:pt x="7884" y="3889"/>
                    <a:pt x="9526" y="2971"/>
                  </a:cubicBezTo>
                  <a:cubicBezTo>
                    <a:pt x="7815" y="1655"/>
                    <a:pt x="5911" y="655"/>
                    <a:pt x="3856" y="0"/>
                  </a:cubicBezTo>
                  <a:cubicBezTo>
                    <a:pt x="2977" y="762"/>
                    <a:pt x="2131" y="1536"/>
                    <a:pt x="1347" y="2304"/>
                  </a:cubicBezTo>
                  <a:cubicBezTo>
                    <a:pt x="893" y="2745"/>
                    <a:pt x="443" y="3206"/>
                    <a:pt x="0" y="3672"/>
                  </a:cubicBezTo>
                  <a:cubicBezTo>
                    <a:pt x="1620" y="4185"/>
                    <a:pt x="3145" y="4956"/>
                    <a:pt x="4540" y="5971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2982C4E1-51C5-410F-98AF-D922755A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583" y="2865440"/>
              <a:ext cx="3012932" cy="1603374"/>
            </a:xfrm>
            <a:custGeom>
              <a:avLst/>
              <a:gdLst>
                <a:gd name="T0" fmla="*/ 2617217 w 12931"/>
                <a:gd name="T1" fmla="*/ 2022475 h 6883"/>
                <a:gd name="T2" fmla="*/ 3756095 w 12931"/>
                <a:gd name="T3" fmla="*/ 1706307 h 6883"/>
                <a:gd name="T4" fmla="*/ 3800475 w 12931"/>
                <a:gd name="T5" fmla="*/ 1693085 h 6883"/>
                <a:gd name="T6" fmla="*/ 3784310 w 12931"/>
                <a:gd name="T7" fmla="*/ 1649597 h 6883"/>
                <a:gd name="T8" fmla="*/ 2963730 w 12931"/>
                <a:gd name="T9" fmla="*/ 333504 h 6883"/>
                <a:gd name="T10" fmla="*/ 2615747 w 12931"/>
                <a:gd name="T11" fmla="*/ 19687 h 6883"/>
                <a:gd name="T12" fmla="*/ 2590765 w 12931"/>
                <a:gd name="T13" fmla="*/ 0 h 6883"/>
                <a:gd name="T14" fmla="*/ 2564020 w 12931"/>
                <a:gd name="T15" fmla="*/ 17336 h 6883"/>
                <a:gd name="T16" fmla="*/ 1452768 w 12931"/>
                <a:gd name="T17" fmla="*/ 781311 h 6883"/>
                <a:gd name="T18" fmla="*/ 31448 w 12931"/>
                <a:gd name="T19" fmla="*/ 1862628 h 6883"/>
                <a:gd name="T20" fmla="*/ 0 w 12931"/>
                <a:gd name="T21" fmla="*/ 1887604 h 6883"/>
                <a:gd name="T22" fmla="*/ 22925 w 12931"/>
                <a:gd name="T23" fmla="*/ 1920808 h 6883"/>
                <a:gd name="T24" fmla="*/ 86408 w 12931"/>
                <a:gd name="T25" fmla="*/ 2022475 h 6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31" h="6883">
                  <a:moveTo>
                    <a:pt x="8905" y="6883"/>
                  </a:moveTo>
                  <a:cubicBezTo>
                    <a:pt x="10184" y="6550"/>
                    <a:pt x="11480" y="6191"/>
                    <a:pt x="12780" y="5807"/>
                  </a:cubicBezTo>
                  <a:cubicBezTo>
                    <a:pt x="12931" y="5762"/>
                    <a:pt x="12931" y="5762"/>
                    <a:pt x="12931" y="5762"/>
                  </a:cubicBezTo>
                  <a:cubicBezTo>
                    <a:pt x="12876" y="5614"/>
                    <a:pt x="12876" y="5614"/>
                    <a:pt x="12876" y="5614"/>
                  </a:cubicBezTo>
                  <a:cubicBezTo>
                    <a:pt x="12244" y="3910"/>
                    <a:pt x="11305" y="2403"/>
                    <a:pt x="10084" y="1135"/>
                  </a:cubicBezTo>
                  <a:cubicBezTo>
                    <a:pt x="9711" y="761"/>
                    <a:pt x="9312" y="402"/>
                    <a:pt x="8900" y="67"/>
                  </a:cubicBezTo>
                  <a:cubicBezTo>
                    <a:pt x="8815" y="0"/>
                    <a:pt x="8815" y="0"/>
                    <a:pt x="8815" y="0"/>
                  </a:cubicBezTo>
                  <a:cubicBezTo>
                    <a:pt x="8724" y="59"/>
                    <a:pt x="8724" y="59"/>
                    <a:pt x="8724" y="59"/>
                  </a:cubicBezTo>
                  <a:cubicBezTo>
                    <a:pt x="7459" y="889"/>
                    <a:pt x="6186" y="1764"/>
                    <a:pt x="4943" y="2659"/>
                  </a:cubicBezTo>
                  <a:cubicBezTo>
                    <a:pt x="3317" y="3830"/>
                    <a:pt x="1689" y="5068"/>
                    <a:pt x="107" y="6339"/>
                  </a:cubicBezTo>
                  <a:cubicBezTo>
                    <a:pt x="0" y="6424"/>
                    <a:pt x="0" y="6424"/>
                    <a:pt x="0" y="6424"/>
                  </a:cubicBezTo>
                  <a:cubicBezTo>
                    <a:pt x="78" y="6537"/>
                    <a:pt x="78" y="6537"/>
                    <a:pt x="78" y="6537"/>
                  </a:cubicBezTo>
                  <a:cubicBezTo>
                    <a:pt x="154" y="6650"/>
                    <a:pt x="226" y="6766"/>
                    <a:pt x="294" y="6883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FA2C55C3-8057-45E7-A2D7-F99264B19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087" y="4371906"/>
              <a:ext cx="366234" cy="96908"/>
            </a:xfrm>
            <a:custGeom>
              <a:avLst/>
              <a:gdLst>
                <a:gd name="T0" fmla="*/ 461963 w 1569"/>
                <a:gd name="T1" fmla="*/ 122238 h 420"/>
                <a:gd name="T2" fmla="*/ 438997 w 1569"/>
                <a:gd name="T3" fmla="*/ 41037 h 420"/>
                <a:gd name="T4" fmla="*/ 426631 w 1569"/>
                <a:gd name="T5" fmla="*/ 0 h 420"/>
                <a:gd name="T6" fmla="*/ 384822 w 1569"/>
                <a:gd name="T7" fmla="*/ 11933 h 420"/>
                <a:gd name="T8" fmla="*/ 0 w 1569"/>
                <a:gd name="T9" fmla="*/ 122238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9" h="420">
                  <a:moveTo>
                    <a:pt x="1569" y="420"/>
                  </a:moveTo>
                  <a:cubicBezTo>
                    <a:pt x="1544" y="326"/>
                    <a:pt x="1518" y="233"/>
                    <a:pt x="1491" y="141"/>
                  </a:cubicBezTo>
                  <a:cubicBezTo>
                    <a:pt x="1449" y="0"/>
                    <a:pt x="1449" y="0"/>
                    <a:pt x="1449" y="0"/>
                  </a:cubicBezTo>
                  <a:cubicBezTo>
                    <a:pt x="1307" y="41"/>
                    <a:pt x="1307" y="41"/>
                    <a:pt x="1307" y="41"/>
                  </a:cubicBezTo>
                  <a:cubicBezTo>
                    <a:pt x="870" y="170"/>
                    <a:pt x="435" y="296"/>
                    <a:pt x="0" y="420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34210D3-DFC8-4361-9592-31EE92063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678" y="2105285"/>
              <a:ext cx="1675110" cy="1770759"/>
            </a:xfrm>
            <a:custGeom>
              <a:avLst/>
              <a:gdLst>
                <a:gd name="T0" fmla="*/ 0 w 7189"/>
                <a:gd name="T1" fmla="*/ 2160423 h 7599"/>
                <a:gd name="T2" fmla="*/ 112570 w 7189"/>
                <a:gd name="T3" fmla="*/ 2157484 h 7599"/>
                <a:gd name="T4" fmla="*/ 561674 w 7189"/>
                <a:gd name="T5" fmla="*/ 2223325 h 7599"/>
                <a:gd name="T6" fmla="*/ 595474 w 7189"/>
                <a:gd name="T7" fmla="*/ 2233613 h 7599"/>
                <a:gd name="T8" fmla="*/ 612227 w 7189"/>
                <a:gd name="T9" fmla="*/ 2202162 h 7599"/>
                <a:gd name="T10" fmla="*/ 976977 w 7189"/>
                <a:gd name="T11" fmla="*/ 1578432 h 7599"/>
                <a:gd name="T12" fmla="*/ 2061822 w 7189"/>
                <a:gd name="T13" fmla="*/ 136974 h 7599"/>
                <a:gd name="T14" fmla="*/ 2112963 w 7189"/>
                <a:gd name="T15" fmla="*/ 78187 h 7599"/>
                <a:gd name="T16" fmla="*/ 2036251 w 7189"/>
                <a:gd name="T17" fmla="*/ 65548 h 7599"/>
                <a:gd name="T18" fmla="*/ 1197708 w 7189"/>
                <a:gd name="T19" fmla="*/ 11463 h 7599"/>
                <a:gd name="T20" fmla="*/ 466151 w 7189"/>
                <a:gd name="T21" fmla="*/ 113165 h 7599"/>
                <a:gd name="T22" fmla="*/ 444107 w 7189"/>
                <a:gd name="T23" fmla="*/ 118456 h 7599"/>
                <a:gd name="T24" fmla="*/ 435878 w 7189"/>
                <a:gd name="T25" fmla="*/ 139913 h 7599"/>
                <a:gd name="T26" fmla="*/ 64074 w 7189"/>
                <a:gd name="T27" fmla="*/ 1516411 h 7599"/>
                <a:gd name="T28" fmla="*/ 2351 w 7189"/>
                <a:gd name="T29" fmla="*/ 2113394 h 7599"/>
                <a:gd name="T30" fmla="*/ 0 w 7189"/>
                <a:gd name="T31" fmla="*/ 2160423 h 75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189" h="7599">
                  <a:moveTo>
                    <a:pt x="0" y="7350"/>
                  </a:moveTo>
                  <a:cubicBezTo>
                    <a:pt x="383" y="7340"/>
                    <a:pt x="383" y="7340"/>
                    <a:pt x="383" y="7340"/>
                  </a:cubicBezTo>
                  <a:cubicBezTo>
                    <a:pt x="898" y="7340"/>
                    <a:pt x="1413" y="7416"/>
                    <a:pt x="1911" y="7564"/>
                  </a:cubicBezTo>
                  <a:cubicBezTo>
                    <a:pt x="2026" y="7599"/>
                    <a:pt x="2026" y="7599"/>
                    <a:pt x="2026" y="7599"/>
                  </a:cubicBezTo>
                  <a:cubicBezTo>
                    <a:pt x="2083" y="7492"/>
                    <a:pt x="2083" y="7492"/>
                    <a:pt x="2083" y="7492"/>
                  </a:cubicBezTo>
                  <a:cubicBezTo>
                    <a:pt x="2458" y="6791"/>
                    <a:pt x="2875" y="6078"/>
                    <a:pt x="3324" y="5370"/>
                  </a:cubicBezTo>
                  <a:cubicBezTo>
                    <a:pt x="4365" y="3730"/>
                    <a:pt x="5608" y="2079"/>
                    <a:pt x="7015" y="466"/>
                  </a:cubicBezTo>
                  <a:cubicBezTo>
                    <a:pt x="7189" y="266"/>
                    <a:pt x="7189" y="266"/>
                    <a:pt x="7189" y="266"/>
                  </a:cubicBezTo>
                  <a:cubicBezTo>
                    <a:pt x="6928" y="223"/>
                    <a:pt x="6928" y="223"/>
                    <a:pt x="6928" y="223"/>
                  </a:cubicBezTo>
                  <a:cubicBezTo>
                    <a:pt x="5979" y="62"/>
                    <a:pt x="5019" y="0"/>
                    <a:pt x="4075" y="39"/>
                  </a:cubicBezTo>
                  <a:cubicBezTo>
                    <a:pt x="3227" y="73"/>
                    <a:pt x="2389" y="190"/>
                    <a:pt x="1586" y="385"/>
                  </a:cubicBezTo>
                  <a:cubicBezTo>
                    <a:pt x="1511" y="403"/>
                    <a:pt x="1511" y="403"/>
                    <a:pt x="1511" y="403"/>
                  </a:cubicBezTo>
                  <a:cubicBezTo>
                    <a:pt x="1483" y="476"/>
                    <a:pt x="1483" y="476"/>
                    <a:pt x="1483" y="476"/>
                  </a:cubicBezTo>
                  <a:cubicBezTo>
                    <a:pt x="885" y="2025"/>
                    <a:pt x="458" y="3602"/>
                    <a:pt x="218" y="5159"/>
                  </a:cubicBezTo>
                  <a:cubicBezTo>
                    <a:pt x="114" y="5835"/>
                    <a:pt x="44" y="6518"/>
                    <a:pt x="8" y="7190"/>
                  </a:cubicBezTo>
                  <a:lnTo>
                    <a:pt x="0" y="735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6E788AF-7657-4962-A6F1-B64FD85EF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502" y="942399"/>
              <a:ext cx="2095461" cy="992984"/>
            </a:xfrm>
            <a:custGeom>
              <a:avLst/>
              <a:gdLst>
                <a:gd name="T0" fmla="*/ 2643188 w 8991"/>
                <a:gd name="T1" fmla="*/ 165928 h 4265"/>
                <a:gd name="T2" fmla="*/ 614715 w 8991"/>
                <a:gd name="T3" fmla="*/ 117765 h 4265"/>
                <a:gd name="T4" fmla="*/ 281634 w 8991"/>
                <a:gd name="T5" fmla="*/ 659014 h 4265"/>
                <a:gd name="T6" fmla="*/ 0 w 8991"/>
                <a:gd name="T7" fmla="*/ 1212891 h 4265"/>
                <a:gd name="T8" fmla="*/ 474486 w 8991"/>
                <a:gd name="T9" fmla="*/ 1163553 h 4265"/>
                <a:gd name="T10" fmla="*/ 1535172 w 8991"/>
                <a:gd name="T11" fmla="*/ 1252538 h 4265"/>
                <a:gd name="T12" fmla="*/ 2088151 w 8991"/>
                <a:gd name="T13" fmla="*/ 682802 h 4265"/>
                <a:gd name="T14" fmla="*/ 2643188 w 8991"/>
                <a:gd name="T15" fmla="*/ 165928 h 42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91" h="4265">
                  <a:moveTo>
                    <a:pt x="8991" y="565"/>
                  </a:moveTo>
                  <a:cubicBezTo>
                    <a:pt x="6703" y="60"/>
                    <a:pt x="4329" y="0"/>
                    <a:pt x="2091" y="401"/>
                  </a:cubicBezTo>
                  <a:cubicBezTo>
                    <a:pt x="1684" y="1013"/>
                    <a:pt x="1303" y="1632"/>
                    <a:pt x="958" y="2244"/>
                  </a:cubicBezTo>
                  <a:cubicBezTo>
                    <a:pt x="611" y="2859"/>
                    <a:pt x="294" y="3493"/>
                    <a:pt x="0" y="4130"/>
                  </a:cubicBezTo>
                  <a:cubicBezTo>
                    <a:pt x="531" y="4046"/>
                    <a:pt x="1071" y="3985"/>
                    <a:pt x="1614" y="3962"/>
                  </a:cubicBezTo>
                  <a:cubicBezTo>
                    <a:pt x="2813" y="3914"/>
                    <a:pt x="4025" y="4017"/>
                    <a:pt x="5222" y="4265"/>
                  </a:cubicBezTo>
                  <a:cubicBezTo>
                    <a:pt x="5825" y="3611"/>
                    <a:pt x="6457" y="2958"/>
                    <a:pt x="7103" y="2325"/>
                  </a:cubicBezTo>
                  <a:cubicBezTo>
                    <a:pt x="7694" y="1747"/>
                    <a:pt x="8328" y="1156"/>
                    <a:pt x="8991" y="56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2D5D108-572E-4B7B-8934-439998D6F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4" y="2256310"/>
              <a:ext cx="976623" cy="1784603"/>
            </a:xfrm>
            <a:custGeom>
              <a:avLst/>
              <a:gdLst>
                <a:gd name="T0" fmla="*/ 222324 w 4189"/>
                <a:gd name="T1" fmla="*/ 2199080 h 7663"/>
                <a:gd name="T2" fmla="*/ 240557 w 4189"/>
                <a:gd name="T3" fmla="*/ 2251075 h 7663"/>
                <a:gd name="T4" fmla="*/ 286728 w 4189"/>
                <a:gd name="T5" fmla="*/ 2221405 h 7663"/>
                <a:gd name="T6" fmla="*/ 796956 w 4189"/>
                <a:gd name="T7" fmla="*/ 2006374 h 7663"/>
                <a:gd name="T8" fmla="*/ 829305 w 4189"/>
                <a:gd name="T9" fmla="*/ 1999030 h 7663"/>
                <a:gd name="T10" fmla="*/ 830775 w 4189"/>
                <a:gd name="T11" fmla="*/ 1966129 h 7663"/>
                <a:gd name="T12" fmla="*/ 894885 w 4189"/>
                <a:gd name="T13" fmla="*/ 1311340 h 7663"/>
                <a:gd name="T14" fmla="*/ 1201904 w 4189"/>
                <a:gd name="T15" fmla="*/ 86365 h 7663"/>
                <a:gd name="T16" fmla="*/ 1231900 w 4189"/>
                <a:gd name="T17" fmla="*/ 0 h 7663"/>
                <a:gd name="T18" fmla="*/ 1146323 w 4189"/>
                <a:gd name="T19" fmla="*/ 31138 h 7663"/>
                <a:gd name="T20" fmla="*/ 33231 w 4189"/>
                <a:gd name="T21" fmla="*/ 705609 h 7663"/>
                <a:gd name="T22" fmla="*/ 20292 w 4189"/>
                <a:gd name="T23" fmla="*/ 717653 h 7663"/>
                <a:gd name="T24" fmla="*/ 19703 w 4189"/>
                <a:gd name="T25" fmla="*/ 735572 h 7663"/>
                <a:gd name="T26" fmla="*/ 222324 w 4189"/>
                <a:gd name="T27" fmla="*/ 2199080 h 76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9" h="7663">
                  <a:moveTo>
                    <a:pt x="756" y="7486"/>
                  </a:moveTo>
                  <a:cubicBezTo>
                    <a:pt x="818" y="7663"/>
                    <a:pt x="818" y="7663"/>
                    <a:pt x="818" y="7663"/>
                  </a:cubicBezTo>
                  <a:cubicBezTo>
                    <a:pt x="975" y="7562"/>
                    <a:pt x="975" y="7562"/>
                    <a:pt x="975" y="7562"/>
                  </a:cubicBezTo>
                  <a:cubicBezTo>
                    <a:pt x="1511" y="7217"/>
                    <a:pt x="2095" y="6971"/>
                    <a:pt x="2710" y="6830"/>
                  </a:cubicBezTo>
                  <a:cubicBezTo>
                    <a:pt x="2820" y="6805"/>
                    <a:pt x="2820" y="6805"/>
                    <a:pt x="2820" y="6805"/>
                  </a:cubicBezTo>
                  <a:cubicBezTo>
                    <a:pt x="2825" y="6693"/>
                    <a:pt x="2825" y="6693"/>
                    <a:pt x="2825" y="6693"/>
                  </a:cubicBezTo>
                  <a:cubicBezTo>
                    <a:pt x="2857" y="5957"/>
                    <a:pt x="2931" y="5208"/>
                    <a:pt x="3043" y="4464"/>
                  </a:cubicBezTo>
                  <a:cubicBezTo>
                    <a:pt x="3252" y="3078"/>
                    <a:pt x="3603" y="1674"/>
                    <a:pt x="4087" y="294"/>
                  </a:cubicBezTo>
                  <a:cubicBezTo>
                    <a:pt x="4189" y="0"/>
                    <a:pt x="4189" y="0"/>
                    <a:pt x="4189" y="0"/>
                  </a:cubicBezTo>
                  <a:cubicBezTo>
                    <a:pt x="3898" y="106"/>
                    <a:pt x="3898" y="106"/>
                    <a:pt x="3898" y="106"/>
                  </a:cubicBezTo>
                  <a:cubicBezTo>
                    <a:pt x="2467" y="621"/>
                    <a:pt x="1194" y="1394"/>
                    <a:pt x="113" y="2402"/>
                  </a:cubicBezTo>
                  <a:cubicBezTo>
                    <a:pt x="69" y="2443"/>
                    <a:pt x="69" y="2443"/>
                    <a:pt x="69" y="2443"/>
                  </a:cubicBezTo>
                  <a:cubicBezTo>
                    <a:pt x="67" y="2504"/>
                    <a:pt x="67" y="2504"/>
                    <a:pt x="67" y="2504"/>
                  </a:cubicBezTo>
                  <a:cubicBezTo>
                    <a:pt x="0" y="4311"/>
                    <a:pt x="232" y="5986"/>
                    <a:pt x="756" y="748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8A9D0E5-7949-4CAE-BF0B-743220C0D801}"/>
              </a:ext>
            </a:extLst>
          </p:cNvPr>
          <p:cNvSpPr/>
          <p:nvPr/>
        </p:nvSpPr>
        <p:spPr>
          <a:xfrm>
            <a:off x="0" y="-5474"/>
            <a:ext cx="9144000" cy="4468814"/>
          </a:xfrm>
          <a:prstGeom prst="rect">
            <a:avLst/>
          </a:prstGeom>
          <a:gradFill>
            <a:gsLst>
              <a:gs pos="32000">
                <a:srgbClr val="00283D">
                  <a:alpha val="51000"/>
                </a:srgbClr>
              </a:gs>
              <a:gs pos="69000">
                <a:srgbClr val="000000">
                  <a:alpha val="63000"/>
                </a:srgbClr>
              </a:gs>
              <a:gs pos="0">
                <a:srgbClr val="005581">
                  <a:alpha val="0"/>
                </a:srgbClr>
              </a:gs>
            </a:gsLst>
            <a:lin ang="12600000" scaled="0"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5148D4-674B-4020-9F93-6FEB209D0239}"/>
              </a:ext>
            </a:extLst>
          </p:cNvPr>
          <p:cNvSpPr/>
          <p:nvPr/>
        </p:nvSpPr>
        <p:spPr>
          <a:xfrm>
            <a:off x="1765776" y="1193256"/>
            <a:ext cx="6578124" cy="662570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‘Affirms</a:t>
            </a:r>
            <a:r>
              <a:rPr lang="en-GB" sz="1200" dirty="0">
                <a:solidFill>
                  <a:schemeClr val="bg1"/>
                </a:solidFill>
              </a:rPr>
              <a:t> that an approved safety management system should take into account </a:t>
            </a:r>
            <a:r>
              <a:rPr lang="en-GB" sz="1200" b="1" dirty="0">
                <a:solidFill>
                  <a:schemeClr val="bg1"/>
                </a:solidFill>
              </a:rPr>
              <a:t>cyber risk management </a:t>
            </a:r>
            <a:r>
              <a:rPr lang="en-GB" sz="1200" dirty="0">
                <a:solidFill>
                  <a:schemeClr val="bg1"/>
                </a:solidFill>
              </a:rPr>
              <a:t>in accordance with the objectives and functional requirements of the </a:t>
            </a:r>
            <a:r>
              <a:rPr lang="en-GB" sz="1200" b="1" dirty="0">
                <a:solidFill>
                  <a:schemeClr val="bg1"/>
                </a:solidFill>
              </a:rPr>
              <a:t>ISM code.’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26C298-7FEC-4066-878B-1A5EFDB7D1A3}"/>
              </a:ext>
            </a:extLst>
          </p:cNvPr>
          <p:cNvSpPr/>
          <p:nvPr/>
        </p:nvSpPr>
        <p:spPr>
          <a:xfrm>
            <a:off x="1765776" y="2500675"/>
            <a:ext cx="6578124" cy="909352"/>
          </a:xfrm>
          <a:prstGeom prst="rect">
            <a:avLst/>
          </a:prstGeom>
          <a:solidFill>
            <a:srgbClr val="00B6D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bIns="180000"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‘Encourages </a:t>
            </a:r>
            <a:r>
              <a:rPr lang="en-GB" sz="1200" dirty="0">
                <a:solidFill>
                  <a:schemeClr val="bg1"/>
                </a:solidFill>
              </a:rPr>
              <a:t> Administrations to ensure that </a:t>
            </a:r>
            <a:r>
              <a:rPr lang="en-GB" sz="1200" b="1" dirty="0">
                <a:solidFill>
                  <a:schemeClr val="bg1"/>
                </a:solidFill>
              </a:rPr>
              <a:t>cyber risks are appropriately addressed </a:t>
            </a:r>
            <a:r>
              <a:rPr lang="en-GB" sz="1200" dirty="0">
                <a:solidFill>
                  <a:schemeClr val="bg1"/>
                </a:solidFill>
              </a:rPr>
              <a:t>in safety management systems </a:t>
            </a:r>
            <a:r>
              <a:rPr lang="en-GB" sz="1200" b="1" dirty="0">
                <a:solidFill>
                  <a:schemeClr val="bg1"/>
                </a:solidFill>
              </a:rPr>
              <a:t>no later than </a:t>
            </a:r>
            <a:r>
              <a:rPr lang="en-GB" sz="1200" dirty="0">
                <a:solidFill>
                  <a:schemeClr val="bg1"/>
                </a:solidFill>
              </a:rPr>
              <a:t>the first annual verification of the company's document of compliance </a:t>
            </a:r>
            <a:r>
              <a:rPr lang="en-GB" sz="1200" b="1" dirty="0">
                <a:solidFill>
                  <a:schemeClr val="bg1"/>
                </a:solidFill>
              </a:rPr>
              <a:t>after 1 January 2021.’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455556F-F02F-49DF-AE9B-23C9127EA43C}"/>
              </a:ext>
            </a:extLst>
          </p:cNvPr>
          <p:cNvSpPr/>
          <p:nvPr/>
        </p:nvSpPr>
        <p:spPr>
          <a:xfrm>
            <a:off x="512919" y="1074247"/>
            <a:ext cx="947581" cy="947581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190500" sx="97000" sy="97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BCFC227-6869-4398-838E-3C8036279EE2}"/>
              </a:ext>
            </a:extLst>
          </p:cNvPr>
          <p:cNvSpPr/>
          <p:nvPr/>
        </p:nvSpPr>
        <p:spPr>
          <a:xfrm>
            <a:off x="512919" y="2481561"/>
            <a:ext cx="947581" cy="947581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190500" sx="97000" sy="97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51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ce944d68f9e4cc093bb89b6226c9319c62d5934"/>
</p:tagLst>
</file>

<file path=ppt/theme/theme1.xml><?xml version="1.0" encoding="utf-8"?>
<a:theme xmlns:a="http://schemas.openxmlformats.org/drawingml/2006/main" name="Office Theme">
  <a:themeElements>
    <a:clrScheme name="BMT">
      <a:dk1>
        <a:srgbClr val="4F5650"/>
      </a:dk1>
      <a:lt1>
        <a:sysClr val="window" lastClr="FFFFFF"/>
      </a:lt1>
      <a:dk2>
        <a:srgbClr val="1F497D"/>
      </a:dk2>
      <a:lt2>
        <a:srgbClr val="1ABDC9"/>
      </a:lt2>
      <a:accent1>
        <a:srgbClr val="E20177"/>
      </a:accent1>
      <a:accent2>
        <a:srgbClr val="D4D00F"/>
      </a:accent2>
      <a:accent3>
        <a:srgbClr val="D6E9E0"/>
      </a:accent3>
      <a:accent4>
        <a:srgbClr val="00B6DD"/>
      </a:accent4>
      <a:accent5>
        <a:srgbClr val="D8D0C7"/>
      </a:accent5>
      <a:accent6>
        <a:srgbClr val="8B9B93"/>
      </a:accent6>
      <a:hlink>
        <a:srgbClr val="B9E0F7"/>
      </a:hlink>
      <a:folHlink>
        <a:srgbClr val="E2017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BMT">
      <a:dk1>
        <a:srgbClr val="4F5650"/>
      </a:dk1>
      <a:lt1>
        <a:sysClr val="window" lastClr="FFFFFF"/>
      </a:lt1>
      <a:dk2>
        <a:srgbClr val="1F497D"/>
      </a:dk2>
      <a:lt2>
        <a:srgbClr val="1ABDC9"/>
      </a:lt2>
      <a:accent1>
        <a:srgbClr val="E20177"/>
      </a:accent1>
      <a:accent2>
        <a:srgbClr val="D4D00F"/>
      </a:accent2>
      <a:accent3>
        <a:srgbClr val="D6E9E0"/>
      </a:accent3>
      <a:accent4>
        <a:srgbClr val="00B6DD"/>
      </a:accent4>
      <a:accent5>
        <a:srgbClr val="D8D0C7"/>
      </a:accent5>
      <a:accent6>
        <a:srgbClr val="8B9B93"/>
      </a:accent6>
      <a:hlink>
        <a:srgbClr val="B9E0F7"/>
      </a:hlink>
      <a:folHlink>
        <a:srgbClr val="E2017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Business design slide">
  <a:themeElements>
    <a:clrScheme name="SMI Theme">
      <a:dk1>
        <a:sysClr val="windowText" lastClr="000000"/>
      </a:dk1>
      <a:lt1>
        <a:sysClr val="window" lastClr="FFFFFF"/>
      </a:lt1>
      <a:dk2>
        <a:srgbClr val="005BAA"/>
      </a:dk2>
      <a:lt2>
        <a:srgbClr val="EEECE1"/>
      </a:lt2>
      <a:accent1>
        <a:srgbClr val="CC0000"/>
      </a:accent1>
      <a:accent2>
        <a:srgbClr val="215868"/>
      </a:accent2>
      <a:accent3>
        <a:srgbClr val="DD833F"/>
      </a:accent3>
      <a:accent4>
        <a:srgbClr val="8064A2"/>
      </a:accent4>
      <a:accent5>
        <a:srgbClr val="4BACC6"/>
      </a:accent5>
      <a:accent6>
        <a:srgbClr val="9BBB5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Business design slide">
  <a:themeElements>
    <a:clrScheme name="SMI Theme">
      <a:dk1>
        <a:sysClr val="windowText" lastClr="000000"/>
      </a:dk1>
      <a:lt1>
        <a:sysClr val="window" lastClr="FFFFFF"/>
      </a:lt1>
      <a:dk2>
        <a:srgbClr val="005BAA"/>
      </a:dk2>
      <a:lt2>
        <a:srgbClr val="EEECE1"/>
      </a:lt2>
      <a:accent1>
        <a:srgbClr val="CC0000"/>
      </a:accent1>
      <a:accent2>
        <a:srgbClr val="215868"/>
      </a:accent2>
      <a:accent3>
        <a:srgbClr val="DD833F"/>
      </a:accent3>
      <a:accent4>
        <a:srgbClr val="8064A2"/>
      </a:accent4>
      <a:accent5>
        <a:srgbClr val="4BACC6"/>
      </a:accent5>
      <a:accent6>
        <a:srgbClr val="9BBB5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Business design slide">
  <a:themeElements>
    <a:clrScheme name="SMI Theme">
      <a:dk1>
        <a:sysClr val="windowText" lastClr="000000"/>
      </a:dk1>
      <a:lt1>
        <a:sysClr val="window" lastClr="FFFFFF"/>
      </a:lt1>
      <a:dk2>
        <a:srgbClr val="005BAA"/>
      </a:dk2>
      <a:lt2>
        <a:srgbClr val="EEECE1"/>
      </a:lt2>
      <a:accent1>
        <a:srgbClr val="CC0000"/>
      </a:accent1>
      <a:accent2>
        <a:srgbClr val="215868"/>
      </a:accent2>
      <a:accent3>
        <a:srgbClr val="DD833F"/>
      </a:accent3>
      <a:accent4>
        <a:srgbClr val="8064A2"/>
      </a:accent4>
      <a:accent5>
        <a:srgbClr val="4BACC6"/>
      </a:accent5>
      <a:accent6>
        <a:srgbClr val="9BBB5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410A5FDC52D44E925094A4484373A2" ma:contentTypeVersion="0" ma:contentTypeDescription="Create a new document." ma:contentTypeScope="" ma:versionID="16713feaa885d457164477a82837169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8a7dbfbd9f1a88607fb6acf309c08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D507DD-70EC-40AD-8B96-4193C22868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0A6DF1-92E3-49E6-B9C7-49CC83F6D42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3F0F39F-67B4-48E5-B2CA-8A8395A4E1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4498</TotalTime>
  <Words>888</Words>
  <Application>Microsoft Office PowerPoint</Application>
  <PresentationFormat>On-screen Show (16:9)</PresentationFormat>
  <Paragraphs>153</Paragraphs>
  <Slides>30</Slides>
  <Notes>2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 Black</vt:lpstr>
      <vt:lpstr>Calibri</vt:lpstr>
      <vt:lpstr>Georgia</vt:lpstr>
      <vt:lpstr>Office Theme</vt:lpstr>
      <vt:lpstr>1_Office Theme</vt:lpstr>
      <vt:lpstr>3_Business design slide</vt:lpstr>
      <vt:lpstr>4_Business design slide</vt:lpstr>
      <vt:lpstr>5_Business design slide</vt:lpstr>
      <vt:lpstr>PowerPoint Presentation</vt:lpstr>
      <vt:lpstr>SMI - Six Sector Interest Groups</vt:lpstr>
      <vt:lpstr>Digital Technology Group</vt:lpstr>
      <vt:lpstr>Cyber for Competitive Advantage</vt:lpstr>
      <vt:lpstr>BMT at a glance  </vt:lpstr>
      <vt:lpstr>Overview</vt:lpstr>
      <vt:lpstr>Overview</vt:lpstr>
      <vt:lpstr>MSC Resolution</vt:lpstr>
      <vt:lpstr>PowerPoint Presentation</vt:lpstr>
      <vt:lpstr>IMO Regulation</vt:lpstr>
      <vt:lpstr>PowerPoint Presentation</vt:lpstr>
      <vt:lpstr>PowerPoint Presentation</vt:lpstr>
      <vt:lpstr>PowerPoint Presentation</vt:lpstr>
      <vt:lpstr>Cyber Risk Management Guidance</vt:lpstr>
      <vt:lpstr>PowerPoint Presentation</vt:lpstr>
      <vt:lpstr>Cyber Risk Management in the Supply Chain </vt:lpstr>
      <vt:lpstr>Cyber Risk Management in the Supply Chain </vt:lpstr>
      <vt:lpstr>Stage 1: Understand the Risks </vt:lpstr>
      <vt:lpstr>Stage 2: Establish Control </vt:lpstr>
      <vt:lpstr>Stage 2: Establish Control </vt:lpstr>
      <vt:lpstr>Stage 3: Check your arrangements </vt:lpstr>
      <vt:lpstr>Stage 4: Continuous Improvement </vt:lpstr>
      <vt:lpstr>Vendor Behaviours</vt:lpstr>
      <vt:lpstr>Vendor Behaviours</vt:lpstr>
      <vt:lpstr>Vendor Behaviours</vt:lpstr>
      <vt:lpstr>PowerPoint Presentation</vt:lpstr>
      <vt:lpstr>PowerPoint Presentation</vt:lpstr>
      <vt:lpstr>Cyber for Competitive Advantage Takeaway</vt:lpstr>
      <vt:lpstr>Overview</vt:lpstr>
      <vt:lpstr>PowerPoint Presentation</vt:lpstr>
    </vt:vector>
  </TitlesOfParts>
  <Company>Mr B &amp; Friends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Rosie Bridson</dc:creator>
  <cp:lastModifiedBy>Charlie Webster</cp:lastModifiedBy>
  <cp:revision>311</cp:revision>
  <cp:lastPrinted>2019-08-12T12:40:59Z</cp:lastPrinted>
  <dcterms:created xsi:type="dcterms:W3CDTF">2019-01-07T12:49:43Z</dcterms:created>
  <dcterms:modified xsi:type="dcterms:W3CDTF">2020-01-21T14:47:19Z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0x0101006E410A5FDC52D44E925094A4484373A2</vt:lpwstr>
  </property>
  <property fmtid="{D5CDD505-2E9C-101B-9397-08002B2CF9AE}" pid="3" name="IsMyDocuments">
    <vt:bool>true</vt:bool>
  </property>
</Properties>
</file>