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4.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4" r:id="rId4"/>
    <p:sldMasterId id="2147483817" r:id="rId5"/>
    <p:sldMasterId id="2147483820" r:id="rId6"/>
    <p:sldMasterId id="2147483861" r:id="rId7"/>
    <p:sldMasterId id="2147483926" r:id="rId8"/>
  </p:sldMasterIdLst>
  <p:notesMasterIdLst>
    <p:notesMasterId r:id="rId21"/>
  </p:notesMasterIdLst>
  <p:sldIdLst>
    <p:sldId id="7058" r:id="rId9"/>
    <p:sldId id="7035" r:id="rId10"/>
    <p:sldId id="6974" r:id="rId11"/>
    <p:sldId id="7062" r:id="rId12"/>
    <p:sldId id="7063" r:id="rId13"/>
    <p:sldId id="7064" r:id="rId14"/>
    <p:sldId id="7065" r:id="rId15"/>
    <p:sldId id="7066" r:id="rId16"/>
    <p:sldId id="7067" r:id="rId17"/>
    <p:sldId id="7068" r:id="rId18"/>
    <p:sldId id="7069" r:id="rId19"/>
    <p:sldId id="7070" r:id="rId20"/>
  </p:sldIdLst>
  <p:sldSz cx="9144000" cy="5143500" type="screen16x9"/>
  <p:notesSz cx="6797675" cy="9926638"/>
  <p:custDataLst>
    <p:tags r:id="rId2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1789F7D-7BE3-CC40-B46E-DE972654B634}">
          <p14:sldIdLst>
            <p14:sldId id="7058"/>
            <p14:sldId id="7035"/>
            <p14:sldId id="6974"/>
            <p14:sldId id="7062"/>
            <p14:sldId id="7063"/>
            <p14:sldId id="7064"/>
            <p14:sldId id="7065"/>
            <p14:sldId id="7066"/>
            <p14:sldId id="7067"/>
            <p14:sldId id="7068"/>
            <p14:sldId id="7069"/>
            <p14:sldId id="7070"/>
          </p14:sldIdLst>
        </p14:section>
      </p14:sectionLst>
    </p:ext>
    <p:ext uri="{EFAFB233-063F-42B5-8137-9DF3F51BA10A}">
      <p15:sldGuideLst xmlns:p15="http://schemas.microsoft.com/office/powerpoint/2012/main">
        <p15:guide id="2" pos="363" userDrawn="1">
          <p15:clr>
            <a:srgbClr val="A4A3A4"/>
          </p15:clr>
        </p15:guide>
        <p15:guide id="3" orient="horz" pos="1461" userDrawn="1">
          <p15:clr>
            <a:srgbClr val="A4A3A4"/>
          </p15:clr>
        </p15:guide>
        <p15:guide id="4" orient="horz" pos="237" userDrawn="1">
          <p15:clr>
            <a:srgbClr val="A4A3A4"/>
          </p15:clr>
        </p15:guide>
        <p15:guide id="5" pos="539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81"/>
    <a:srgbClr val="03B14F"/>
    <a:srgbClr val="F2F2F2"/>
    <a:srgbClr val="B3B3B3"/>
    <a:srgbClr val="1ABDC9"/>
    <a:srgbClr val="7ED1E1"/>
    <a:srgbClr val="4F5650"/>
    <a:srgbClr val="E4E4E4"/>
    <a:srgbClr val="BEC9C3"/>
    <a:srgbClr val="E1E6E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B24241-313C-41FE-819B-20BD58F52FBE}" v="2017" dt="2025-05-13T08:06:11.161"/>
    <p1510:client id="{B9C14A76-9526-4A63-AA68-B73030DDFDA8}" v="1286" dt="2025-05-13T07:09:46.9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88"/>
    <p:restoredTop sz="94773"/>
  </p:normalViewPr>
  <p:slideViewPr>
    <p:cSldViewPr snapToGrid="0">
      <p:cViewPr>
        <p:scale>
          <a:sx n="125" d="100"/>
          <a:sy n="125" d="100"/>
        </p:scale>
        <p:origin x="664" y="632"/>
      </p:cViewPr>
      <p:guideLst>
        <p:guide pos="363"/>
        <p:guide orient="horz" pos="1461"/>
        <p:guide orient="horz" pos="237"/>
        <p:guide pos="5397"/>
      </p:guideLst>
    </p:cSldViewPr>
  </p:slideViewPr>
  <p:notesTextViewPr>
    <p:cViewPr>
      <p:scale>
        <a:sx n="20" d="100"/>
        <a:sy n="20"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tags" Target="tags/tag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09B496E-59A4-D145-A37E-AA75E24C8C1E}" type="datetimeFigureOut">
              <a:rPr lang="en-US" smtClean="0"/>
              <a:t>10/17/25</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FDD8743-E864-F34E-8E43-217E06B8D55A}" type="slidenum">
              <a:rPr lang="en-US" smtClean="0"/>
              <a:t>‹#›</a:t>
            </a:fld>
            <a:endParaRPr lang="en-US"/>
          </a:p>
        </p:txBody>
      </p:sp>
    </p:spTree>
    <p:extLst>
      <p:ext uri="{BB962C8B-B14F-4D97-AF65-F5344CB8AC3E}">
        <p14:creationId xmlns:p14="http://schemas.microsoft.com/office/powerpoint/2010/main" val="2977260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89CFA-266A-4F7F-AF92-0BEA17E0CC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28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136FF-AA5B-000F-6AD5-2EC31B21A0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D794EC-C432-D80B-CF7B-2CD3ED3504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D8E9A8-10A8-44A9-E8E2-4831EB1F832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EDE68FA-D3FD-D379-8F02-32937E534B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89CFA-266A-4F7F-AF92-0BEA17E0CC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035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89CFA-266A-4F7F-AF92-0BEA17E0CC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412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C5481-973E-F533-B7D2-E3B9237EAE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838BB2-28C5-8DB3-795E-D5C391868F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D64458-B9EF-53A4-DEE7-74C4343AF22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C83C2A5-48EF-1B31-29F8-CAD99B696F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89CFA-266A-4F7F-AF92-0BEA17E0CC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376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6B117-2584-360F-467E-9D5137ECD6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DF154E-C6DC-B7F2-AAE7-20717DF88C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9E64F3-9100-ADDB-B8F5-CBEF9157937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52DE570-DB7D-9623-EC22-854E5D0818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89CFA-266A-4F7F-AF92-0BEA17E0CC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25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675EF-DEF6-0AD0-857A-C1A02B3678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8B557E-EA7E-28A1-175C-35C5892FBB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7B9140-760B-A3C3-978E-7945D61D247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0628135-7CF8-1B47-EFC1-5A43E9BA6C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89CFA-266A-4F7F-AF92-0BEA17E0CC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416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DA416-B578-FD98-E057-5BEF76EB85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CDB213-36F2-E407-9223-8464EFAC46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66D837-E2C1-AD73-959B-419B1E8ED9C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16E10B1-BAF3-C285-A093-D39E0B879E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89CFA-266A-4F7F-AF92-0BEA17E0CC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086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11BFD-FF69-2223-C3E3-475DEDC9BB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6C1F0F-D674-2BA5-DB50-CD6165EC41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2BE15A-B02D-EED5-FC47-8DDF64BCFAF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DEE66AF-DB99-A54B-8E52-1DDB43F418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89CFA-266A-4F7F-AF92-0BEA17E0CC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147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11BFD-FF69-2223-C3E3-475DEDC9BB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6C1F0F-D674-2BA5-DB50-CD6165EC41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2BE15A-B02D-EED5-FC47-8DDF64BCFAF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DEE66AF-DB99-A54B-8E52-1DDB43F418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89CFA-266A-4F7F-AF92-0BEA17E0CC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9107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11BFD-FF69-2223-C3E3-475DEDC9BB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6C1F0F-D674-2BA5-DB50-CD6165EC41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2BE15A-B02D-EED5-FC47-8DDF64BCFAF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DEE66AF-DB99-A54B-8E52-1DDB43F418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989CFA-266A-4F7F-AF92-0BEA17E0CC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87369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5.xml"/><Relationship Id="rId4" Type="http://schemas.openxmlformats.org/officeDocument/2006/relationships/image" Target="../media/image8.emf"/></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5F6234F-4613-C5D9-AA97-8017D68160CF}"/>
              </a:ext>
            </a:extLst>
          </p:cNvPr>
          <p:cNvGrpSpPr/>
          <p:nvPr userDrawn="1"/>
        </p:nvGrpSpPr>
        <p:grpSpPr>
          <a:xfrm>
            <a:off x="6005593" y="226423"/>
            <a:ext cx="2900283" cy="4641404"/>
            <a:chOff x="7676561" y="0"/>
            <a:chExt cx="4515440" cy="6858000"/>
          </a:xfrm>
        </p:grpSpPr>
        <p:sp>
          <p:nvSpPr>
            <p:cNvPr id="5" name="TextBox 4">
              <a:extLst>
                <a:ext uri="{FF2B5EF4-FFF2-40B4-BE49-F238E27FC236}">
                  <a16:creationId xmlns:a16="http://schemas.microsoft.com/office/drawing/2014/main" id="{460B0B5F-4F41-EBA6-4FD3-7F9418D5E112}"/>
                </a:ext>
              </a:extLst>
            </p:cNvPr>
            <p:cNvSpPr txBox="1"/>
            <p:nvPr/>
          </p:nvSpPr>
          <p:spPr>
            <a:xfrm>
              <a:off x="10574965" y="129488"/>
              <a:ext cx="1617036" cy="276999"/>
            </a:xfrm>
            <a:prstGeom prst="rect">
              <a:avLst/>
            </a:prstGeom>
            <a:noFill/>
          </p:spPr>
          <p:txBody>
            <a:bodyPr wrap="square">
              <a:spAutoFit/>
            </a:bodyPr>
            <a:lstStyle/>
            <a:p>
              <a:pPr defTabSz="342892">
                <a:defRPr/>
              </a:pPr>
              <a:r>
                <a:rPr lang="en-US" sz="1200">
                  <a:solidFill>
                    <a:schemeClr val="bg1"/>
                  </a:solidFill>
                  <a:latin typeface="Avenir Next LT Pro Light" panose="020B0304020202020204" pitchFamily="34" charset="0"/>
                </a:rPr>
                <a:t>Patent GB2116641</a:t>
              </a:r>
            </a:p>
          </p:txBody>
        </p:sp>
        <p:pic>
          <p:nvPicPr>
            <p:cNvPr id="8" name="Picture 7">
              <a:extLst>
                <a:ext uri="{FF2B5EF4-FFF2-40B4-BE49-F238E27FC236}">
                  <a16:creationId xmlns:a16="http://schemas.microsoft.com/office/drawing/2014/main" id="{5C1807DB-1668-5ECE-946D-D735B5B641B4}"/>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0"/>
                      </a14:imgEffect>
                      <a14:imgEffect>
                        <a14:brightnessContrast bright="45000"/>
                      </a14:imgEffect>
                    </a14:imgLayer>
                  </a14:imgProps>
                </a:ext>
                <a:ext uri="{28A0092B-C50C-407E-A947-70E740481C1C}">
                  <a14:useLocalDpi xmlns:a14="http://schemas.microsoft.com/office/drawing/2010/main"/>
                </a:ext>
              </a:extLst>
            </a:blip>
            <a:srcRect/>
            <a:stretch/>
          </p:blipFill>
          <p:spPr>
            <a:xfrm>
              <a:off x="7676561" y="0"/>
              <a:ext cx="4515439" cy="6858000"/>
            </a:xfrm>
            <a:prstGeom prst="rect">
              <a:avLst/>
            </a:prstGeom>
          </p:spPr>
        </p:pic>
      </p:grpSp>
      <p:sp>
        <p:nvSpPr>
          <p:cNvPr id="18" name="Rectangle 17"/>
          <p:cNvSpPr/>
          <p:nvPr userDrawn="1"/>
        </p:nvSpPr>
        <p:spPr>
          <a:xfrm>
            <a:off x="233364" y="229122"/>
            <a:ext cx="5772229" cy="4632959"/>
          </a:xfrm>
          <a:prstGeom prst="rect">
            <a:avLst/>
          </a:prstGeom>
          <a:solidFill>
            <a:srgbClr val="00558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pic>
        <p:nvPicPr>
          <p:cNvPr id="27" name="Picture 26" descr="BMT logo (CMYK negative).eps"/>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53720" y="546313"/>
            <a:ext cx="1092200" cy="482600"/>
          </a:xfrm>
          <a:prstGeom prst="rect">
            <a:avLst/>
          </a:prstGeom>
        </p:spPr>
      </p:pic>
      <p:sp>
        <p:nvSpPr>
          <p:cNvPr id="9" name="Rectangle 8">
            <a:extLst>
              <a:ext uri="{FF2B5EF4-FFF2-40B4-BE49-F238E27FC236}">
                <a16:creationId xmlns:a16="http://schemas.microsoft.com/office/drawing/2014/main" id="{A8090CE1-A081-CA9F-D5A6-9EAF79B72AF0}"/>
              </a:ext>
            </a:extLst>
          </p:cNvPr>
          <p:cNvSpPr/>
          <p:nvPr userDrawn="1"/>
        </p:nvSpPr>
        <p:spPr>
          <a:xfrm>
            <a:off x="6005592" y="228314"/>
            <a:ext cx="2910887" cy="4632959"/>
          </a:xfrm>
          <a:prstGeom prst="rect">
            <a:avLst/>
          </a:prstGeom>
          <a:gradFill>
            <a:gsLst>
              <a:gs pos="0">
                <a:srgbClr val="005581"/>
              </a:gs>
              <a:gs pos="100000">
                <a:srgbClr val="005581">
                  <a:alpha val="30164"/>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dirty="0"/>
          </a:p>
        </p:txBody>
      </p:sp>
      <p:pic>
        <p:nvPicPr>
          <p:cNvPr id="6" name="Picture 5" descr="A white circle with black background&#10;&#10;AI-generated content may be incorrect.">
            <a:extLst>
              <a:ext uri="{FF2B5EF4-FFF2-40B4-BE49-F238E27FC236}">
                <a16:creationId xmlns:a16="http://schemas.microsoft.com/office/drawing/2014/main" id="{7BDF9C40-48C4-544C-0E25-E79DF8741576}"/>
              </a:ext>
            </a:extLst>
          </p:cNvPr>
          <p:cNvPicPr>
            <a:picLocks noChangeAspect="1"/>
          </p:cNvPicPr>
          <p:nvPr userDrawn="1"/>
        </p:nvPicPr>
        <p:blipFill>
          <a:blip r:embed="rId5">
            <a:alphaModFix amt="5000"/>
          </a:blip>
          <a:srcRect l="3390" t="1" r="-3178" b="39094"/>
          <a:stretch/>
        </p:blipFill>
        <p:spPr>
          <a:xfrm>
            <a:off x="227521" y="994667"/>
            <a:ext cx="6923316" cy="3866606"/>
          </a:xfrm>
          <a:prstGeom prst="rect">
            <a:avLst/>
          </a:prstGeom>
        </p:spPr>
      </p:pic>
      <p:sp>
        <p:nvSpPr>
          <p:cNvPr id="2" name="Title 1"/>
          <p:cNvSpPr>
            <a:spLocks noGrp="1"/>
          </p:cNvSpPr>
          <p:nvPr userDrawn="1">
            <p:ph type="ctrTitle"/>
          </p:nvPr>
        </p:nvSpPr>
        <p:spPr>
          <a:xfrm>
            <a:off x="553720" y="1619220"/>
            <a:ext cx="4902200" cy="546466"/>
          </a:xfrm>
        </p:spPr>
        <p:txBody>
          <a:bodyPr/>
          <a:lstStyle>
            <a:lvl1pPr algn="l">
              <a:defRPr sz="2800">
                <a:solidFill>
                  <a:schemeClr val="bg1"/>
                </a:solidFill>
              </a:defRPr>
            </a:lvl1pPr>
          </a:lstStyle>
          <a:p>
            <a:r>
              <a:rPr lang="en-GB" dirty="0"/>
              <a:t>Click to edit Master title style</a:t>
            </a:r>
            <a:endParaRPr lang="en-US" dirty="0"/>
          </a:p>
        </p:txBody>
      </p:sp>
      <p:sp>
        <p:nvSpPr>
          <p:cNvPr id="3" name="Subtitle 2"/>
          <p:cNvSpPr>
            <a:spLocks noGrp="1"/>
          </p:cNvSpPr>
          <p:nvPr userDrawn="1">
            <p:ph type="subTitle" idx="1"/>
          </p:nvPr>
        </p:nvSpPr>
        <p:spPr>
          <a:xfrm>
            <a:off x="553720" y="2284541"/>
            <a:ext cx="4037106" cy="387983"/>
          </a:xfrm>
        </p:spPr>
        <p:txBody>
          <a:bodyPr/>
          <a:lstStyle>
            <a:lvl1pPr marL="0" indent="0" algn="l">
              <a:buNone/>
              <a:defRPr sz="1400">
                <a:solidFill>
                  <a:schemeClr val="bg2"/>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3445557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B6F21299-61DF-1B49-A1D3-8512DD1EEA7A}"/>
              </a:ext>
            </a:extLst>
          </p:cNvPr>
          <p:cNvSpPr>
            <a:spLocks noGrp="1"/>
          </p:cNvSpPr>
          <p:nvPr>
            <p:ph type="pic" sz="quarter" idx="13"/>
          </p:nvPr>
        </p:nvSpPr>
        <p:spPr>
          <a:xfrm>
            <a:off x="0" y="0"/>
            <a:ext cx="9144000" cy="1524000"/>
          </a:xfrm>
          <a:noFill/>
          <a:ln>
            <a:noFill/>
          </a:ln>
        </p:spPr>
        <p:txBody>
          <a:bodyPr anchor="ctr"/>
          <a:lstStyle>
            <a:lvl1pPr marL="0" indent="0" algn="ctr">
              <a:buNone/>
              <a:defRPr/>
            </a:lvl1pPr>
          </a:lstStyle>
          <a:p>
            <a:endParaRPr lang="en-US"/>
          </a:p>
        </p:txBody>
      </p:sp>
      <p:sp>
        <p:nvSpPr>
          <p:cNvPr id="39" name="Picture Placeholder 38">
            <a:extLst>
              <a:ext uri="{FF2B5EF4-FFF2-40B4-BE49-F238E27FC236}">
                <a16:creationId xmlns:a16="http://schemas.microsoft.com/office/drawing/2014/main" id="{F93FF505-6504-B94F-9FBF-0A188E94F9E3}"/>
              </a:ext>
            </a:extLst>
          </p:cNvPr>
          <p:cNvSpPr>
            <a:spLocks noGrp="1"/>
          </p:cNvSpPr>
          <p:nvPr>
            <p:ph type="pic" sz="quarter" idx="14"/>
          </p:nvPr>
        </p:nvSpPr>
        <p:spPr>
          <a:xfrm>
            <a:off x="457200" y="1824038"/>
            <a:ext cx="1333500" cy="747713"/>
          </a:xfrm>
        </p:spPr>
        <p:txBody>
          <a:bodyPr anchor="ctr"/>
          <a:lstStyle>
            <a:lvl1pPr marL="0" indent="0" algn="ctr">
              <a:buNone/>
              <a:defRPr sz="1800"/>
            </a:lvl1pPr>
          </a:lstStyle>
          <a:p>
            <a:endParaRPr lang="en-US"/>
          </a:p>
        </p:txBody>
      </p:sp>
      <p:sp>
        <p:nvSpPr>
          <p:cNvPr id="40" name="Picture Placeholder 38">
            <a:extLst>
              <a:ext uri="{FF2B5EF4-FFF2-40B4-BE49-F238E27FC236}">
                <a16:creationId xmlns:a16="http://schemas.microsoft.com/office/drawing/2014/main" id="{A43CD63F-9C34-F740-9EB0-6D0735A3345B}"/>
              </a:ext>
            </a:extLst>
          </p:cNvPr>
          <p:cNvSpPr>
            <a:spLocks noGrp="1"/>
          </p:cNvSpPr>
          <p:nvPr>
            <p:ph type="pic" sz="quarter" idx="15"/>
          </p:nvPr>
        </p:nvSpPr>
        <p:spPr>
          <a:xfrm>
            <a:off x="2752725" y="1824038"/>
            <a:ext cx="1333500" cy="747713"/>
          </a:xfrm>
        </p:spPr>
        <p:txBody>
          <a:bodyPr anchor="ctr"/>
          <a:lstStyle>
            <a:lvl1pPr marL="0" indent="0" algn="ctr">
              <a:buNone/>
              <a:defRPr sz="1800"/>
            </a:lvl1pPr>
          </a:lstStyle>
          <a:p>
            <a:endParaRPr lang="en-US"/>
          </a:p>
        </p:txBody>
      </p:sp>
      <p:sp>
        <p:nvSpPr>
          <p:cNvPr id="41" name="Picture Placeholder 38">
            <a:extLst>
              <a:ext uri="{FF2B5EF4-FFF2-40B4-BE49-F238E27FC236}">
                <a16:creationId xmlns:a16="http://schemas.microsoft.com/office/drawing/2014/main" id="{0BEF7B1E-60DA-454F-BC71-DF32A83FE9E6}"/>
              </a:ext>
            </a:extLst>
          </p:cNvPr>
          <p:cNvSpPr>
            <a:spLocks noGrp="1"/>
          </p:cNvSpPr>
          <p:nvPr>
            <p:ph type="pic" sz="quarter" idx="16"/>
          </p:nvPr>
        </p:nvSpPr>
        <p:spPr>
          <a:xfrm>
            <a:off x="5054600" y="1824038"/>
            <a:ext cx="1333500" cy="747713"/>
          </a:xfrm>
        </p:spPr>
        <p:txBody>
          <a:bodyPr anchor="ctr"/>
          <a:lstStyle>
            <a:lvl1pPr marL="0" indent="0" algn="ctr">
              <a:buNone/>
              <a:defRPr sz="1800"/>
            </a:lvl1pPr>
          </a:lstStyle>
          <a:p>
            <a:endParaRPr lang="en-US"/>
          </a:p>
        </p:txBody>
      </p:sp>
      <p:sp>
        <p:nvSpPr>
          <p:cNvPr id="42" name="Picture Placeholder 38">
            <a:extLst>
              <a:ext uri="{FF2B5EF4-FFF2-40B4-BE49-F238E27FC236}">
                <a16:creationId xmlns:a16="http://schemas.microsoft.com/office/drawing/2014/main" id="{16A142DC-82E1-B24D-B309-0FD12A066B2E}"/>
              </a:ext>
            </a:extLst>
          </p:cNvPr>
          <p:cNvSpPr>
            <a:spLocks noGrp="1"/>
          </p:cNvSpPr>
          <p:nvPr>
            <p:ph type="pic" sz="quarter" idx="17"/>
          </p:nvPr>
        </p:nvSpPr>
        <p:spPr>
          <a:xfrm>
            <a:off x="7353300" y="1824038"/>
            <a:ext cx="1333500" cy="747713"/>
          </a:xfrm>
        </p:spPr>
        <p:txBody>
          <a:bodyPr anchor="ctr"/>
          <a:lstStyle>
            <a:lvl1pPr marL="0" indent="0" algn="ctr">
              <a:buNone/>
              <a:defRPr sz="1800"/>
            </a:lvl1pPr>
          </a:lstStyle>
          <a:p>
            <a:endParaRPr lang="en-US"/>
          </a:p>
        </p:txBody>
      </p:sp>
      <p:sp>
        <p:nvSpPr>
          <p:cNvPr id="44" name="Text Placeholder 43">
            <a:extLst>
              <a:ext uri="{FF2B5EF4-FFF2-40B4-BE49-F238E27FC236}">
                <a16:creationId xmlns:a16="http://schemas.microsoft.com/office/drawing/2014/main" id="{E2A498B3-9DEB-B148-8C1F-80B2CC97B39A}"/>
              </a:ext>
            </a:extLst>
          </p:cNvPr>
          <p:cNvSpPr>
            <a:spLocks noGrp="1"/>
          </p:cNvSpPr>
          <p:nvPr>
            <p:ph type="body" sz="quarter" idx="18"/>
          </p:nvPr>
        </p:nvSpPr>
        <p:spPr>
          <a:xfrm>
            <a:off x="457200" y="2625308"/>
            <a:ext cx="1333500" cy="284163"/>
          </a:xfrm>
        </p:spPr>
        <p:txBody>
          <a:bodyPr/>
          <a:lstStyle>
            <a:lvl1pPr marL="0" indent="0">
              <a:buNone/>
              <a:defRPr sz="1600" b="1">
                <a:solidFill>
                  <a:schemeClr val="bg2"/>
                </a:solidFill>
                <a:latin typeface="+mj-lt"/>
              </a:defRPr>
            </a:lvl1pPr>
            <a:lvl2pPr marL="457189" indent="0">
              <a:buNone/>
              <a:defRPr sz="1600">
                <a:latin typeface="+mj-lt"/>
              </a:defRPr>
            </a:lvl2pPr>
            <a:lvl3pPr marL="914378" indent="0">
              <a:buNone/>
              <a:defRPr sz="1400">
                <a:latin typeface="+mj-lt"/>
              </a:defRPr>
            </a:lvl3pPr>
            <a:lvl4pPr marL="1371566" indent="0">
              <a:buNone/>
              <a:defRPr sz="1200">
                <a:latin typeface="+mj-lt"/>
              </a:defRPr>
            </a:lvl4pPr>
            <a:lvl5pPr marL="1828754" indent="0">
              <a:buNone/>
              <a:defRPr sz="1200">
                <a:latin typeface="+mj-lt"/>
              </a:defRPr>
            </a:lvl5pPr>
          </a:lstStyle>
          <a:p>
            <a:pPr lvl="0"/>
            <a:r>
              <a:rPr lang="en-US"/>
              <a:t>Edit Master text styles</a:t>
            </a:r>
          </a:p>
        </p:txBody>
      </p:sp>
      <p:sp>
        <p:nvSpPr>
          <p:cNvPr id="45" name="Text Placeholder 43">
            <a:extLst>
              <a:ext uri="{FF2B5EF4-FFF2-40B4-BE49-F238E27FC236}">
                <a16:creationId xmlns:a16="http://schemas.microsoft.com/office/drawing/2014/main" id="{C207B461-E659-6643-82D5-684C4B79DA94}"/>
              </a:ext>
            </a:extLst>
          </p:cNvPr>
          <p:cNvSpPr>
            <a:spLocks noGrp="1"/>
          </p:cNvSpPr>
          <p:nvPr>
            <p:ph type="body" sz="quarter" idx="19"/>
          </p:nvPr>
        </p:nvSpPr>
        <p:spPr>
          <a:xfrm>
            <a:off x="2752725" y="2625308"/>
            <a:ext cx="1333500" cy="284163"/>
          </a:xfrm>
        </p:spPr>
        <p:txBody>
          <a:bodyPr/>
          <a:lstStyle>
            <a:lvl1pPr marL="0" indent="0">
              <a:buNone/>
              <a:defRPr sz="1600" b="1">
                <a:solidFill>
                  <a:schemeClr val="bg2"/>
                </a:solidFill>
                <a:latin typeface="+mj-lt"/>
              </a:defRPr>
            </a:lvl1pPr>
            <a:lvl2pPr marL="457189" indent="0">
              <a:buNone/>
              <a:defRPr sz="1600">
                <a:latin typeface="+mj-lt"/>
              </a:defRPr>
            </a:lvl2pPr>
            <a:lvl3pPr marL="914378" indent="0">
              <a:buNone/>
              <a:defRPr sz="1400">
                <a:latin typeface="+mj-lt"/>
              </a:defRPr>
            </a:lvl3pPr>
            <a:lvl4pPr marL="1371566" indent="0">
              <a:buNone/>
              <a:defRPr sz="1200">
                <a:latin typeface="+mj-lt"/>
              </a:defRPr>
            </a:lvl4pPr>
            <a:lvl5pPr marL="1828754" indent="0">
              <a:buNone/>
              <a:defRPr sz="1200">
                <a:latin typeface="+mj-lt"/>
              </a:defRPr>
            </a:lvl5pPr>
          </a:lstStyle>
          <a:p>
            <a:pPr lvl="0"/>
            <a:r>
              <a:rPr lang="en-US"/>
              <a:t>Edit Master text styles</a:t>
            </a:r>
          </a:p>
        </p:txBody>
      </p:sp>
      <p:sp>
        <p:nvSpPr>
          <p:cNvPr id="46" name="Text Placeholder 43">
            <a:extLst>
              <a:ext uri="{FF2B5EF4-FFF2-40B4-BE49-F238E27FC236}">
                <a16:creationId xmlns:a16="http://schemas.microsoft.com/office/drawing/2014/main" id="{583050CE-B32D-2C47-BF54-533BA5C512D3}"/>
              </a:ext>
            </a:extLst>
          </p:cNvPr>
          <p:cNvSpPr>
            <a:spLocks noGrp="1"/>
          </p:cNvSpPr>
          <p:nvPr>
            <p:ph type="body" sz="quarter" idx="20"/>
          </p:nvPr>
        </p:nvSpPr>
        <p:spPr>
          <a:xfrm>
            <a:off x="5054600" y="2625308"/>
            <a:ext cx="1333500" cy="284163"/>
          </a:xfrm>
        </p:spPr>
        <p:txBody>
          <a:bodyPr/>
          <a:lstStyle>
            <a:lvl1pPr marL="0" indent="0">
              <a:buNone/>
              <a:defRPr sz="1600" b="1">
                <a:solidFill>
                  <a:schemeClr val="bg2"/>
                </a:solidFill>
                <a:latin typeface="+mj-lt"/>
              </a:defRPr>
            </a:lvl1pPr>
            <a:lvl2pPr marL="457189" indent="0">
              <a:buNone/>
              <a:defRPr sz="1600">
                <a:latin typeface="+mj-lt"/>
              </a:defRPr>
            </a:lvl2pPr>
            <a:lvl3pPr marL="914378" indent="0">
              <a:buNone/>
              <a:defRPr sz="1400">
                <a:latin typeface="+mj-lt"/>
              </a:defRPr>
            </a:lvl3pPr>
            <a:lvl4pPr marL="1371566" indent="0">
              <a:buNone/>
              <a:defRPr sz="1200">
                <a:latin typeface="+mj-lt"/>
              </a:defRPr>
            </a:lvl4pPr>
            <a:lvl5pPr marL="1828754" indent="0">
              <a:buNone/>
              <a:defRPr sz="1200">
                <a:latin typeface="+mj-lt"/>
              </a:defRPr>
            </a:lvl5pPr>
          </a:lstStyle>
          <a:p>
            <a:pPr lvl="0"/>
            <a:r>
              <a:rPr lang="en-US"/>
              <a:t>Edit Master text styles</a:t>
            </a:r>
          </a:p>
        </p:txBody>
      </p:sp>
      <p:sp>
        <p:nvSpPr>
          <p:cNvPr id="47" name="Text Placeholder 43">
            <a:extLst>
              <a:ext uri="{FF2B5EF4-FFF2-40B4-BE49-F238E27FC236}">
                <a16:creationId xmlns:a16="http://schemas.microsoft.com/office/drawing/2014/main" id="{A4DA277E-EB5E-F944-8DF2-6E2E92625612}"/>
              </a:ext>
            </a:extLst>
          </p:cNvPr>
          <p:cNvSpPr>
            <a:spLocks noGrp="1"/>
          </p:cNvSpPr>
          <p:nvPr>
            <p:ph type="body" sz="quarter" idx="21"/>
          </p:nvPr>
        </p:nvSpPr>
        <p:spPr>
          <a:xfrm>
            <a:off x="7353300" y="2625308"/>
            <a:ext cx="1333500" cy="284163"/>
          </a:xfrm>
        </p:spPr>
        <p:txBody>
          <a:bodyPr/>
          <a:lstStyle>
            <a:lvl1pPr marL="0" indent="0">
              <a:buNone/>
              <a:defRPr sz="1600" b="1">
                <a:solidFill>
                  <a:schemeClr val="bg2"/>
                </a:solidFill>
                <a:latin typeface="+mj-lt"/>
              </a:defRPr>
            </a:lvl1pPr>
            <a:lvl2pPr marL="457189" indent="0">
              <a:buNone/>
              <a:defRPr sz="1600">
                <a:latin typeface="+mj-lt"/>
              </a:defRPr>
            </a:lvl2pPr>
            <a:lvl3pPr marL="914378" indent="0">
              <a:buNone/>
              <a:defRPr sz="1400">
                <a:latin typeface="+mj-lt"/>
              </a:defRPr>
            </a:lvl3pPr>
            <a:lvl4pPr marL="1371566" indent="0">
              <a:buNone/>
              <a:defRPr sz="1200">
                <a:latin typeface="+mj-lt"/>
              </a:defRPr>
            </a:lvl4pPr>
            <a:lvl5pPr marL="1828754" indent="0">
              <a:buNone/>
              <a:defRPr sz="1200">
                <a:latin typeface="+mj-lt"/>
              </a:defRPr>
            </a:lvl5pPr>
          </a:lstStyle>
          <a:p>
            <a:pPr lvl="0"/>
            <a:r>
              <a:rPr lang="en-US"/>
              <a:t>Edit Master text styles</a:t>
            </a:r>
          </a:p>
        </p:txBody>
      </p:sp>
      <p:sp>
        <p:nvSpPr>
          <p:cNvPr id="48" name="Text Placeholder 43">
            <a:extLst>
              <a:ext uri="{FF2B5EF4-FFF2-40B4-BE49-F238E27FC236}">
                <a16:creationId xmlns:a16="http://schemas.microsoft.com/office/drawing/2014/main" id="{96903FA0-5BD0-C744-98F7-5DA8D801162D}"/>
              </a:ext>
            </a:extLst>
          </p:cNvPr>
          <p:cNvSpPr>
            <a:spLocks noGrp="1"/>
          </p:cNvSpPr>
          <p:nvPr>
            <p:ph type="body" sz="quarter" idx="22"/>
          </p:nvPr>
        </p:nvSpPr>
        <p:spPr>
          <a:xfrm>
            <a:off x="457200" y="3009179"/>
            <a:ext cx="1333500" cy="799287"/>
          </a:xfrm>
        </p:spPr>
        <p:txBody>
          <a:bodyPr/>
          <a:lstStyle>
            <a:lvl1pPr marL="0" indent="0">
              <a:buNone/>
              <a:defRPr sz="1000" b="0">
                <a:solidFill>
                  <a:schemeClr val="tx1"/>
                </a:solidFill>
                <a:latin typeface="+mj-lt"/>
              </a:defRPr>
            </a:lvl1pPr>
            <a:lvl2pPr marL="457189" indent="0">
              <a:buNone/>
              <a:defRPr sz="1600">
                <a:latin typeface="+mj-lt"/>
              </a:defRPr>
            </a:lvl2pPr>
            <a:lvl3pPr marL="914378" indent="0">
              <a:buNone/>
              <a:defRPr sz="1400">
                <a:latin typeface="+mj-lt"/>
              </a:defRPr>
            </a:lvl3pPr>
            <a:lvl4pPr marL="1371566" indent="0">
              <a:buNone/>
              <a:defRPr sz="1200">
                <a:latin typeface="+mj-lt"/>
              </a:defRPr>
            </a:lvl4pPr>
            <a:lvl5pPr marL="1828754" indent="0">
              <a:buNone/>
              <a:defRPr sz="1200">
                <a:latin typeface="+mj-lt"/>
              </a:defRPr>
            </a:lvl5pPr>
          </a:lstStyle>
          <a:p>
            <a:pPr lvl="0"/>
            <a:r>
              <a:rPr lang="en-US"/>
              <a:t>Edit Master text styles</a:t>
            </a:r>
          </a:p>
        </p:txBody>
      </p:sp>
      <p:sp>
        <p:nvSpPr>
          <p:cNvPr id="49" name="Text Placeholder 43">
            <a:extLst>
              <a:ext uri="{FF2B5EF4-FFF2-40B4-BE49-F238E27FC236}">
                <a16:creationId xmlns:a16="http://schemas.microsoft.com/office/drawing/2014/main" id="{8F3C4742-FBAF-B44E-A560-C30EEC3F6741}"/>
              </a:ext>
            </a:extLst>
          </p:cNvPr>
          <p:cNvSpPr>
            <a:spLocks noGrp="1"/>
          </p:cNvSpPr>
          <p:nvPr>
            <p:ph type="body" sz="quarter" idx="23"/>
          </p:nvPr>
        </p:nvSpPr>
        <p:spPr>
          <a:xfrm>
            <a:off x="2752725" y="3009179"/>
            <a:ext cx="1333500" cy="799287"/>
          </a:xfrm>
        </p:spPr>
        <p:txBody>
          <a:bodyPr/>
          <a:lstStyle>
            <a:lvl1pPr marL="0" indent="0">
              <a:buNone/>
              <a:defRPr sz="1000" b="0">
                <a:solidFill>
                  <a:schemeClr val="tx1"/>
                </a:solidFill>
                <a:latin typeface="+mj-lt"/>
              </a:defRPr>
            </a:lvl1pPr>
            <a:lvl2pPr marL="457189" indent="0">
              <a:buNone/>
              <a:defRPr sz="1600">
                <a:latin typeface="+mj-lt"/>
              </a:defRPr>
            </a:lvl2pPr>
            <a:lvl3pPr marL="914378" indent="0">
              <a:buNone/>
              <a:defRPr sz="1400">
                <a:latin typeface="+mj-lt"/>
              </a:defRPr>
            </a:lvl3pPr>
            <a:lvl4pPr marL="1371566" indent="0">
              <a:buNone/>
              <a:defRPr sz="1200">
                <a:latin typeface="+mj-lt"/>
              </a:defRPr>
            </a:lvl4pPr>
            <a:lvl5pPr marL="1828754" indent="0">
              <a:buNone/>
              <a:defRPr sz="1200">
                <a:latin typeface="+mj-lt"/>
              </a:defRPr>
            </a:lvl5pPr>
          </a:lstStyle>
          <a:p>
            <a:pPr lvl="0"/>
            <a:r>
              <a:rPr lang="en-US"/>
              <a:t>Edit Master text styles</a:t>
            </a:r>
          </a:p>
        </p:txBody>
      </p:sp>
      <p:sp>
        <p:nvSpPr>
          <p:cNvPr id="50" name="Text Placeholder 43">
            <a:extLst>
              <a:ext uri="{FF2B5EF4-FFF2-40B4-BE49-F238E27FC236}">
                <a16:creationId xmlns:a16="http://schemas.microsoft.com/office/drawing/2014/main" id="{14B08DD4-D980-594C-9351-DA40781033FD}"/>
              </a:ext>
            </a:extLst>
          </p:cNvPr>
          <p:cNvSpPr>
            <a:spLocks noGrp="1"/>
          </p:cNvSpPr>
          <p:nvPr>
            <p:ph type="body" sz="quarter" idx="24"/>
          </p:nvPr>
        </p:nvSpPr>
        <p:spPr>
          <a:xfrm>
            <a:off x="5054600" y="3009179"/>
            <a:ext cx="1333500" cy="799287"/>
          </a:xfrm>
        </p:spPr>
        <p:txBody>
          <a:bodyPr/>
          <a:lstStyle>
            <a:lvl1pPr marL="0" indent="0">
              <a:buNone/>
              <a:defRPr sz="1000" b="0">
                <a:solidFill>
                  <a:schemeClr val="tx1"/>
                </a:solidFill>
                <a:latin typeface="+mj-lt"/>
              </a:defRPr>
            </a:lvl1pPr>
            <a:lvl2pPr marL="457189" indent="0">
              <a:buNone/>
              <a:defRPr sz="1600">
                <a:latin typeface="+mj-lt"/>
              </a:defRPr>
            </a:lvl2pPr>
            <a:lvl3pPr marL="914378" indent="0">
              <a:buNone/>
              <a:defRPr sz="1400">
                <a:latin typeface="+mj-lt"/>
              </a:defRPr>
            </a:lvl3pPr>
            <a:lvl4pPr marL="1371566" indent="0">
              <a:buNone/>
              <a:defRPr sz="1200">
                <a:latin typeface="+mj-lt"/>
              </a:defRPr>
            </a:lvl4pPr>
            <a:lvl5pPr marL="1828754" indent="0">
              <a:buNone/>
              <a:defRPr sz="1200">
                <a:latin typeface="+mj-lt"/>
              </a:defRPr>
            </a:lvl5pPr>
          </a:lstStyle>
          <a:p>
            <a:pPr lvl="0"/>
            <a:r>
              <a:rPr lang="en-US"/>
              <a:t>Edit Master text styles</a:t>
            </a:r>
          </a:p>
        </p:txBody>
      </p:sp>
      <p:sp>
        <p:nvSpPr>
          <p:cNvPr id="51" name="Text Placeholder 43">
            <a:extLst>
              <a:ext uri="{FF2B5EF4-FFF2-40B4-BE49-F238E27FC236}">
                <a16:creationId xmlns:a16="http://schemas.microsoft.com/office/drawing/2014/main" id="{D1592617-2300-804C-818B-7D491FB7DD39}"/>
              </a:ext>
            </a:extLst>
          </p:cNvPr>
          <p:cNvSpPr>
            <a:spLocks noGrp="1"/>
          </p:cNvSpPr>
          <p:nvPr>
            <p:ph type="body" sz="quarter" idx="25"/>
          </p:nvPr>
        </p:nvSpPr>
        <p:spPr>
          <a:xfrm>
            <a:off x="7353300" y="3009179"/>
            <a:ext cx="1333500" cy="799287"/>
          </a:xfrm>
        </p:spPr>
        <p:txBody>
          <a:bodyPr/>
          <a:lstStyle>
            <a:lvl1pPr marL="0" indent="0">
              <a:buNone/>
              <a:defRPr sz="1000" b="0">
                <a:solidFill>
                  <a:schemeClr val="tx1"/>
                </a:solidFill>
                <a:latin typeface="+mj-lt"/>
              </a:defRPr>
            </a:lvl1pPr>
            <a:lvl2pPr marL="457189" indent="0">
              <a:buNone/>
              <a:defRPr sz="1600">
                <a:latin typeface="+mj-lt"/>
              </a:defRPr>
            </a:lvl2pPr>
            <a:lvl3pPr marL="914378" indent="0">
              <a:buNone/>
              <a:defRPr sz="1400">
                <a:latin typeface="+mj-lt"/>
              </a:defRPr>
            </a:lvl3pPr>
            <a:lvl4pPr marL="1371566" indent="0">
              <a:buNone/>
              <a:defRPr sz="1200">
                <a:latin typeface="+mj-lt"/>
              </a:defRPr>
            </a:lvl4pPr>
            <a:lvl5pPr marL="1828754" indent="0">
              <a:buNone/>
              <a:defRPr sz="1200">
                <a:latin typeface="+mj-lt"/>
              </a:defRPr>
            </a:lvl5pPr>
          </a:lstStyle>
          <a:p>
            <a:pPr lvl="0"/>
            <a:r>
              <a:rPr lang="en-US"/>
              <a:t>Edit Master text styles</a:t>
            </a:r>
          </a:p>
        </p:txBody>
      </p:sp>
      <p:sp>
        <p:nvSpPr>
          <p:cNvPr id="55" name="Text Placeholder 54">
            <a:extLst>
              <a:ext uri="{FF2B5EF4-FFF2-40B4-BE49-F238E27FC236}">
                <a16:creationId xmlns:a16="http://schemas.microsoft.com/office/drawing/2014/main" id="{27588B2F-EF3E-764B-9BA4-F192F543D7FF}"/>
              </a:ext>
            </a:extLst>
          </p:cNvPr>
          <p:cNvSpPr>
            <a:spLocks noGrp="1"/>
          </p:cNvSpPr>
          <p:nvPr>
            <p:ph type="body" sz="quarter" idx="26" hasCustomPrompt="1"/>
          </p:nvPr>
        </p:nvSpPr>
        <p:spPr>
          <a:xfrm>
            <a:off x="457201" y="595313"/>
            <a:ext cx="8048625" cy="333375"/>
          </a:xfrm>
        </p:spPr>
        <p:txBody>
          <a:bodyPr/>
          <a:lstStyle>
            <a:lvl1pPr marL="0" indent="0">
              <a:buNone/>
              <a:defRPr sz="2400" b="1">
                <a:latin typeface="+mj-lt"/>
              </a:defRPr>
            </a:lvl1pPr>
          </a:lstStyle>
          <a:p>
            <a:r>
              <a:rPr lang="en-GB"/>
              <a:t>Click to add text</a:t>
            </a:r>
            <a:endParaRPr lang="en-US"/>
          </a:p>
        </p:txBody>
      </p:sp>
      <p:sp>
        <p:nvSpPr>
          <p:cNvPr id="57" name="Footer Placeholder 4">
            <a:extLst>
              <a:ext uri="{FF2B5EF4-FFF2-40B4-BE49-F238E27FC236}">
                <a16:creationId xmlns:a16="http://schemas.microsoft.com/office/drawing/2014/main" id="{CB5C5BEC-A9CC-AE40-B471-0110BB8FC45D}"/>
              </a:ext>
            </a:extLst>
          </p:cNvPr>
          <p:cNvSpPr>
            <a:spLocks noGrp="1"/>
          </p:cNvSpPr>
          <p:nvPr>
            <p:ph type="ftr" sz="quarter" idx="11"/>
          </p:nvPr>
        </p:nvSpPr>
        <p:spPr>
          <a:xfrm>
            <a:off x="1532466" y="4674126"/>
            <a:ext cx="2895600" cy="273844"/>
          </a:xfrm>
        </p:spPr>
        <p:txBody>
          <a:bodyPr/>
          <a:lstStyle/>
          <a:p>
            <a:endParaRPr lang="en-US"/>
          </a:p>
        </p:txBody>
      </p:sp>
      <p:sp>
        <p:nvSpPr>
          <p:cNvPr id="58" name="Slide Number Placeholder 5">
            <a:extLst>
              <a:ext uri="{FF2B5EF4-FFF2-40B4-BE49-F238E27FC236}">
                <a16:creationId xmlns:a16="http://schemas.microsoft.com/office/drawing/2014/main" id="{479A60BC-FB7F-E744-A3D5-7901B7A3766A}"/>
              </a:ext>
            </a:extLst>
          </p:cNvPr>
          <p:cNvSpPr>
            <a:spLocks noGrp="1"/>
          </p:cNvSpPr>
          <p:nvPr>
            <p:ph type="sldNum" sz="quarter" idx="12"/>
          </p:nvPr>
        </p:nvSpPr>
        <p:spPr>
          <a:xfrm>
            <a:off x="8322733" y="4674126"/>
            <a:ext cx="364067" cy="273844"/>
          </a:xfrm>
        </p:spPr>
        <p:txBody>
          <a:bodyPr/>
          <a:lstStyle/>
          <a:p>
            <a:fld id="{C859C46A-94DA-1B40-AA1A-A891E01F72E9}" type="slidenum">
              <a:rPr lang="en-US" smtClean="0"/>
              <a:t>‹#›</a:t>
            </a:fld>
            <a:endParaRPr lang="en-US"/>
          </a:p>
        </p:txBody>
      </p:sp>
      <p:pic>
        <p:nvPicPr>
          <p:cNvPr id="59" name="Picture 58" descr="BMT logo (CMYK positive).eps">
            <a:extLst>
              <a:ext uri="{FF2B5EF4-FFF2-40B4-BE49-F238E27FC236}">
                <a16:creationId xmlns:a16="http://schemas.microsoft.com/office/drawing/2014/main" id="{2EC13B9B-E945-B948-BAEB-1F948CE5C87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721" y="4639491"/>
            <a:ext cx="623147" cy="275344"/>
          </a:xfrm>
          <a:prstGeom prst="rect">
            <a:avLst/>
          </a:prstGeom>
        </p:spPr>
      </p:pic>
      <p:cxnSp>
        <p:nvCxnSpPr>
          <p:cNvPr id="60" name="Straight Connector 59">
            <a:extLst>
              <a:ext uri="{FF2B5EF4-FFF2-40B4-BE49-F238E27FC236}">
                <a16:creationId xmlns:a16="http://schemas.microsoft.com/office/drawing/2014/main" id="{44536B56-62BB-2048-A0E6-DAF7075256E5}"/>
              </a:ext>
            </a:extLst>
          </p:cNvPr>
          <p:cNvCxnSpPr/>
          <p:nvPr userDrawn="1"/>
        </p:nvCxnSpPr>
        <p:spPr>
          <a:xfrm>
            <a:off x="190500" y="4470400"/>
            <a:ext cx="87630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22760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57200" y="1601273"/>
            <a:ext cx="8229600" cy="2657460"/>
          </a:xfrm>
        </p:spPr>
        <p:txBody>
          <a:bodyPr/>
          <a:lstStyle>
            <a:lvl1pPr marL="162892" indent="-162892">
              <a:defRPr sz="1400"/>
            </a:lvl1pPr>
            <a:lvl2pPr>
              <a:defRPr sz="12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a:xfrm>
            <a:off x="1532466" y="4674126"/>
            <a:ext cx="2895600" cy="273844"/>
          </a:xfrm>
        </p:spPr>
        <p:txBody>
          <a:bodyPr/>
          <a:lstStyle/>
          <a:p>
            <a:endParaRPr lang="en-US"/>
          </a:p>
        </p:txBody>
      </p:sp>
      <p:sp>
        <p:nvSpPr>
          <p:cNvPr id="6" name="Slide Number Placeholder 5"/>
          <p:cNvSpPr>
            <a:spLocks noGrp="1"/>
          </p:cNvSpPr>
          <p:nvPr>
            <p:ph type="sldNum" sz="quarter" idx="12"/>
          </p:nvPr>
        </p:nvSpPr>
        <p:spPr>
          <a:xfrm>
            <a:off x="8322734" y="4674126"/>
            <a:ext cx="364067" cy="273844"/>
          </a:xfrm>
        </p:spPr>
        <p:txBody>
          <a:bodyPr/>
          <a:lstStyle/>
          <a:p>
            <a:fld id="{C859C46A-94DA-1B40-AA1A-A891E01F72E9}" type="slidenum">
              <a:rPr lang="en-US" smtClean="0"/>
              <a:t>‹#›</a:t>
            </a:fld>
            <a:endParaRPr lang="en-US"/>
          </a:p>
        </p:txBody>
      </p:sp>
      <p:pic>
        <p:nvPicPr>
          <p:cNvPr id="9" name="Picture 8" descr="BMT logo (CMYK positiv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722" y="4639491"/>
            <a:ext cx="623147" cy="275344"/>
          </a:xfrm>
          <a:prstGeom prst="rect">
            <a:avLst/>
          </a:prstGeom>
        </p:spPr>
      </p:pic>
      <p:cxnSp>
        <p:nvCxnSpPr>
          <p:cNvPr id="7" name="Straight Connector 6"/>
          <p:cNvCxnSpPr/>
          <p:nvPr userDrawn="1"/>
        </p:nvCxnSpPr>
        <p:spPr>
          <a:xfrm>
            <a:off x="190500" y="4470400"/>
            <a:ext cx="87630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8" name="Text Placeholder 7">
            <a:extLst>
              <a:ext uri="{FF2B5EF4-FFF2-40B4-BE49-F238E27FC236}">
                <a16:creationId xmlns:a16="http://schemas.microsoft.com/office/drawing/2014/main" id="{D8716F7A-A269-1240-9354-3247EA49DF9A}"/>
              </a:ext>
            </a:extLst>
          </p:cNvPr>
          <p:cNvSpPr>
            <a:spLocks noGrp="1"/>
          </p:cNvSpPr>
          <p:nvPr>
            <p:ph type="body" sz="quarter" idx="13"/>
          </p:nvPr>
        </p:nvSpPr>
        <p:spPr>
          <a:xfrm>
            <a:off x="457202" y="1307873"/>
            <a:ext cx="5413375" cy="256768"/>
          </a:xfrm>
        </p:spPr>
        <p:txBody>
          <a:bodyPr/>
          <a:lstStyle>
            <a:lvl1pPr marL="0" indent="0">
              <a:buNone/>
              <a:defRPr sz="1400" b="1">
                <a:solidFill>
                  <a:schemeClr val="bg2"/>
                </a:solidFill>
                <a:latin typeface="+mj-lt"/>
              </a:defRPr>
            </a:lvl1pPr>
            <a:lvl2pPr>
              <a:defRPr sz="1600">
                <a:latin typeface="+mj-lt"/>
              </a:defRPr>
            </a:lvl2pPr>
            <a:lvl3pPr>
              <a:defRPr sz="1400">
                <a:latin typeface="+mj-lt"/>
              </a:defRPr>
            </a:lvl3pPr>
            <a:lvl4pPr>
              <a:defRPr sz="1200">
                <a:latin typeface="+mj-lt"/>
              </a:defRPr>
            </a:lvl4pPr>
            <a:lvl5pPr>
              <a:defRPr sz="1200">
                <a:latin typeface="+mj-lt"/>
              </a:defRPr>
            </a:lvl5pPr>
          </a:lstStyle>
          <a:p>
            <a:pPr lvl="0"/>
            <a:r>
              <a:rPr lang="en-US"/>
              <a:t>Edit Master text styles</a:t>
            </a:r>
          </a:p>
        </p:txBody>
      </p:sp>
    </p:spTree>
    <p:extLst>
      <p:ext uri="{BB962C8B-B14F-4D97-AF65-F5344CB8AC3E}">
        <p14:creationId xmlns:p14="http://schemas.microsoft.com/office/powerpoint/2010/main" val="8781585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2" y="243050"/>
            <a:ext cx="3842951" cy="857250"/>
          </a:xfrm>
        </p:spPr>
        <p:txBody>
          <a:bodyPr/>
          <a:lstStyle>
            <a:lvl1pPr>
              <a:defRPr sz="240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57202" y="1200153"/>
            <a:ext cx="3842951" cy="3058582"/>
          </a:xfrm>
        </p:spPr>
        <p:txBody>
          <a:bodyPr/>
          <a:lstStyle>
            <a:lvl1pPr marL="162892" indent="-162892">
              <a:defRPr sz="1400"/>
            </a:lvl1pPr>
            <a:lvl2pPr>
              <a:defRPr sz="12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a:xfrm>
            <a:off x="1532466" y="4674126"/>
            <a:ext cx="2895600" cy="273844"/>
          </a:xfrm>
        </p:spPr>
        <p:txBody>
          <a:bodyPr/>
          <a:lstStyle/>
          <a:p>
            <a:endParaRPr lang="en-US"/>
          </a:p>
        </p:txBody>
      </p:sp>
      <p:pic>
        <p:nvPicPr>
          <p:cNvPr id="9" name="Picture 8" descr="BMT logo (CMYK positiv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722" y="4639491"/>
            <a:ext cx="623147" cy="275344"/>
          </a:xfrm>
          <a:prstGeom prst="rect">
            <a:avLst/>
          </a:prstGeom>
        </p:spPr>
      </p:pic>
      <p:cxnSp>
        <p:nvCxnSpPr>
          <p:cNvPr id="7" name="Straight Connector 6"/>
          <p:cNvCxnSpPr/>
          <p:nvPr userDrawn="1"/>
        </p:nvCxnSpPr>
        <p:spPr>
          <a:xfrm>
            <a:off x="190500" y="4470400"/>
            <a:ext cx="87630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11">
            <a:extLst>
              <a:ext uri="{FF2B5EF4-FFF2-40B4-BE49-F238E27FC236}">
                <a16:creationId xmlns:a16="http://schemas.microsoft.com/office/drawing/2014/main" id="{EAD75266-0A16-374E-AD81-954C9B7BDF4C}"/>
              </a:ext>
            </a:extLst>
          </p:cNvPr>
          <p:cNvSpPr>
            <a:spLocks noGrp="1"/>
          </p:cNvSpPr>
          <p:nvPr>
            <p:ph type="body" sz="quarter" idx="13" hasCustomPrompt="1"/>
          </p:nvPr>
        </p:nvSpPr>
        <p:spPr>
          <a:xfrm>
            <a:off x="4972052" y="1200152"/>
            <a:ext cx="3709601" cy="2597145"/>
          </a:xfrm>
        </p:spPr>
        <p:txBody>
          <a:bodyPr/>
          <a:lstStyle>
            <a:lvl1pPr marL="0" indent="0">
              <a:buNone/>
              <a:defRPr sz="2800" b="1">
                <a:solidFill>
                  <a:schemeClr val="bg1"/>
                </a:solidFill>
              </a:defRPr>
            </a:lvl1pPr>
            <a:lvl2pPr marL="457178" indent="0">
              <a:buNone/>
              <a:defRPr/>
            </a:lvl2pPr>
            <a:lvl3pPr marL="914355" indent="0">
              <a:buNone/>
              <a:defRPr/>
            </a:lvl3pPr>
            <a:lvl4pPr marL="1371532" indent="0">
              <a:buNone/>
              <a:defRPr/>
            </a:lvl4pPr>
            <a:lvl5pPr marL="1828709" indent="0">
              <a:buNone/>
              <a:defRPr/>
            </a:lvl5pPr>
          </a:lstStyle>
          <a:p>
            <a:pPr lvl="0"/>
            <a:r>
              <a:rPr lang="en-US"/>
              <a:t>Pull out text </a:t>
            </a:r>
            <a:br>
              <a:rPr lang="en-US"/>
            </a:br>
            <a:r>
              <a:rPr lang="en-US"/>
              <a:t>or quote here</a:t>
            </a:r>
          </a:p>
        </p:txBody>
      </p:sp>
    </p:spTree>
    <p:extLst>
      <p:ext uri="{BB962C8B-B14F-4D97-AF65-F5344CB8AC3E}">
        <p14:creationId xmlns:p14="http://schemas.microsoft.com/office/powerpoint/2010/main" val="40302112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2/3 Width 1 Column Content Slide - Turquoise Ti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650"/>
            </a:lvl1pPr>
          </a:lstStyle>
          <a:p>
            <a:endParaRPr lang="en-GB"/>
          </a:p>
        </p:txBody>
      </p:sp>
    </p:spTree>
    <p:extLst>
      <p:ext uri="{BB962C8B-B14F-4D97-AF65-F5344CB8AC3E}">
        <p14:creationId xmlns:p14="http://schemas.microsoft.com/office/powerpoint/2010/main" val="3887336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7FDB9CB-2AAD-324B-B2B7-EBEDE0872F10}"/>
              </a:ext>
            </a:extLst>
          </p:cNvPr>
          <p:cNvSpPr>
            <a:spLocks noGrp="1"/>
          </p:cNvSpPr>
          <p:nvPr>
            <p:ph type="pic" sz="quarter" idx="13"/>
          </p:nvPr>
        </p:nvSpPr>
        <p:spPr>
          <a:xfrm>
            <a:off x="4572000" y="0"/>
            <a:ext cx="4572000" cy="5143500"/>
          </a:xfrm>
        </p:spPr>
        <p:txBody>
          <a:bodyPr anchor="ctr"/>
          <a:lstStyle>
            <a:lvl1pPr marL="0" indent="0" algn="ctr">
              <a:buNone/>
              <a:defRPr/>
            </a:lvl1pPr>
          </a:lstStyle>
          <a:p>
            <a:endParaRPr lang="en-US"/>
          </a:p>
        </p:txBody>
      </p:sp>
      <p:sp>
        <p:nvSpPr>
          <p:cNvPr id="2" name="Title 1"/>
          <p:cNvSpPr>
            <a:spLocks noGrp="1"/>
          </p:cNvSpPr>
          <p:nvPr>
            <p:ph type="title"/>
          </p:nvPr>
        </p:nvSpPr>
        <p:spPr>
          <a:xfrm>
            <a:off x="457201" y="243050"/>
            <a:ext cx="3842951" cy="857250"/>
          </a:xfrm>
        </p:spPr>
        <p:txBody>
          <a:bodyPr/>
          <a:lstStyle>
            <a:lvl1pPr>
              <a:defRPr sz="240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57201" y="1200152"/>
            <a:ext cx="3842951" cy="3058582"/>
          </a:xfrm>
        </p:spPr>
        <p:txBody>
          <a:bodyPr/>
          <a:lstStyle>
            <a:lvl1pPr marL="162896" indent="-162896">
              <a:defRPr sz="1400"/>
            </a:lvl1pPr>
            <a:lvl2pPr>
              <a:defRPr sz="12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a:xfrm>
            <a:off x="1532466" y="4674126"/>
            <a:ext cx="2895600" cy="273844"/>
          </a:xfrm>
        </p:spPr>
        <p:txBody>
          <a:bodyPr/>
          <a:lstStyle/>
          <a:p>
            <a:endParaRPr lang="en-US"/>
          </a:p>
        </p:txBody>
      </p:sp>
      <p:sp>
        <p:nvSpPr>
          <p:cNvPr id="6" name="Slide Number Placeholder 5"/>
          <p:cNvSpPr>
            <a:spLocks noGrp="1"/>
          </p:cNvSpPr>
          <p:nvPr>
            <p:ph type="sldNum" sz="quarter" idx="12"/>
          </p:nvPr>
        </p:nvSpPr>
        <p:spPr>
          <a:xfrm>
            <a:off x="8322733" y="4674126"/>
            <a:ext cx="364067" cy="273844"/>
          </a:xfrm>
        </p:spPr>
        <p:txBody>
          <a:bodyPr/>
          <a:lstStyle/>
          <a:p>
            <a:fld id="{C859C46A-94DA-1B40-AA1A-A891E01F72E9}" type="slidenum">
              <a:rPr lang="en-US" smtClean="0"/>
              <a:t>‹#›</a:t>
            </a:fld>
            <a:endParaRPr lang="en-US"/>
          </a:p>
        </p:txBody>
      </p:sp>
      <p:pic>
        <p:nvPicPr>
          <p:cNvPr id="9" name="Picture 8" descr="BMT logo (CMYK positiv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721" y="4639491"/>
            <a:ext cx="623147" cy="275344"/>
          </a:xfrm>
          <a:prstGeom prst="rect">
            <a:avLst/>
          </a:prstGeom>
        </p:spPr>
      </p:pic>
      <p:cxnSp>
        <p:nvCxnSpPr>
          <p:cNvPr id="7" name="Straight Connector 6"/>
          <p:cNvCxnSpPr/>
          <p:nvPr userDrawn="1"/>
        </p:nvCxnSpPr>
        <p:spPr>
          <a:xfrm>
            <a:off x="190500" y="4470400"/>
            <a:ext cx="87630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2167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7FDB9CB-2AAD-324B-B2B7-EBEDE0872F10}"/>
              </a:ext>
            </a:extLst>
          </p:cNvPr>
          <p:cNvSpPr>
            <a:spLocks noGrp="1"/>
          </p:cNvSpPr>
          <p:nvPr>
            <p:ph type="pic" sz="quarter" idx="13"/>
          </p:nvPr>
        </p:nvSpPr>
        <p:spPr>
          <a:xfrm>
            <a:off x="4572000" y="352427"/>
            <a:ext cx="4267200" cy="1903794"/>
          </a:xfrm>
        </p:spPr>
        <p:txBody>
          <a:bodyPr anchor="ctr"/>
          <a:lstStyle>
            <a:lvl1pPr marL="0" indent="0" algn="ctr">
              <a:buNone/>
              <a:defRPr/>
            </a:lvl1pPr>
          </a:lstStyle>
          <a:p>
            <a:endParaRPr lang="en-US"/>
          </a:p>
        </p:txBody>
      </p:sp>
      <p:sp>
        <p:nvSpPr>
          <p:cNvPr id="2" name="Title 1"/>
          <p:cNvSpPr>
            <a:spLocks noGrp="1"/>
          </p:cNvSpPr>
          <p:nvPr>
            <p:ph type="title"/>
          </p:nvPr>
        </p:nvSpPr>
        <p:spPr>
          <a:xfrm>
            <a:off x="457201" y="243050"/>
            <a:ext cx="3842951" cy="857250"/>
          </a:xfrm>
        </p:spPr>
        <p:txBody>
          <a:bodyPr/>
          <a:lstStyle>
            <a:lvl1pPr>
              <a:defRPr sz="240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57201" y="1200152"/>
            <a:ext cx="3842951" cy="3058582"/>
          </a:xfrm>
        </p:spPr>
        <p:txBody>
          <a:bodyPr/>
          <a:lstStyle>
            <a:lvl1pPr marL="162896" indent="-162896">
              <a:defRPr sz="1400"/>
            </a:lvl1pPr>
            <a:lvl2pPr>
              <a:defRPr sz="12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a:xfrm>
            <a:off x="1532466" y="4674126"/>
            <a:ext cx="2895600" cy="273844"/>
          </a:xfrm>
        </p:spPr>
        <p:txBody>
          <a:bodyPr/>
          <a:lstStyle/>
          <a:p>
            <a:endParaRPr lang="en-US"/>
          </a:p>
        </p:txBody>
      </p:sp>
      <p:sp>
        <p:nvSpPr>
          <p:cNvPr id="6" name="Slide Number Placeholder 5"/>
          <p:cNvSpPr>
            <a:spLocks noGrp="1"/>
          </p:cNvSpPr>
          <p:nvPr>
            <p:ph type="sldNum" sz="quarter" idx="12"/>
          </p:nvPr>
        </p:nvSpPr>
        <p:spPr>
          <a:xfrm>
            <a:off x="8322733" y="4674126"/>
            <a:ext cx="364067" cy="273844"/>
          </a:xfrm>
        </p:spPr>
        <p:txBody>
          <a:bodyPr/>
          <a:lstStyle/>
          <a:p>
            <a:fld id="{C859C46A-94DA-1B40-AA1A-A891E01F72E9}" type="slidenum">
              <a:rPr lang="en-US" smtClean="0"/>
              <a:t>‹#›</a:t>
            </a:fld>
            <a:endParaRPr lang="en-US"/>
          </a:p>
        </p:txBody>
      </p:sp>
      <p:pic>
        <p:nvPicPr>
          <p:cNvPr id="9" name="Picture 8" descr="BMT logo (CMYK positiv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721" y="4639491"/>
            <a:ext cx="623147" cy="275344"/>
          </a:xfrm>
          <a:prstGeom prst="rect">
            <a:avLst/>
          </a:prstGeom>
        </p:spPr>
      </p:pic>
      <p:cxnSp>
        <p:nvCxnSpPr>
          <p:cNvPr id="7" name="Straight Connector 6"/>
          <p:cNvCxnSpPr/>
          <p:nvPr userDrawn="1"/>
        </p:nvCxnSpPr>
        <p:spPr>
          <a:xfrm>
            <a:off x="190500" y="4470400"/>
            <a:ext cx="87630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0" name="Picture Placeholder 7">
            <a:extLst>
              <a:ext uri="{FF2B5EF4-FFF2-40B4-BE49-F238E27FC236}">
                <a16:creationId xmlns:a16="http://schemas.microsoft.com/office/drawing/2014/main" id="{489B9BA0-FF50-3246-AC8E-D4FD5A3E5A66}"/>
              </a:ext>
            </a:extLst>
          </p:cNvPr>
          <p:cNvSpPr>
            <a:spLocks noGrp="1"/>
          </p:cNvSpPr>
          <p:nvPr>
            <p:ph type="pic" sz="quarter" idx="14"/>
          </p:nvPr>
        </p:nvSpPr>
        <p:spPr>
          <a:xfrm>
            <a:off x="4571999" y="2362880"/>
            <a:ext cx="2085975" cy="1903795"/>
          </a:xfrm>
        </p:spPr>
        <p:txBody>
          <a:bodyPr anchor="ctr"/>
          <a:lstStyle>
            <a:lvl1pPr marL="0" indent="0" algn="ctr">
              <a:buNone/>
              <a:defRPr/>
            </a:lvl1pPr>
          </a:lstStyle>
          <a:p>
            <a:endParaRPr lang="en-US"/>
          </a:p>
        </p:txBody>
      </p:sp>
      <p:sp>
        <p:nvSpPr>
          <p:cNvPr id="11" name="Picture Placeholder 7">
            <a:extLst>
              <a:ext uri="{FF2B5EF4-FFF2-40B4-BE49-F238E27FC236}">
                <a16:creationId xmlns:a16="http://schemas.microsoft.com/office/drawing/2014/main" id="{72F6B5BD-9E1F-5946-9FE7-8C519F905C05}"/>
              </a:ext>
            </a:extLst>
          </p:cNvPr>
          <p:cNvSpPr>
            <a:spLocks noGrp="1"/>
          </p:cNvSpPr>
          <p:nvPr>
            <p:ph type="pic" sz="quarter" idx="15"/>
          </p:nvPr>
        </p:nvSpPr>
        <p:spPr>
          <a:xfrm>
            <a:off x="6753226" y="2362880"/>
            <a:ext cx="2085975" cy="1903795"/>
          </a:xfrm>
        </p:spPr>
        <p:txBody>
          <a:bodyPr anchor="ctr"/>
          <a:lstStyle>
            <a:lvl1pPr marL="0" indent="0" algn="ctr">
              <a:buNone/>
              <a:defRPr/>
            </a:lvl1pPr>
          </a:lstStyle>
          <a:p>
            <a:endParaRPr lang="en-US"/>
          </a:p>
        </p:txBody>
      </p:sp>
    </p:spTree>
    <p:extLst>
      <p:ext uri="{BB962C8B-B14F-4D97-AF65-F5344CB8AC3E}">
        <p14:creationId xmlns:p14="http://schemas.microsoft.com/office/powerpoint/2010/main" val="4020915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57200" y="1601273"/>
            <a:ext cx="8229600" cy="2657460"/>
          </a:xfrm>
        </p:spPr>
        <p:txBody>
          <a:bodyPr/>
          <a:lstStyle>
            <a:lvl1pPr marL="162896" indent="-162896">
              <a:defRPr sz="1400"/>
            </a:lvl1pPr>
            <a:lvl2pPr>
              <a:defRPr sz="12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a:xfrm>
            <a:off x="1532466" y="4674126"/>
            <a:ext cx="2895600" cy="273844"/>
          </a:xfrm>
        </p:spPr>
        <p:txBody>
          <a:bodyPr/>
          <a:lstStyle/>
          <a:p>
            <a:endParaRPr lang="en-US"/>
          </a:p>
        </p:txBody>
      </p:sp>
      <p:sp>
        <p:nvSpPr>
          <p:cNvPr id="6" name="Slide Number Placeholder 5"/>
          <p:cNvSpPr>
            <a:spLocks noGrp="1"/>
          </p:cNvSpPr>
          <p:nvPr>
            <p:ph type="sldNum" sz="quarter" idx="12"/>
          </p:nvPr>
        </p:nvSpPr>
        <p:spPr>
          <a:xfrm>
            <a:off x="8322733" y="4674126"/>
            <a:ext cx="364067" cy="273844"/>
          </a:xfrm>
        </p:spPr>
        <p:txBody>
          <a:bodyPr/>
          <a:lstStyle/>
          <a:p>
            <a:fld id="{C859C46A-94DA-1B40-AA1A-A891E01F72E9}" type="slidenum">
              <a:rPr lang="en-US" smtClean="0"/>
              <a:t>‹#›</a:t>
            </a:fld>
            <a:endParaRPr lang="en-US"/>
          </a:p>
        </p:txBody>
      </p:sp>
      <p:pic>
        <p:nvPicPr>
          <p:cNvPr id="9" name="Picture 8" descr="BMT logo (CMYK positiv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721" y="4639491"/>
            <a:ext cx="623147" cy="275344"/>
          </a:xfrm>
          <a:prstGeom prst="rect">
            <a:avLst/>
          </a:prstGeom>
        </p:spPr>
      </p:pic>
      <p:cxnSp>
        <p:nvCxnSpPr>
          <p:cNvPr id="7" name="Straight Connector 6"/>
          <p:cNvCxnSpPr/>
          <p:nvPr userDrawn="1"/>
        </p:nvCxnSpPr>
        <p:spPr>
          <a:xfrm>
            <a:off x="190500" y="4470400"/>
            <a:ext cx="87630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8" name="Text Placeholder 7">
            <a:extLst>
              <a:ext uri="{FF2B5EF4-FFF2-40B4-BE49-F238E27FC236}">
                <a16:creationId xmlns:a16="http://schemas.microsoft.com/office/drawing/2014/main" id="{D8716F7A-A269-1240-9354-3247EA49DF9A}"/>
              </a:ext>
            </a:extLst>
          </p:cNvPr>
          <p:cNvSpPr>
            <a:spLocks noGrp="1"/>
          </p:cNvSpPr>
          <p:nvPr>
            <p:ph type="body" sz="quarter" idx="13"/>
          </p:nvPr>
        </p:nvSpPr>
        <p:spPr>
          <a:xfrm>
            <a:off x="457201" y="1307873"/>
            <a:ext cx="5413375" cy="256768"/>
          </a:xfrm>
        </p:spPr>
        <p:txBody>
          <a:bodyPr/>
          <a:lstStyle>
            <a:lvl1pPr marL="0" indent="0">
              <a:buNone/>
              <a:defRPr sz="1400" b="1">
                <a:solidFill>
                  <a:schemeClr val="bg2"/>
                </a:solidFill>
                <a:latin typeface="+mj-lt"/>
              </a:defRPr>
            </a:lvl1pPr>
            <a:lvl2pPr>
              <a:defRPr sz="1600">
                <a:latin typeface="+mj-lt"/>
              </a:defRPr>
            </a:lvl2pPr>
            <a:lvl3pPr>
              <a:defRPr sz="1400">
                <a:latin typeface="+mj-lt"/>
              </a:defRPr>
            </a:lvl3pPr>
            <a:lvl4pPr>
              <a:defRPr sz="1200">
                <a:latin typeface="+mj-lt"/>
              </a:defRPr>
            </a:lvl4pPr>
            <a:lvl5pPr>
              <a:defRPr sz="1200">
                <a:latin typeface="+mj-lt"/>
              </a:defRPr>
            </a:lvl5pPr>
          </a:lstStyle>
          <a:p>
            <a:pPr lvl="0"/>
            <a:r>
              <a:rPr lang="en-US"/>
              <a:t>Edit Master text styles</a:t>
            </a:r>
          </a:p>
        </p:txBody>
      </p:sp>
    </p:spTree>
    <p:extLst>
      <p:ext uri="{BB962C8B-B14F-4D97-AF65-F5344CB8AC3E}">
        <p14:creationId xmlns:p14="http://schemas.microsoft.com/office/powerpoint/2010/main" val="4021426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43050"/>
            <a:ext cx="3842951" cy="857250"/>
          </a:xfrm>
        </p:spPr>
        <p:txBody>
          <a:bodyPr/>
          <a:lstStyle>
            <a:lvl1pPr>
              <a:defRPr sz="240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57201" y="1200152"/>
            <a:ext cx="3842951" cy="3058582"/>
          </a:xfrm>
        </p:spPr>
        <p:txBody>
          <a:bodyPr/>
          <a:lstStyle>
            <a:lvl1pPr marL="162896" indent="-162896">
              <a:defRPr sz="1400"/>
            </a:lvl1pPr>
            <a:lvl2pPr>
              <a:defRPr sz="12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a:xfrm>
            <a:off x="1532466" y="4674126"/>
            <a:ext cx="2895600" cy="273844"/>
          </a:xfrm>
        </p:spPr>
        <p:txBody>
          <a:bodyPr/>
          <a:lstStyle/>
          <a:p>
            <a:endParaRPr lang="en-US"/>
          </a:p>
        </p:txBody>
      </p:sp>
      <p:pic>
        <p:nvPicPr>
          <p:cNvPr id="9" name="Picture 8" descr="BMT logo (CMYK positiv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721" y="4639491"/>
            <a:ext cx="623147" cy="275344"/>
          </a:xfrm>
          <a:prstGeom prst="rect">
            <a:avLst/>
          </a:prstGeom>
        </p:spPr>
      </p:pic>
      <p:cxnSp>
        <p:nvCxnSpPr>
          <p:cNvPr id="7" name="Straight Connector 6"/>
          <p:cNvCxnSpPr/>
          <p:nvPr userDrawn="1"/>
        </p:nvCxnSpPr>
        <p:spPr>
          <a:xfrm>
            <a:off x="190500" y="4470400"/>
            <a:ext cx="87630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11">
            <a:extLst>
              <a:ext uri="{FF2B5EF4-FFF2-40B4-BE49-F238E27FC236}">
                <a16:creationId xmlns:a16="http://schemas.microsoft.com/office/drawing/2014/main" id="{EAD75266-0A16-374E-AD81-954C9B7BDF4C}"/>
              </a:ext>
            </a:extLst>
          </p:cNvPr>
          <p:cNvSpPr>
            <a:spLocks noGrp="1"/>
          </p:cNvSpPr>
          <p:nvPr>
            <p:ph type="body" sz="quarter" idx="13" hasCustomPrompt="1"/>
          </p:nvPr>
        </p:nvSpPr>
        <p:spPr>
          <a:xfrm>
            <a:off x="4972051" y="1200152"/>
            <a:ext cx="3709601" cy="2597145"/>
          </a:xfrm>
        </p:spPr>
        <p:txBody>
          <a:bodyPr/>
          <a:lstStyle>
            <a:lvl1pPr marL="0" indent="0">
              <a:buNone/>
              <a:defRPr sz="2800" b="1">
                <a:solidFill>
                  <a:schemeClr val="bg1"/>
                </a:solidFill>
              </a:defRPr>
            </a:lvl1pPr>
            <a:lvl2pPr marL="457189" indent="0">
              <a:buNone/>
              <a:defRPr/>
            </a:lvl2pPr>
            <a:lvl3pPr marL="914378" indent="0">
              <a:buNone/>
              <a:defRPr/>
            </a:lvl3pPr>
            <a:lvl4pPr marL="1371566" indent="0">
              <a:buNone/>
              <a:defRPr/>
            </a:lvl4pPr>
            <a:lvl5pPr marL="1828754" indent="0">
              <a:buNone/>
              <a:defRPr/>
            </a:lvl5pPr>
          </a:lstStyle>
          <a:p>
            <a:pPr lvl="0"/>
            <a:r>
              <a:rPr lang="en-US"/>
              <a:t>Pull out text </a:t>
            </a:r>
            <a:br>
              <a:rPr lang="en-US"/>
            </a:br>
            <a:r>
              <a:rPr lang="en-US"/>
              <a:t>or quote here</a:t>
            </a:r>
          </a:p>
        </p:txBody>
      </p:sp>
    </p:spTree>
    <p:extLst>
      <p:ext uri="{BB962C8B-B14F-4D97-AF65-F5344CB8AC3E}">
        <p14:creationId xmlns:p14="http://schemas.microsoft.com/office/powerpoint/2010/main" val="839148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Page Image Slide- WHITE FO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5632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itle Slide without Nautilus">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38125" y="764381"/>
            <a:ext cx="8650288" cy="4233863"/>
          </a:xfrm>
          <a:prstGeom prst="rect">
            <a:avLst/>
          </a:prstGeom>
        </p:spPr>
        <p:txBody>
          <a:bodyPr/>
          <a:lstStyle>
            <a:lvl1pPr marL="0" indent="0">
              <a:buNone/>
              <a:defRPr/>
            </a:lvl1pPr>
          </a:lstStyle>
          <a:p>
            <a:r>
              <a:rPr lang="en-US"/>
              <a:t>Click icon to add picture</a:t>
            </a:r>
            <a:endParaRPr lang="en-GB"/>
          </a:p>
        </p:txBody>
      </p:sp>
      <p:sp>
        <p:nvSpPr>
          <p:cNvPr id="2" name="Title 1"/>
          <p:cNvSpPr>
            <a:spLocks noGrp="1"/>
          </p:cNvSpPr>
          <p:nvPr>
            <p:ph type="ctrTitle"/>
          </p:nvPr>
        </p:nvSpPr>
        <p:spPr>
          <a:xfrm>
            <a:off x="457200" y="926100"/>
            <a:ext cx="3467100" cy="553932"/>
          </a:xfrm>
          <a:prstGeom prst="rect">
            <a:avLst/>
          </a:prstGeom>
        </p:spPr>
        <p:txBody>
          <a:bodyPr lIns="0" tIns="0" rIns="0" bIns="0" anchor="t" anchorCtr="0">
            <a:noAutofit/>
          </a:bodyPr>
          <a:lstStyle>
            <a:lvl1pPr algn="l">
              <a:lnSpc>
                <a:spcPts val="1950"/>
              </a:lnSpc>
              <a:defRPr sz="1650" b="1">
                <a:solidFill>
                  <a:srgbClr val="005581"/>
                </a:solidFill>
              </a:defRPr>
            </a:lvl1pPr>
          </a:lstStyle>
          <a:p>
            <a:r>
              <a:rPr lang="en-US"/>
              <a:t>Click to edit Master title style</a:t>
            </a:r>
            <a:endParaRPr lang="en-GB"/>
          </a:p>
        </p:txBody>
      </p:sp>
      <p:sp>
        <p:nvSpPr>
          <p:cNvPr id="3" name="Subtitle 2"/>
          <p:cNvSpPr>
            <a:spLocks noGrp="1"/>
          </p:cNvSpPr>
          <p:nvPr>
            <p:ph type="subTitle" idx="1"/>
          </p:nvPr>
        </p:nvSpPr>
        <p:spPr>
          <a:xfrm>
            <a:off x="457200" y="1565855"/>
            <a:ext cx="3467100" cy="657690"/>
          </a:xfrm>
          <a:prstGeom prst="rect">
            <a:avLst/>
          </a:prstGeom>
        </p:spPr>
        <p:txBody>
          <a:bodyPr lIns="0" tIns="0" rIns="0" bIns="0"/>
          <a:lstStyle>
            <a:lvl1pPr marL="0" indent="0" algn="l">
              <a:lnSpc>
                <a:spcPts val="1275"/>
              </a:lnSpc>
              <a:spcBef>
                <a:spcPts val="0"/>
              </a:spcBef>
              <a:spcAft>
                <a:spcPts val="0"/>
              </a:spcAft>
              <a:buNone/>
              <a:defRPr sz="1050" b="0">
                <a:solidFill>
                  <a:srgbClr val="4F5650"/>
                </a:solidFill>
              </a:defRPr>
            </a:lvl1pPr>
            <a:lvl2pPr marL="0" indent="0" algn="l">
              <a:lnSpc>
                <a:spcPts val="1275"/>
              </a:lnSpc>
              <a:spcBef>
                <a:spcPts val="0"/>
              </a:spcBef>
              <a:spcAft>
                <a:spcPts val="0"/>
              </a:spcAft>
              <a:buNone/>
              <a:defRPr sz="900">
                <a:solidFill>
                  <a:srgbClr val="4F5650"/>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a:t>Click to edit Master subtitle style</a:t>
            </a:r>
            <a:endParaRPr lang="en-GB"/>
          </a:p>
        </p:txBody>
      </p:sp>
      <p:pic>
        <p:nvPicPr>
          <p:cNvPr id="6" name="companylogo"/>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5537" y="249492"/>
            <a:ext cx="850655" cy="281322"/>
          </a:xfrm>
          <a:prstGeom prst="rect">
            <a:avLst/>
          </a:prstGeom>
        </p:spPr>
      </p:pic>
    </p:spTree>
    <p:extLst>
      <p:ext uri="{BB962C8B-B14F-4D97-AF65-F5344CB8AC3E}">
        <p14:creationId xmlns:p14="http://schemas.microsoft.com/office/powerpoint/2010/main" val="1941896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le Slide without Nautilus- WHITE FON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38125" y="764381"/>
            <a:ext cx="8650288" cy="4233863"/>
          </a:xfrm>
          <a:prstGeom prst="rect">
            <a:avLst/>
          </a:prstGeom>
        </p:spPr>
        <p:txBody>
          <a:bodyPr/>
          <a:lstStyle/>
          <a:p>
            <a:r>
              <a:rPr lang="en-US"/>
              <a:t>Click icon to add picture</a:t>
            </a:r>
            <a:endParaRPr lang="en-GB"/>
          </a:p>
        </p:txBody>
      </p:sp>
      <p:sp>
        <p:nvSpPr>
          <p:cNvPr id="2" name="Title 1"/>
          <p:cNvSpPr>
            <a:spLocks noGrp="1"/>
          </p:cNvSpPr>
          <p:nvPr>
            <p:ph type="ctrTitle"/>
          </p:nvPr>
        </p:nvSpPr>
        <p:spPr>
          <a:xfrm>
            <a:off x="457200" y="926100"/>
            <a:ext cx="3467100" cy="553932"/>
          </a:xfrm>
          <a:prstGeom prst="rect">
            <a:avLst/>
          </a:prstGeom>
        </p:spPr>
        <p:txBody>
          <a:bodyPr lIns="0" tIns="0" rIns="0" bIns="0" anchor="t" anchorCtr="0">
            <a:noAutofit/>
          </a:bodyPr>
          <a:lstStyle>
            <a:lvl1pPr algn="l">
              <a:lnSpc>
                <a:spcPts val="1950"/>
              </a:lnSpc>
              <a:defRPr sz="1650" b="1">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457200" y="1565855"/>
            <a:ext cx="3467100" cy="657690"/>
          </a:xfrm>
          <a:prstGeom prst="rect">
            <a:avLst/>
          </a:prstGeom>
        </p:spPr>
        <p:txBody>
          <a:bodyPr lIns="0" tIns="0" rIns="0" bIns="0"/>
          <a:lstStyle>
            <a:lvl1pPr marL="0" indent="0" algn="l">
              <a:lnSpc>
                <a:spcPts val="1275"/>
              </a:lnSpc>
              <a:spcBef>
                <a:spcPts val="0"/>
              </a:spcBef>
              <a:spcAft>
                <a:spcPts val="0"/>
              </a:spcAft>
              <a:buNone/>
              <a:defRPr sz="1050" b="0">
                <a:solidFill>
                  <a:schemeClr val="bg1"/>
                </a:solidFill>
              </a:defRPr>
            </a:lvl1pPr>
            <a:lvl2pPr marL="0" indent="0" algn="l">
              <a:lnSpc>
                <a:spcPts val="1275"/>
              </a:lnSpc>
              <a:spcBef>
                <a:spcPts val="0"/>
              </a:spcBef>
              <a:spcAft>
                <a:spcPts val="0"/>
              </a:spcAft>
              <a:buNone/>
              <a:defRPr sz="900">
                <a:solidFill>
                  <a:srgbClr val="4F5650"/>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a:t>Click to edit Master subtitle style</a:t>
            </a:r>
            <a:endParaRPr lang="en-GB"/>
          </a:p>
        </p:txBody>
      </p:sp>
      <p:pic>
        <p:nvPicPr>
          <p:cNvPr id="8" name="companylogo"/>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5537" y="249492"/>
            <a:ext cx="850655" cy="281322"/>
          </a:xfrm>
          <a:prstGeom prst="rect">
            <a:avLst/>
          </a:prstGeom>
        </p:spPr>
      </p:pic>
    </p:spTree>
    <p:extLst>
      <p:ext uri="{BB962C8B-B14F-4D97-AF65-F5344CB8AC3E}">
        <p14:creationId xmlns:p14="http://schemas.microsoft.com/office/powerpoint/2010/main" val="37400299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New Section Divider Slide-  Turquoise Tint">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7" t="286" r="12777" b="3908"/>
          <a:stretch/>
        </p:blipFill>
        <p:spPr bwMode="auto">
          <a:xfrm>
            <a:off x="235801" y="182479"/>
            <a:ext cx="8672399" cy="4441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220080" y="187549"/>
            <a:ext cx="8672400" cy="4441500"/>
          </a:xfrm>
          <a:prstGeom prst="rect">
            <a:avLst/>
          </a:prstGeom>
          <a:solidFill>
            <a:srgbClr val="C6E8E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FFFFFF"/>
              </a:solidFill>
            </a:endParaRPr>
          </a:p>
        </p:txBody>
      </p:sp>
      <p:sp>
        <p:nvSpPr>
          <p:cNvPr id="4" name="Text Placeholder 3"/>
          <p:cNvSpPr>
            <a:spLocks noGrp="1"/>
          </p:cNvSpPr>
          <p:nvPr>
            <p:ph type="body" sz="quarter" idx="10"/>
          </p:nvPr>
        </p:nvSpPr>
        <p:spPr>
          <a:xfrm>
            <a:off x="457200" y="3159000"/>
            <a:ext cx="7772400" cy="492870"/>
          </a:xfrm>
          <a:prstGeom prst="rect">
            <a:avLst/>
          </a:prstGeom>
          <a:ln>
            <a:noFill/>
          </a:ln>
        </p:spPr>
        <p:txBody>
          <a:bodyPr/>
          <a:lstStyle>
            <a:lvl1pPr marL="0" indent="0">
              <a:spcBef>
                <a:spcPts val="0"/>
              </a:spcBef>
              <a:buNone/>
              <a:defRPr sz="1650">
                <a:solidFill>
                  <a:srgbClr val="005581"/>
                </a:solidFill>
              </a:defRPr>
            </a:lvl1pPr>
            <a:lvl2pPr>
              <a:spcBef>
                <a:spcPts val="0"/>
              </a:spcBef>
              <a:spcAft>
                <a:spcPts val="0"/>
              </a:spcAft>
              <a:defRPr sz="1650" b="1">
                <a:solidFill>
                  <a:schemeClr val="accent2"/>
                </a:solidFill>
              </a:defRPr>
            </a:lvl2pPr>
          </a:lstStyle>
          <a:p>
            <a:pPr lvl="0"/>
            <a:r>
              <a:rPr lang="en-US"/>
              <a:t>Click to edit Master text styles</a:t>
            </a:r>
          </a:p>
        </p:txBody>
      </p:sp>
      <p:sp>
        <p:nvSpPr>
          <p:cNvPr id="8" name="Subtitle 2"/>
          <p:cNvSpPr>
            <a:spLocks noGrp="1"/>
          </p:cNvSpPr>
          <p:nvPr>
            <p:ph type="subTitle" idx="1"/>
          </p:nvPr>
        </p:nvSpPr>
        <p:spPr>
          <a:xfrm>
            <a:off x="451851" y="3651870"/>
            <a:ext cx="7792557" cy="657690"/>
          </a:xfrm>
          <a:prstGeom prst="rect">
            <a:avLst/>
          </a:prstGeom>
        </p:spPr>
        <p:txBody>
          <a:bodyPr lIns="0" tIns="0" rIns="0" bIns="0"/>
          <a:lstStyle>
            <a:lvl1pPr marL="0" indent="0" algn="l">
              <a:lnSpc>
                <a:spcPts val="1275"/>
              </a:lnSpc>
              <a:spcBef>
                <a:spcPts val="0"/>
              </a:spcBef>
              <a:spcAft>
                <a:spcPts val="0"/>
              </a:spcAft>
              <a:buNone/>
              <a:defRPr sz="1050" b="0">
                <a:solidFill>
                  <a:srgbClr val="4F5650"/>
                </a:solidFill>
              </a:defRPr>
            </a:lvl1pPr>
            <a:lvl2pPr marL="0" indent="0" algn="l">
              <a:lnSpc>
                <a:spcPts val="1275"/>
              </a:lnSpc>
              <a:spcBef>
                <a:spcPts val="0"/>
              </a:spcBef>
              <a:spcAft>
                <a:spcPts val="0"/>
              </a:spcAft>
              <a:buNone/>
              <a:defRPr sz="900">
                <a:solidFill>
                  <a:srgbClr val="4F5650"/>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a:t>Click to edit Master subtitle style</a:t>
            </a:r>
            <a:endParaRPr lang="en-GB"/>
          </a:p>
        </p:txBody>
      </p:sp>
      <p:pic>
        <p:nvPicPr>
          <p:cNvPr id="7" name="companylogo"/>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1487" y="4774704"/>
            <a:ext cx="850655" cy="281322"/>
          </a:xfrm>
          <a:prstGeom prst="rect">
            <a:avLst/>
          </a:prstGeom>
        </p:spPr>
      </p:pic>
    </p:spTree>
    <p:extLst>
      <p:ext uri="{BB962C8B-B14F-4D97-AF65-F5344CB8AC3E}">
        <p14:creationId xmlns:p14="http://schemas.microsoft.com/office/powerpoint/2010/main" val="3861182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2_New Section Divider Slide - Navy Tint">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7" t="286" r="12777" b="3908"/>
          <a:stretch/>
        </p:blipFill>
        <p:spPr bwMode="auto">
          <a:xfrm>
            <a:off x="222115" y="195487"/>
            <a:ext cx="8672399" cy="4441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235800" y="195486"/>
            <a:ext cx="8672400" cy="4441500"/>
          </a:xfrm>
          <a:prstGeom prst="rect">
            <a:avLst/>
          </a:prstGeom>
          <a:solidFill>
            <a:srgbClr val="B5CBD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FFFFFF"/>
              </a:solidFill>
            </a:endParaRPr>
          </a:p>
        </p:txBody>
      </p:sp>
      <p:sp>
        <p:nvSpPr>
          <p:cNvPr id="4" name="Text Placeholder 3"/>
          <p:cNvSpPr>
            <a:spLocks noGrp="1"/>
          </p:cNvSpPr>
          <p:nvPr>
            <p:ph type="body" sz="quarter" idx="10"/>
          </p:nvPr>
        </p:nvSpPr>
        <p:spPr>
          <a:xfrm>
            <a:off x="457200" y="3159000"/>
            <a:ext cx="7772400" cy="492870"/>
          </a:xfrm>
          <a:prstGeom prst="rect">
            <a:avLst/>
          </a:prstGeom>
          <a:ln>
            <a:noFill/>
          </a:ln>
        </p:spPr>
        <p:txBody>
          <a:bodyPr/>
          <a:lstStyle>
            <a:lvl1pPr marL="0" indent="0">
              <a:spcBef>
                <a:spcPts val="0"/>
              </a:spcBef>
              <a:buNone/>
              <a:defRPr sz="1650">
                <a:solidFill>
                  <a:srgbClr val="005581"/>
                </a:solidFill>
              </a:defRPr>
            </a:lvl1pPr>
            <a:lvl2pPr>
              <a:spcBef>
                <a:spcPts val="0"/>
              </a:spcBef>
              <a:spcAft>
                <a:spcPts val="0"/>
              </a:spcAft>
              <a:defRPr sz="1650" b="1">
                <a:solidFill>
                  <a:schemeClr val="accent2"/>
                </a:solidFill>
              </a:defRPr>
            </a:lvl2pPr>
          </a:lstStyle>
          <a:p>
            <a:pPr lvl="0"/>
            <a:r>
              <a:rPr lang="en-US"/>
              <a:t>Click to edit Master text styles</a:t>
            </a:r>
          </a:p>
        </p:txBody>
      </p:sp>
      <p:sp>
        <p:nvSpPr>
          <p:cNvPr id="8" name="Subtitle 2"/>
          <p:cNvSpPr>
            <a:spLocks noGrp="1"/>
          </p:cNvSpPr>
          <p:nvPr>
            <p:ph type="subTitle" idx="1"/>
          </p:nvPr>
        </p:nvSpPr>
        <p:spPr>
          <a:xfrm>
            <a:off x="451851" y="3651870"/>
            <a:ext cx="7792557" cy="657690"/>
          </a:xfrm>
          <a:prstGeom prst="rect">
            <a:avLst/>
          </a:prstGeom>
        </p:spPr>
        <p:txBody>
          <a:bodyPr lIns="0" tIns="0" rIns="0" bIns="0"/>
          <a:lstStyle>
            <a:lvl1pPr marL="0" indent="0" algn="l">
              <a:lnSpc>
                <a:spcPts val="1275"/>
              </a:lnSpc>
              <a:spcBef>
                <a:spcPts val="0"/>
              </a:spcBef>
              <a:spcAft>
                <a:spcPts val="0"/>
              </a:spcAft>
              <a:buNone/>
              <a:defRPr sz="1050" b="0">
                <a:solidFill>
                  <a:srgbClr val="4F5650"/>
                </a:solidFill>
              </a:defRPr>
            </a:lvl1pPr>
            <a:lvl2pPr marL="0" indent="0" algn="l">
              <a:lnSpc>
                <a:spcPts val="1275"/>
              </a:lnSpc>
              <a:spcBef>
                <a:spcPts val="0"/>
              </a:spcBef>
              <a:spcAft>
                <a:spcPts val="0"/>
              </a:spcAft>
              <a:buNone/>
              <a:defRPr sz="900">
                <a:solidFill>
                  <a:srgbClr val="4F5650"/>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a:t>Click to edit Master subtitle style</a:t>
            </a:r>
            <a:endParaRPr lang="en-GB"/>
          </a:p>
        </p:txBody>
      </p:sp>
      <p:pic>
        <p:nvPicPr>
          <p:cNvPr id="7" name="companylogo"/>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1487" y="4774704"/>
            <a:ext cx="850655" cy="281322"/>
          </a:xfrm>
          <a:prstGeom prst="rect">
            <a:avLst/>
          </a:prstGeom>
        </p:spPr>
      </p:pic>
    </p:spTree>
    <p:extLst>
      <p:ext uri="{BB962C8B-B14F-4D97-AF65-F5344CB8AC3E}">
        <p14:creationId xmlns:p14="http://schemas.microsoft.com/office/powerpoint/2010/main" val="2717642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978499-CB55-5B17-7479-A867545BADA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62700" y="229122"/>
            <a:ext cx="2936305" cy="4638704"/>
          </a:xfrm>
          <a:prstGeom prst="rect">
            <a:avLst/>
          </a:prstGeom>
        </p:spPr>
      </p:pic>
      <p:sp>
        <p:nvSpPr>
          <p:cNvPr id="18" name="Rectangle 17"/>
          <p:cNvSpPr/>
          <p:nvPr userDrawn="1"/>
        </p:nvSpPr>
        <p:spPr>
          <a:xfrm>
            <a:off x="233364" y="229122"/>
            <a:ext cx="5772229" cy="4632959"/>
          </a:xfrm>
          <a:prstGeom prst="rect">
            <a:avLst/>
          </a:prstGeom>
          <a:solidFill>
            <a:srgbClr val="00558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pic>
        <p:nvPicPr>
          <p:cNvPr id="27" name="Picture 26" descr="BMT logo (CMYK negative).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3720" y="546313"/>
            <a:ext cx="1092200" cy="482600"/>
          </a:xfrm>
          <a:prstGeom prst="rect">
            <a:avLst/>
          </a:prstGeom>
        </p:spPr>
      </p:pic>
      <p:sp>
        <p:nvSpPr>
          <p:cNvPr id="9" name="Rectangle 8">
            <a:extLst>
              <a:ext uri="{FF2B5EF4-FFF2-40B4-BE49-F238E27FC236}">
                <a16:creationId xmlns:a16="http://schemas.microsoft.com/office/drawing/2014/main" id="{A8090CE1-A081-CA9F-D5A6-9EAF79B72AF0}"/>
              </a:ext>
            </a:extLst>
          </p:cNvPr>
          <p:cNvSpPr/>
          <p:nvPr userDrawn="1"/>
        </p:nvSpPr>
        <p:spPr>
          <a:xfrm>
            <a:off x="6005593" y="229122"/>
            <a:ext cx="2893412" cy="4632151"/>
          </a:xfrm>
          <a:prstGeom prst="rect">
            <a:avLst/>
          </a:prstGeom>
          <a:gradFill>
            <a:gsLst>
              <a:gs pos="0">
                <a:srgbClr val="005581"/>
              </a:gs>
              <a:gs pos="100000">
                <a:srgbClr val="005581">
                  <a:alpha val="30164"/>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dirty="0"/>
          </a:p>
        </p:txBody>
      </p:sp>
      <p:pic>
        <p:nvPicPr>
          <p:cNvPr id="6" name="Picture 5" descr="A white circle with black background&#10;&#10;AI-generated content may be incorrect.">
            <a:extLst>
              <a:ext uri="{FF2B5EF4-FFF2-40B4-BE49-F238E27FC236}">
                <a16:creationId xmlns:a16="http://schemas.microsoft.com/office/drawing/2014/main" id="{7BDF9C40-48C4-544C-0E25-E79DF8741576}"/>
              </a:ext>
            </a:extLst>
          </p:cNvPr>
          <p:cNvPicPr>
            <a:picLocks noChangeAspect="1"/>
          </p:cNvPicPr>
          <p:nvPr userDrawn="1"/>
        </p:nvPicPr>
        <p:blipFill>
          <a:blip r:embed="rId4">
            <a:alphaModFix amt="5000"/>
          </a:blip>
          <a:srcRect l="3390" t="1" r="-3178" b="39094"/>
          <a:stretch/>
        </p:blipFill>
        <p:spPr>
          <a:xfrm>
            <a:off x="227521" y="994667"/>
            <a:ext cx="6923316" cy="3866606"/>
          </a:xfrm>
          <a:prstGeom prst="rect">
            <a:avLst/>
          </a:prstGeom>
        </p:spPr>
      </p:pic>
      <p:sp>
        <p:nvSpPr>
          <p:cNvPr id="2" name="Title 1"/>
          <p:cNvSpPr>
            <a:spLocks noGrp="1"/>
          </p:cNvSpPr>
          <p:nvPr userDrawn="1">
            <p:ph type="ctrTitle"/>
          </p:nvPr>
        </p:nvSpPr>
        <p:spPr>
          <a:xfrm>
            <a:off x="553720" y="1619220"/>
            <a:ext cx="4902200" cy="546466"/>
          </a:xfrm>
        </p:spPr>
        <p:txBody>
          <a:bodyPr/>
          <a:lstStyle>
            <a:lvl1pPr algn="l">
              <a:defRPr sz="2800">
                <a:solidFill>
                  <a:schemeClr val="bg1"/>
                </a:solidFill>
              </a:defRPr>
            </a:lvl1pPr>
          </a:lstStyle>
          <a:p>
            <a:r>
              <a:rPr lang="en-GB" dirty="0"/>
              <a:t>Click to edit Master title style</a:t>
            </a:r>
            <a:endParaRPr lang="en-US" dirty="0"/>
          </a:p>
        </p:txBody>
      </p:sp>
      <p:sp>
        <p:nvSpPr>
          <p:cNvPr id="3" name="Subtitle 2"/>
          <p:cNvSpPr>
            <a:spLocks noGrp="1"/>
          </p:cNvSpPr>
          <p:nvPr userDrawn="1">
            <p:ph type="subTitle" idx="1"/>
          </p:nvPr>
        </p:nvSpPr>
        <p:spPr>
          <a:xfrm>
            <a:off x="553720" y="2284541"/>
            <a:ext cx="4037106" cy="387983"/>
          </a:xfrm>
        </p:spPr>
        <p:txBody>
          <a:bodyPr/>
          <a:lstStyle>
            <a:lvl1pPr marL="0" indent="0" algn="l">
              <a:buNone/>
              <a:defRPr sz="1400">
                <a:solidFill>
                  <a:schemeClr val="bg2"/>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69822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1_New Section Divider Slide - Grey Tint">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7" t="286" r="12777" b="3908"/>
          <a:stretch/>
        </p:blipFill>
        <p:spPr bwMode="auto">
          <a:xfrm>
            <a:off x="235802" y="195487"/>
            <a:ext cx="8672399" cy="4441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235800" y="195486"/>
            <a:ext cx="8672400" cy="4441500"/>
          </a:xfrm>
          <a:prstGeom prst="rect">
            <a:avLst/>
          </a:prstGeom>
          <a:solidFill>
            <a:srgbClr val="E1E6E3">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FFFFFF"/>
              </a:solidFill>
            </a:endParaRPr>
          </a:p>
        </p:txBody>
      </p:sp>
      <p:sp>
        <p:nvSpPr>
          <p:cNvPr id="4" name="Text Placeholder 3"/>
          <p:cNvSpPr>
            <a:spLocks noGrp="1"/>
          </p:cNvSpPr>
          <p:nvPr>
            <p:ph type="body" sz="quarter" idx="10"/>
          </p:nvPr>
        </p:nvSpPr>
        <p:spPr>
          <a:xfrm>
            <a:off x="457200" y="3159000"/>
            <a:ext cx="7772400" cy="492870"/>
          </a:xfrm>
          <a:prstGeom prst="rect">
            <a:avLst/>
          </a:prstGeom>
          <a:ln>
            <a:noFill/>
          </a:ln>
        </p:spPr>
        <p:txBody>
          <a:bodyPr/>
          <a:lstStyle>
            <a:lvl1pPr marL="0" indent="0">
              <a:spcBef>
                <a:spcPts val="0"/>
              </a:spcBef>
              <a:buNone/>
              <a:defRPr sz="1650">
                <a:solidFill>
                  <a:srgbClr val="005581"/>
                </a:solidFill>
              </a:defRPr>
            </a:lvl1pPr>
            <a:lvl2pPr>
              <a:spcBef>
                <a:spcPts val="0"/>
              </a:spcBef>
              <a:spcAft>
                <a:spcPts val="0"/>
              </a:spcAft>
              <a:defRPr sz="1650" b="1">
                <a:solidFill>
                  <a:schemeClr val="accent2"/>
                </a:solidFill>
              </a:defRPr>
            </a:lvl2pPr>
          </a:lstStyle>
          <a:p>
            <a:pPr lvl="0"/>
            <a:r>
              <a:rPr lang="en-US"/>
              <a:t>Click to edit Master text styles</a:t>
            </a:r>
          </a:p>
        </p:txBody>
      </p:sp>
      <p:sp>
        <p:nvSpPr>
          <p:cNvPr id="8" name="Subtitle 2"/>
          <p:cNvSpPr>
            <a:spLocks noGrp="1"/>
          </p:cNvSpPr>
          <p:nvPr>
            <p:ph type="subTitle" idx="1"/>
          </p:nvPr>
        </p:nvSpPr>
        <p:spPr>
          <a:xfrm>
            <a:off x="451851" y="3651870"/>
            <a:ext cx="7792557" cy="657690"/>
          </a:xfrm>
          <a:prstGeom prst="rect">
            <a:avLst/>
          </a:prstGeom>
        </p:spPr>
        <p:txBody>
          <a:bodyPr lIns="0" tIns="0" rIns="0" bIns="0"/>
          <a:lstStyle>
            <a:lvl1pPr marL="0" indent="0" algn="l">
              <a:lnSpc>
                <a:spcPts val="1275"/>
              </a:lnSpc>
              <a:spcBef>
                <a:spcPts val="0"/>
              </a:spcBef>
              <a:spcAft>
                <a:spcPts val="0"/>
              </a:spcAft>
              <a:buNone/>
              <a:defRPr sz="1050" b="0">
                <a:solidFill>
                  <a:srgbClr val="4F5650"/>
                </a:solidFill>
              </a:defRPr>
            </a:lvl1pPr>
            <a:lvl2pPr marL="0" indent="0" algn="l">
              <a:lnSpc>
                <a:spcPts val="1275"/>
              </a:lnSpc>
              <a:spcBef>
                <a:spcPts val="0"/>
              </a:spcBef>
              <a:spcAft>
                <a:spcPts val="0"/>
              </a:spcAft>
              <a:buNone/>
              <a:defRPr sz="900">
                <a:solidFill>
                  <a:srgbClr val="4F5650"/>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a:t>Click to edit Master subtitle style</a:t>
            </a:r>
            <a:endParaRPr lang="en-GB"/>
          </a:p>
        </p:txBody>
      </p:sp>
      <p:pic>
        <p:nvPicPr>
          <p:cNvPr id="7" name="companylogo"/>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1487" y="4774704"/>
            <a:ext cx="850655" cy="281322"/>
          </a:xfrm>
          <a:prstGeom prst="rect">
            <a:avLst/>
          </a:prstGeom>
        </p:spPr>
      </p:pic>
    </p:spTree>
    <p:extLst>
      <p:ext uri="{BB962C8B-B14F-4D97-AF65-F5344CB8AC3E}">
        <p14:creationId xmlns:p14="http://schemas.microsoft.com/office/powerpoint/2010/main" val="1960630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Full Width 1 Column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363071"/>
            <a:ext cx="8229600" cy="657225"/>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194597"/>
            <a:ext cx="8229600" cy="3384127"/>
          </a:xfrm>
          <a:prstGeom prst="rect">
            <a:avLst/>
          </a:prstGeom>
        </p:spPr>
        <p:txBody>
          <a:bodyPr/>
          <a:lstStyle>
            <a:lvl2pPr>
              <a:defRPr/>
            </a:lvl2pPr>
            <a:lvl3pPr marL="214313" indent="-214313">
              <a:buFont typeface="Arial" panose="020B0604020202020204" pitchFamily="34" charset="0"/>
              <a:buChar char="•"/>
              <a:defRPr/>
            </a:lvl3pPr>
            <a:lvl4pPr marL="345281" indent="-214313">
              <a:buFont typeface="Arial" panose="020B0604020202020204" pitchFamily="34" charset="0"/>
              <a:buChar char="−"/>
              <a:defRPr baseline="0"/>
            </a:lvl4pPr>
            <a:lvl5pPr marL="272654"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5"/>
          </p:nvPr>
        </p:nvSpPr>
        <p:spPr>
          <a:xfrm>
            <a:off x="6667976" y="4829044"/>
            <a:ext cx="1922623" cy="185867"/>
          </a:xfrm>
          <a:prstGeom prst="rect">
            <a:avLst/>
          </a:prstGeom>
        </p:spPr>
        <p:txBody>
          <a:bodyPr/>
          <a:lstStyle/>
          <a:p>
            <a:fld id="{738C5A29-C71F-C644-99AE-0362BC374110}" type="datetimeFigureOut">
              <a:rPr lang="en-US" smtClean="0"/>
              <a:pPr/>
              <a:t>10/17/25</a:t>
            </a:fld>
            <a:endParaRPr lang="en-US"/>
          </a:p>
        </p:txBody>
      </p:sp>
      <p:sp>
        <p:nvSpPr>
          <p:cNvPr id="8" name="Footer Placeholder 7"/>
          <p:cNvSpPr>
            <a:spLocks noGrp="1"/>
          </p:cNvSpPr>
          <p:nvPr>
            <p:ph type="ftr" sz="quarter" idx="16"/>
          </p:nvPr>
        </p:nvSpPr>
        <p:spPr>
          <a:xfrm>
            <a:off x="3124200" y="4829044"/>
            <a:ext cx="2743200" cy="185867"/>
          </a:xfrm>
          <a:prstGeom prst="rect">
            <a:avLst/>
          </a:prstGeom>
        </p:spPr>
        <p:txBody>
          <a:bodyPr/>
          <a:lstStyle/>
          <a:p>
            <a:endParaRPr lang="en-US"/>
          </a:p>
        </p:txBody>
      </p:sp>
      <p:sp>
        <p:nvSpPr>
          <p:cNvPr id="9" name="Slide Number Placeholder 8"/>
          <p:cNvSpPr>
            <a:spLocks noGrp="1"/>
          </p:cNvSpPr>
          <p:nvPr>
            <p:ph type="sldNum" sz="quarter" idx="17"/>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10" name="Subtitle 2"/>
          <p:cNvSpPr>
            <a:spLocks noGrp="1"/>
          </p:cNvSpPr>
          <p:nvPr>
            <p:ph type="subTitle" idx="18"/>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a:t>Click to edit Master subtitle style</a:t>
            </a:r>
            <a:endParaRPr lang="en-GB"/>
          </a:p>
        </p:txBody>
      </p:sp>
    </p:spTree>
    <p:extLst>
      <p:ext uri="{BB962C8B-B14F-4D97-AF65-F5344CB8AC3E}">
        <p14:creationId xmlns:p14="http://schemas.microsoft.com/office/powerpoint/2010/main" val="1108985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Full Page Image Slide - NAVY FON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16000" y="157163"/>
            <a:ext cx="8669238" cy="4483894"/>
          </a:xfrm>
          <a:prstGeom prst="rect">
            <a:avLst/>
          </a:prstGeom>
        </p:spPr>
        <p:txBody>
          <a:bodyPr/>
          <a:lstStyle/>
          <a:p>
            <a:r>
              <a:rPr lang="en-US"/>
              <a:t>Click icon to add picture</a:t>
            </a:r>
            <a:endParaRPr lang="en-GB"/>
          </a:p>
        </p:txBody>
      </p:sp>
      <p:sp>
        <p:nvSpPr>
          <p:cNvPr id="6" name="Title 1"/>
          <p:cNvSpPr>
            <a:spLocks noGrp="1"/>
          </p:cNvSpPr>
          <p:nvPr>
            <p:ph type="ctrTitle"/>
          </p:nvPr>
        </p:nvSpPr>
        <p:spPr>
          <a:xfrm>
            <a:off x="385223" y="411510"/>
            <a:ext cx="3467100" cy="553932"/>
          </a:xfrm>
          <a:prstGeom prst="rect">
            <a:avLst/>
          </a:prstGeom>
        </p:spPr>
        <p:txBody>
          <a:bodyPr lIns="0" tIns="0" rIns="0" bIns="0" anchor="t" anchorCtr="0">
            <a:noAutofit/>
          </a:bodyPr>
          <a:lstStyle>
            <a:lvl1pPr algn="l">
              <a:lnSpc>
                <a:spcPts val="1950"/>
              </a:lnSpc>
              <a:defRPr sz="1650" b="1">
                <a:solidFill>
                  <a:srgbClr val="005581"/>
                </a:solidFill>
              </a:defRPr>
            </a:lvl1pPr>
          </a:lstStyle>
          <a:p>
            <a:r>
              <a:rPr lang="en-US"/>
              <a:t>Click to edit Master title style</a:t>
            </a:r>
            <a:endParaRPr lang="en-GB"/>
          </a:p>
        </p:txBody>
      </p:sp>
      <p:sp>
        <p:nvSpPr>
          <p:cNvPr id="8" name="Subtitle 2"/>
          <p:cNvSpPr>
            <a:spLocks noGrp="1"/>
          </p:cNvSpPr>
          <p:nvPr>
            <p:ph type="subTitle" idx="1"/>
          </p:nvPr>
        </p:nvSpPr>
        <p:spPr>
          <a:xfrm>
            <a:off x="385223" y="1051265"/>
            <a:ext cx="3467100" cy="657690"/>
          </a:xfrm>
          <a:prstGeom prst="rect">
            <a:avLst/>
          </a:prstGeom>
        </p:spPr>
        <p:txBody>
          <a:bodyPr lIns="0" tIns="0" rIns="0" bIns="0"/>
          <a:lstStyle>
            <a:lvl1pPr marL="0" indent="0" algn="l">
              <a:lnSpc>
                <a:spcPts val="1275"/>
              </a:lnSpc>
              <a:spcBef>
                <a:spcPts val="0"/>
              </a:spcBef>
              <a:spcAft>
                <a:spcPts val="0"/>
              </a:spcAft>
              <a:buNone/>
              <a:defRPr sz="1050" b="0">
                <a:solidFill>
                  <a:srgbClr val="4F5650"/>
                </a:solidFill>
              </a:defRPr>
            </a:lvl1pPr>
            <a:lvl2pPr marL="0" indent="0" algn="l">
              <a:lnSpc>
                <a:spcPts val="1275"/>
              </a:lnSpc>
              <a:spcBef>
                <a:spcPts val="0"/>
              </a:spcBef>
              <a:spcAft>
                <a:spcPts val="0"/>
              </a:spcAft>
              <a:buNone/>
              <a:defRPr sz="900">
                <a:solidFill>
                  <a:srgbClr val="4F5650"/>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a:t>Click to edit Master subtitle style</a:t>
            </a:r>
            <a:endParaRPr lang="en-GB"/>
          </a:p>
        </p:txBody>
      </p:sp>
      <p:pic>
        <p:nvPicPr>
          <p:cNvPr id="9" name="companylogo"/>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1487" y="4774704"/>
            <a:ext cx="850655" cy="281322"/>
          </a:xfrm>
          <a:prstGeom prst="rect">
            <a:avLst/>
          </a:prstGeom>
        </p:spPr>
      </p:pic>
    </p:spTree>
    <p:extLst>
      <p:ext uri="{BB962C8B-B14F-4D97-AF65-F5344CB8AC3E}">
        <p14:creationId xmlns:p14="http://schemas.microsoft.com/office/powerpoint/2010/main" val="4129919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Full Page Image Slide- WHITE FON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16000" y="157163"/>
            <a:ext cx="8669238" cy="4483894"/>
          </a:xfrm>
          <a:prstGeom prst="rect">
            <a:avLst/>
          </a:prstGeom>
        </p:spPr>
        <p:txBody>
          <a:bodyPr/>
          <a:lstStyle/>
          <a:p>
            <a:r>
              <a:rPr lang="en-US"/>
              <a:t>Click icon to add picture</a:t>
            </a:r>
            <a:endParaRPr lang="en-GB"/>
          </a:p>
        </p:txBody>
      </p:sp>
      <p:sp>
        <p:nvSpPr>
          <p:cNvPr id="6" name="Title 1"/>
          <p:cNvSpPr>
            <a:spLocks noGrp="1"/>
          </p:cNvSpPr>
          <p:nvPr>
            <p:ph type="ctrTitle"/>
          </p:nvPr>
        </p:nvSpPr>
        <p:spPr>
          <a:xfrm>
            <a:off x="385223" y="411510"/>
            <a:ext cx="3467100" cy="553932"/>
          </a:xfrm>
          <a:prstGeom prst="rect">
            <a:avLst/>
          </a:prstGeom>
        </p:spPr>
        <p:txBody>
          <a:bodyPr lIns="0" tIns="0" rIns="0" bIns="0" anchor="t" anchorCtr="0">
            <a:noAutofit/>
          </a:bodyPr>
          <a:lstStyle>
            <a:lvl1pPr algn="l">
              <a:lnSpc>
                <a:spcPts val="1950"/>
              </a:lnSpc>
              <a:defRPr sz="1650" b="1">
                <a:solidFill>
                  <a:schemeClr val="bg1"/>
                </a:solidFill>
              </a:defRPr>
            </a:lvl1pPr>
          </a:lstStyle>
          <a:p>
            <a:r>
              <a:rPr lang="en-US"/>
              <a:t>Click to edit Master title style</a:t>
            </a:r>
            <a:endParaRPr lang="en-GB"/>
          </a:p>
        </p:txBody>
      </p:sp>
      <p:sp>
        <p:nvSpPr>
          <p:cNvPr id="8" name="Subtitle 2"/>
          <p:cNvSpPr>
            <a:spLocks noGrp="1"/>
          </p:cNvSpPr>
          <p:nvPr>
            <p:ph type="subTitle" idx="1"/>
          </p:nvPr>
        </p:nvSpPr>
        <p:spPr>
          <a:xfrm>
            <a:off x="385223" y="1051265"/>
            <a:ext cx="3467100" cy="657690"/>
          </a:xfrm>
          <a:prstGeom prst="rect">
            <a:avLst/>
          </a:prstGeom>
        </p:spPr>
        <p:txBody>
          <a:bodyPr lIns="0" tIns="0" rIns="0" bIns="0"/>
          <a:lstStyle>
            <a:lvl1pPr marL="0" indent="0" algn="l">
              <a:lnSpc>
                <a:spcPts val="1275"/>
              </a:lnSpc>
              <a:spcBef>
                <a:spcPts val="0"/>
              </a:spcBef>
              <a:spcAft>
                <a:spcPts val="0"/>
              </a:spcAft>
              <a:buNone/>
              <a:defRPr sz="1050" b="0">
                <a:solidFill>
                  <a:schemeClr val="bg1"/>
                </a:solidFill>
              </a:defRPr>
            </a:lvl1pPr>
            <a:lvl2pPr marL="0" indent="0" algn="l">
              <a:lnSpc>
                <a:spcPts val="1275"/>
              </a:lnSpc>
              <a:spcBef>
                <a:spcPts val="0"/>
              </a:spcBef>
              <a:spcAft>
                <a:spcPts val="0"/>
              </a:spcAft>
              <a:buNone/>
              <a:defRPr sz="900">
                <a:solidFill>
                  <a:srgbClr val="4F5650"/>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a:t>Click to edit Master subtitle style</a:t>
            </a:r>
            <a:endParaRPr lang="en-GB"/>
          </a:p>
        </p:txBody>
      </p:sp>
      <p:pic>
        <p:nvPicPr>
          <p:cNvPr id="9" name="companylogo"/>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1487" y="4774704"/>
            <a:ext cx="850655" cy="281322"/>
          </a:xfrm>
          <a:prstGeom prst="rect">
            <a:avLst/>
          </a:prstGeom>
        </p:spPr>
      </p:pic>
    </p:spTree>
    <p:extLst>
      <p:ext uri="{BB962C8B-B14F-4D97-AF65-F5344CB8AC3E}">
        <p14:creationId xmlns:p14="http://schemas.microsoft.com/office/powerpoint/2010/main" val="4579548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3 Width 1 Column Content Slide - Turquoise Tint">
    <p:spTree>
      <p:nvGrpSpPr>
        <p:cNvPr id="1" name=""/>
        <p:cNvGrpSpPr/>
        <p:nvPr/>
      </p:nvGrpSpPr>
      <p:grpSpPr>
        <a:xfrm>
          <a:off x="0" y="0"/>
          <a:ext cx="0" cy="0"/>
          <a:chOff x="0" y="0"/>
          <a:chExt cx="0" cy="0"/>
        </a:xfrm>
      </p:grpSpPr>
      <p:sp>
        <p:nvSpPr>
          <p:cNvPr id="2" name="Title 1"/>
          <p:cNvSpPr>
            <a:spLocks noGrp="1"/>
          </p:cNvSpPr>
          <p:nvPr>
            <p:ph type="title"/>
          </p:nvPr>
        </p:nvSpPr>
        <p:spPr>
          <a:xfrm>
            <a:off x="457200" y="363071"/>
            <a:ext cx="8229600" cy="657225"/>
          </a:xfrm>
          <a:prstGeom prst="rect">
            <a:avLst/>
          </a:prstGeom>
        </p:spPr>
        <p:txBody>
          <a:bodyPr/>
          <a:lstStyle>
            <a:lvl1pPr>
              <a:defRPr sz="1650"/>
            </a:lvl1pPr>
          </a:lstStyle>
          <a:p>
            <a:r>
              <a:rPr lang="en-US"/>
              <a:t>Click to edit Master title style</a:t>
            </a:r>
            <a:endParaRPr lang="en-GB"/>
          </a:p>
        </p:txBody>
      </p:sp>
      <p:sp>
        <p:nvSpPr>
          <p:cNvPr id="3" name="Content Placeholder 2"/>
          <p:cNvSpPr>
            <a:spLocks noGrp="1"/>
          </p:cNvSpPr>
          <p:nvPr>
            <p:ph idx="1"/>
          </p:nvPr>
        </p:nvSpPr>
        <p:spPr>
          <a:xfrm>
            <a:off x="457201" y="1193399"/>
            <a:ext cx="5435999" cy="3383100"/>
          </a:xfrm>
          <a:prstGeom prst="rect">
            <a:avLst/>
          </a:prstGeom>
          <a:solidFill>
            <a:srgbClr val="C6E8EB">
              <a:alpha val="42000"/>
            </a:srgbClr>
          </a:solidFill>
        </p:spPr>
        <p:txBody>
          <a:bodyPr lIns="180000" tIns="180000" rIns="180000" bIns="180000"/>
          <a:lstStyle>
            <a:lvl1pPr marL="128588" marR="0" indent="-128588" algn="l" defTabSz="685800" rtl="0" eaLnBrk="1" fontAlgn="auto" latinLnBrk="0" hangingPunct="1">
              <a:lnSpc>
                <a:spcPct val="100000"/>
              </a:lnSpc>
              <a:spcBef>
                <a:spcPct val="20000"/>
              </a:spcBef>
              <a:spcAft>
                <a:spcPts val="0"/>
              </a:spcAft>
              <a:buClr>
                <a:schemeClr val="accent4"/>
              </a:buClr>
              <a:buSzTx/>
              <a:buFont typeface="Arial" pitchFamily="34" charset="0"/>
              <a:buChar char="•"/>
              <a:tabLst/>
              <a:defRPr sz="900"/>
            </a:lvl1pPr>
            <a:lvl2pPr marL="0" indent="0">
              <a:buClr>
                <a:schemeClr val="accent4"/>
              </a:buClr>
              <a:buFont typeface="Arial" panose="020B0604020202020204" pitchFamily="34" charset="0"/>
              <a:buNone/>
              <a:defRPr sz="788"/>
            </a:lvl2pPr>
            <a:lvl3pPr>
              <a:buClr>
                <a:schemeClr val="accent4"/>
              </a:buClr>
              <a:defRPr sz="788"/>
            </a:lvl3pPr>
            <a:lvl4pPr>
              <a:defRPr sz="788"/>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p:cNvSpPr>
            <a:spLocks noGrp="1"/>
          </p:cNvSpPr>
          <p:nvPr>
            <p:ph type="ftr" sz="quarter" idx="11"/>
          </p:nvPr>
        </p:nvSpPr>
        <p:spPr>
          <a:xfrm>
            <a:off x="3124200" y="4829044"/>
            <a:ext cx="2743200" cy="185867"/>
          </a:xfrm>
          <a:prstGeom prst="rect">
            <a:avLst/>
          </a:prstGeom>
        </p:spPr>
        <p:txBody>
          <a:bodyPr/>
          <a:lstStyle/>
          <a:p>
            <a:endParaRPr lang="en-US"/>
          </a:p>
        </p:txBody>
      </p:sp>
      <p:sp>
        <p:nvSpPr>
          <p:cNvPr id="6" name="Slide Number Placeholder 5"/>
          <p:cNvSpPr>
            <a:spLocks noGrp="1"/>
          </p:cNvSpPr>
          <p:nvPr>
            <p:ph type="sldNum" sz="quarter" idx="12"/>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4" name="Date Placeholder 3"/>
          <p:cNvSpPr>
            <a:spLocks noGrp="1"/>
          </p:cNvSpPr>
          <p:nvPr>
            <p:ph type="dt" sz="half" idx="15"/>
          </p:nvPr>
        </p:nvSpPr>
        <p:spPr>
          <a:xfrm>
            <a:off x="6667976" y="4829044"/>
            <a:ext cx="1922623" cy="185867"/>
          </a:xfrm>
          <a:prstGeom prst="rect">
            <a:avLst/>
          </a:prstGeom>
        </p:spPr>
        <p:txBody>
          <a:bodyPr/>
          <a:lstStyle/>
          <a:p>
            <a:fld id="{738C5A29-C71F-C644-99AE-0362BC374110}" type="datetimeFigureOut">
              <a:rPr lang="en-US" smtClean="0"/>
              <a:pPr/>
              <a:t>10/17/25</a:t>
            </a:fld>
            <a:endParaRPr lang="en-US"/>
          </a:p>
        </p:txBody>
      </p:sp>
      <p:sp>
        <p:nvSpPr>
          <p:cNvPr id="7" name="Subtitle 2"/>
          <p:cNvSpPr>
            <a:spLocks noGrp="1"/>
          </p:cNvSpPr>
          <p:nvPr>
            <p:ph type="subTitle" idx="18"/>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a:t>Click to edit Master subtitle style</a:t>
            </a:r>
            <a:endParaRPr lang="en-GB"/>
          </a:p>
        </p:txBody>
      </p:sp>
    </p:spTree>
    <p:extLst>
      <p:ext uri="{BB962C8B-B14F-4D97-AF65-F5344CB8AC3E}">
        <p14:creationId xmlns:p14="http://schemas.microsoft.com/office/powerpoint/2010/main" val="13695426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3 Width 1 Column Content Slide - Navy Tint">
    <p:spTree>
      <p:nvGrpSpPr>
        <p:cNvPr id="1" name=""/>
        <p:cNvGrpSpPr/>
        <p:nvPr/>
      </p:nvGrpSpPr>
      <p:grpSpPr>
        <a:xfrm>
          <a:off x="0" y="0"/>
          <a:ext cx="0" cy="0"/>
          <a:chOff x="0" y="0"/>
          <a:chExt cx="0" cy="0"/>
        </a:xfrm>
      </p:grpSpPr>
      <p:sp>
        <p:nvSpPr>
          <p:cNvPr id="2" name="Title 1"/>
          <p:cNvSpPr>
            <a:spLocks noGrp="1"/>
          </p:cNvSpPr>
          <p:nvPr>
            <p:ph type="title"/>
          </p:nvPr>
        </p:nvSpPr>
        <p:spPr>
          <a:xfrm>
            <a:off x="457200" y="363071"/>
            <a:ext cx="8229600" cy="657225"/>
          </a:xfrm>
          <a:prstGeom prst="rect">
            <a:avLst/>
          </a:prstGeom>
        </p:spPr>
        <p:txBody>
          <a:bodyPr/>
          <a:lstStyle>
            <a:lvl1pPr>
              <a:defRPr sz="1650"/>
            </a:lvl1pPr>
          </a:lstStyle>
          <a:p>
            <a:r>
              <a:rPr lang="en-US"/>
              <a:t>Click to edit Master title style</a:t>
            </a:r>
            <a:endParaRPr lang="en-GB"/>
          </a:p>
        </p:txBody>
      </p:sp>
      <p:sp>
        <p:nvSpPr>
          <p:cNvPr id="3" name="Content Placeholder 2"/>
          <p:cNvSpPr>
            <a:spLocks noGrp="1"/>
          </p:cNvSpPr>
          <p:nvPr>
            <p:ph idx="1"/>
          </p:nvPr>
        </p:nvSpPr>
        <p:spPr>
          <a:xfrm>
            <a:off x="457201" y="1193399"/>
            <a:ext cx="5435999" cy="3383100"/>
          </a:xfrm>
          <a:prstGeom prst="rect">
            <a:avLst/>
          </a:prstGeom>
          <a:solidFill>
            <a:srgbClr val="B5CBDF">
              <a:alpha val="42000"/>
            </a:srgbClr>
          </a:solidFill>
        </p:spPr>
        <p:txBody>
          <a:bodyPr lIns="180000" tIns="180000" rIns="180000" bIns="180000"/>
          <a:lstStyle>
            <a:lvl1pPr>
              <a:defRPr sz="900"/>
            </a:lvl1pPr>
            <a:lvl2pPr>
              <a:defRPr sz="788"/>
            </a:lvl2pPr>
            <a:lvl3pPr>
              <a:defRPr sz="788"/>
            </a:lvl3pPr>
            <a:lvl4pPr>
              <a:defRPr sz="788"/>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p:cNvSpPr>
            <a:spLocks noGrp="1"/>
          </p:cNvSpPr>
          <p:nvPr>
            <p:ph type="ftr" sz="quarter" idx="11"/>
          </p:nvPr>
        </p:nvSpPr>
        <p:spPr>
          <a:xfrm>
            <a:off x="3124200" y="4829044"/>
            <a:ext cx="2743200" cy="185867"/>
          </a:xfrm>
          <a:prstGeom prst="rect">
            <a:avLst/>
          </a:prstGeom>
        </p:spPr>
        <p:txBody>
          <a:bodyPr/>
          <a:lstStyle/>
          <a:p>
            <a:endParaRPr lang="en-US"/>
          </a:p>
        </p:txBody>
      </p:sp>
      <p:sp>
        <p:nvSpPr>
          <p:cNvPr id="6" name="Slide Number Placeholder 5"/>
          <p:cNvSpPr>
            <a:spLocks noGrp="1"/>
          </p:cNvSpPr>
          <p:nvPr>
            <p:ph type="sldNum" sz="quarter" idx="12"/>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4" name="Date Placeholder 3"/>
          <p:cNvSpPr>
            <a:spLocks noGrp="1"/>
          </p:cNvSpPr>
          <p:nvPr>
            <p:ph type="dt" sz="half" idx="15"/>
          </p:nvPr>
        </p:nvSpPr>
        <p:spPr>
          <a:xfrm>
            <a:off x="6667976" y="4829044"/>
            <a:ext cx="1922623" cy="185867"/>
          </a:xfrm>
          <a:prstGeom prst="rect">
            <a:avLst/>
          </a:prstGeom>
        </p:spPr>
        <p:txBody>
          <a:bodyPr/>
          <a:lstStyle/>
          <a:p>
            <a:fld id="{738C5A29-C71F-C644-99AE-0362BC374110}" type="datetimeFigureOut">
              <a:rPr lang="en-US" smtClean="0"/>
              <a:pPr/>
              <a:t>10/17/25</a:t>
            </a:fld>
            <a:endParaRPr lang="en-US"/>
          </a:p>
        </p:txBody>
      </p:sp>
      <p:sp>
        <p:nvSpPr>
          <p:cNvPr id="7" name="Subtitle 2"/>
          <p:cNvSpPr>
            <a:spLocks noGrp="1"/>
          </p:cNvSpPr>
          <p:nvPr>
            <p:ph type="subTitle" idx="18"/>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a:t>Click to edit Master subtitle style</a:t>
            </a:r>
            <a:endParaRPr lang="en-GB"/>
          </a:p>
        </p:txBody>
      </p:sp>
    </p:spTree>
    <p:extLst>
      <p:ext uri="{BB962C8B-B14F-4D97-AF65-F5344CB8AC3E}">
        <p14:creationId xmlns:p14="http://schemas.microsoft.com/office/powerpoint/2010/main" val="16410778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3 Width 1 Column Content Slide - Grey Tint">
    <p:spTree>
      <p:nvGrpSpPr>
        <p:cNvPr id="1" name=""/>
        <p:cNvGrpSpPr/>
        <p:nvPr/>
      </p:nvGrpSpPr>
      <p:grpSpPr>
        <a:xfrm>
          <a:off x="0" y="0"/>
          <a:ext cx="0" cy="0"/>
          <a:chOff x="0" y="0"/>
          <a:chExt cx="0" cy="0"/>
        </a:xfrm>
      </p:grpSpPr>
      <p:sp>
        <p:nvSpPr>
          <p:cNvPr id="2" name="Title 1"/>
          <p:cNvSpPr>
            <a:spLocks noGrp="1"/>
          </p:cNvSpPr>
          <p:nvPr>
            <p:ph type="title"/>
          </p:nvPr>
        </p:nvSpPr>
        <p:spPr>
          <a:xfrm>
            <a:off x="457200" y="363071"/>
            <a:ext cx="8229600" cy="657225"/>
          </a:xfrm>
          <a:prstGeom prst="rect">
            <a:avLst/>
          </a:prstGeom>
        </p:spPr>
        <p:txBody>
          <a:bodyPr/>
          <a:lstStyle>
            <a:lvl1pPr>
              <a:defRPr sz="1650"/>
            </a:lvl1pPr>
          </a:lstStyle>
          <a:p>
            <a:r>
              <a:rPr lang="en-US"/>
              <a:t>Click to edit Master title style</a:t>
            </a:r>
            <a:endParaRPr lang="en-GB"/>
          </a:p>
        </p:txBody>
      </p:sp>
      <p:sp>
        <p:nvSpPr>
          <p:cNvPr id="3" name="Content Placeholder 2"/>
          <p:cNvSpPr>
            <a:spLocks noGrp="1"/>
          </p:cNvSpPr>
          <p:nvPr>
            <p:ph idx="1"/>
          </p:nvPr>
        </p:nvSpPr>
        <p:spPr>
          <a:xfrm>
            <a:off x="457201" y="1193399"/>
            <a:ext cx="5435999" cy="3383100"/>
          </a:xfrm>
          <a:prstGeom prst="rect">
            <a:avLst/>
          </a:prstGeom>
          <a:solidFill>
            <a:srgbClr val="E1E6E3">
              <a:alpha val="42000"/>
            </a:srgbClr>
          </a:solidFill>
        </p:spPr>
        <p:txBody>
          <a:bodyPr lIns="180000" tIns="180000" rIns="180000" bIns="180000"/>
          <a:lstStyle>
            <a:lvl1pPr>
              <a:defRPr sz="900"/>
            </a:lvl1pPr>
            <a:lvl2pPr>
              <a:defRPr sz="788"/>
            </a:lvl2pPr>
            <a:lvl3pPr>
              <a:defRPr sz="788"/>
            </a:lvl3pPr>
            <a:lvl4pPr>
              <a:defRPr sz="788"/>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p:cNvSpPr>
            <a:spLocks noGrp="1"/>
          </p:cNvSpPr>
          <p:nvPr>
            <p:ph type="ftr" sz="quarter" idx="11"/>
          </p:nvPr>
        </p:nvSpPr>
        <p:spPr>
          <a:xfrm>
            <a:off x="3124200" y="4829044"/>
            <a:ext cx="2743200" cy="185867"/>
          </a:xfrm>
          <a:prstGeom prst="rect">
            <a:avLst/>
          </a:prstGeom>
        </p:spPr>
        <p:txBody>
          <a:bodyPr/>
          <a:lstStyle/>
          <a:p>
            <a:endParaRPr lang="en-US"/>
          </a:p>
        </p:txBody>
      </p:sp>
      <p:sp>
        <p:nvSpPr>
          <p:cNvPr id="6" name="Slide Number Placeholder 5"/>
          <p:cNvSpPr>
            <a:spLocks noGrp="1"/>
          </p:cNvSpPr>
          <p:nvPr>
            <p:ph type="sldNum" sz="quarter" idx="12"/>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4" name="Date Placeholder 3"/>
          <p:cNvSpPr>
            <a:spLocks noGrp="1"/>
          </p:cNvSpPr>
          <p:nvPr>
            <p:ph type="dt" sz="half" idx="15"/>
          </p:nvPr>
        </p:nvSpPr>
        <p:spPr>
          <a:xfrm>
            <a:off x="6667976" y="4829044"/>
            <a:ext cx="1922623" cy="185867"/>
          </a:xfrm>
          <a:prstGeom prst="rect">
            <a:avLst/>
          </a:prstGeom>
        </p:spPr>
        <p:txBody>
          <a:bodyPr/>
          <a:lstStyle/>
          <a:p>
            <a:fld id="{738C5A29-C71F-C644-99AE-0362BC374110}" type="datetimeFigureOut">
              <a:rPr lang="en-US" smtClean="0"/>
              <a:pPr/>
              <a:t>10/17/25</a:t>
            </a:fld>
            <a:endParaRPr lang="en-US"/>
          </a:p>
        </p:txBody>
      </p:sp>
      <p:sp>
        <p:nvSpPr>
          <p:cNvPr id="7" name="Subtitle 2"/>
          <p:cNvSpPr>
            <a:spLocks noGrp="1"/>
          </p:cNvSpPr>
          <p:nvPr>
            <p:ph type="subTitle" idx="18"/>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a:t>Click to edit Master subtitle style</a:t>
            </a:r>
            <a:endParaRPr lang="en-GB"/>
          </a:p>
        </p:txBody>
      </p:sp>
    </p:spTree>
    <p:extLst>
      <p:ext uri="{BB962C8B-B14F-4D97-AF65-F5344CB8AC3E}">
        <p14:creationId xmlns:p14="http://schemas.microsoft.com/office/powerpoint/2010/main" val="28368977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 Column Content Slide - Turquoise Ti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94598"/>
            <a:ext cx="4038600" cy="3383357"/>
          </a:xfrm>
          <a:prstGeom prst="rect">
            <a:avLst/>
          </a:prstGeom>
          <a:solidFill>
            <a:srgbClr val="C6E8EB">
              <a:alpha val="42000"/>
            </a:srgbClr>
          </a:solidFill>
        </p:spPr>
        <p:txBody>
          <a:bodyPr lIns="180000" tIns="180000" rIns="180000" bIns="180000"/>
          <a:lstStyle>
            <a:lvl1pPr>
              <a:defRPr sz="900"/>
            </a:lvl1pPr>
            <a:lvl2pPr>
              <a:defRPr sz="788"/>
            </a:lvl2pPr>
            <a:lvl3pPr>
              <a:defRPr sz="788"/>
            </a:lvl3pPr>
            <a:lvl4pPr>
              <a:defRPr sz="788"/>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57200" y="363071"/>
            <a:ext cx="8229600" cy="657225"/>
          </a:xfrm>
          <a:prstGeom prst="rect">
            <a:avLst/>
          </a:prstGeom>
        </p:spPr>
        <p:txBody>
          <a:bodyPr/>
          <a:lstStyle/>
          <a:p>
            <a:r>
              <a:rPr lang="en-US"/>
              <a:t>Click to edit Master title style</a:t>
            </a:r>
            <a:endParaRPr lang="en-GB"/>
          </a:p>
        </p:txBody>
      </p:sp>
      <p:sp>
        <p:nvSpPr>
          <p:cNvPr id="8" name="Date Placeholder 7"/>
          <p:cNvSpPr>
            <a:spLocks noGrp="1"/>
          </p:cNvSpPr>
          <p:nvPr>
            <p:ph type="dt" sz="half" idx="15"/>
          </p:nvPr>
        </p:nvSpPr>
        <p:spPr>
          <a:xfrm>
            <a:off x="6667976" y="4829044"/>
            <a:ext cx="1922623" cy="185867"/>
          </a:xfrm>
          <a:prstGeom prst="rect">
            <a:avLst/>
          </a:prstGeom>
        </p:spPr>
        <p:txBody>
          <a:bodyPr/>
          <a:lstStyle/>
          <a:p>
            <a:fld id="{738C5A29-C71F-C644-99AE-0362BC374110}" type="datetimeFigureOut">
              <a:rPr lang="en-US" smtClean="0"/>
              <a:pPr/>
              <a:t>10/17/25</a:t>
            </a:fld>
            <a:endParaRPr lang="en-US"/>
          </a:p>
        </p:txBody>
      </p:sp>
      <p:sp>
        <p:nvSpPr>
          <p:cNvPr id="10" name="Footer Placeholder 9"/>
          <p:cNvSpPr>
            <a:spLocks noGrp="1"/>
          </p:cNvSpPr>
          <p:nvPr>
            <p:ph type="ftr" sz="quarter" idx="16"/>
          </p:nvPr>
        </p:nvSpPr>
        <p:spPr>
          <a:xfrm>
            <a:off x="3124200" y="4829044"/>
            <a:ext cx="2743200" cy="185867"/>
          </a:xfrm>
          <a:prstGeom prst="rect">
            <a:avLst/>
          </a:prstGeom>
        </p:spPr>
        <p:txBody>
          <a:bodyPr/>
          <a:lstStyle/>
          <a:p>
            <a:endParaRPr lang="en-US"/>
          </a:p>
        </p:txBody>
      </p:sp>
      <p:sp>
        <p:nvSpPr>
          <p:cNvPr id="11" name="Slide Number Placeholder 10"/>
          <p:cNvSpPr>
            <a:spLocks noGrp="1"/>
          </p:cNvSpPr>
          <p:nvPr>
            <p:ph type="sldNum" sz="quarter" idx="17"/>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6" name="Picture Placeholder 5"/>
          <p:cNvSpPr>
            <a:spLocks noGrp="1"/>
          </p:cNvSpPr>
          <p:nvPr>
            <p:ph type="pic" sz="quarter" idx="18"/>
          </p:nvPr>
        </p:nvSpPr>
        <p:spPr>
          <a:xfrm>
            <a:off x="4647600" y="1194198"/>
            <a:ext cx="4039200" cy="3383756"/>
          </a:xfrm>
          <a:prstGeom prst="rect">
            <a:avLst/>
          </a:prstGeom>
        </p:spPr>
        <p:txBody>
          <a:bodyPr/>
          <a:lstStyle/>
          <a:p>
            <a:r>
              <a:rPr lang="en-US"/>
              <a:t>Click icon to add picture</a:t>
            </a:r>
            <a:endParaRPr lang="en-GB"/>
          </a:p>
        </p:txBody>
      </p:sp>
      <p:sp>
        <p:nvSpPr>
          <p:cNvPr id="9" name="Subtitle 2"/>
          <p:cNvSpPr>
            <a:spLocks noGrp="1"/>
          </p:cNvSpPr>
          <p:nvPr>
            <p:ph type="subTitle" idx="19"/>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a:t>Click to edit Master subtitle style</a:t>
            </a:r>
            <a:endParaRPr lang="en-GB"/>
          </a:p>
        </p:txBody>
      </p:sp>
    </p:spTree>
    <p:extLst>
      <p:ext uri="{BB962C8B-B14F-4D97-AF65-F5344CB8AC3E}">
        <p14:creationId xmlns:p14="http://schemas.microsoft.com/office/powerpoint/2010/main" val="2947053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 Column Content Slide - Navy Ti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94598"/>
            <a:ext cx="4038600" cy="3383357"/>
          </a:xfrm>
          <a:prstGeom prst="rect">
            <a:avLst/>
          </a:prstGeom>
          <a:solidFill>
            <a:srgbClr val="B5CBDF">
              <a:alpha val="42000"/>
            </a:srgbClr>
          </a:solidFill>
        </p:spPr>
        <p:txBody>
          <a:bodyPr lIns="180000" tIns="180000" rIns="180000" bIns="180000"/>
          <a:lstStyle>
            <a:lvl1pPr>
              <a:defRPr sz="900"/>
            </a:lvl1pPr>
            <a:lvl2pPr>
              <a:defRPr sz="788"/>
            </a:lvl2pPr>
            <a:lvl3pPr>
              <a:defRPr sz="788"/>
            </a:lvl3pPr>
            <a:lvl4pPr>
              <a:defRPr sz="788"/>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57200" y="363071"/>
            <a:ext cx="8229600" cy="657225"/>
          </a:xfrm>
          <a:prstGeom prst="rect">
            <a:avLst/>
          </a:prstGeom>
        </p:spPr>
        <p:txBody>
          <a:bodyPr/>
          <a:lstStyle/>
          <a:p>
            <a:r>
              <a:rPr lang="en-US"/>
              <a:t>Click to edit Master title style</a:t>
            </a:r>
            <a:endParaRPr lang="en-GB"/>
          </a:p>
        </p:txBody>
      </p:sp>
      <p:sp>
        <p:nvSpPr>
          <p:cNvPr id="8" name="Date Placeholder 7"/>
          <p:cNvSpPr>
            <a:spLocks noGrp="1"/>
          </p:cNvSpPr>
          <p:nvPr>
            <p:ph type="dt" sz="half" idx="15"/>
          </p:nvPr>
        </p:nvSpPr>
        <p:spPr>
          <a:xfrm>
            <a:off x="6667976" y="4829044"/>
            <a:ext cx="1922623" cy="185867"/>
          </a:xfrm>
          <a:prstGeom prst="rect">
            <a:avLst/>
          </a:prstGeom>
        </p:spPr>
        <p:txBody>
          <a:bodyPr/>
          <a:lstStyle/>
          <a:p>
            <a:fld id="{738C5A29-C71F-C644-99AE-0362BC374110}" type="datetimeFigureOut">
              <a:rPr lang="en-US" smtClean="0"/>
              <a:pPr/>
              <a:t>10/17/25</a:t>
            </a:fld>
            <a:endParaRPr lang="en-US"/>
          </a:p>
        </p:txBody>
      </p:sp>
      <p:sp>
        <p:nvSpPr>
          <p:cNvPr id="10" name="Footer Placeholder 9"/>
          <p:cNvSpPr>
            <a:spLocks noGrp="1"/>
          </p:cNvSpPr>
          <p:nvPr>
            <p:ph type="ftr" sz="quarter" idx="16"/>
          </p:nvPr>
        </p:nvSpPr>
        <p:spPr>
          <a:xfrm>
            <a:off x="3124200" y="4829044"/>
            <a:ext cx="2743200" cy="185867"/>
          </a:xfrm>
          <a:prstGeom prst="rect">
            <a:avLst/>
          </a:prstGeom>
        </p:spPr>
        <p:txBody>
          <a:bodyPr/>
          <a:lstStyle/>
          <a:p>
            <a:endParaRPr lang="en-US"/>
          </a:p>
        </p:txBody>
      </p:sp>
      <p:sp>
        <p:nvSpPr>
          <p:cNvPr id="11" name="Slide Number Placeholder 10"/>
          <p:cNvSpPr>
            <a:spLocks noGrp="1"/>
          </p:cNvSpPr>
          <p:nvPr>
            <p:ph type="sldNum" sz="quarter" idx="17"/>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6" name="Picture Placeholder 5"/>
          <p:cNvSpPr>
            <a:spLocks noGrp="1"/>
          </p:cNvSpPr>
          <p:nvPr>
            <p:ph type="pic" sz="quarter" idx="18"/>
          </p:nvPr>
        </p:nvSpPr>
        <p:spPr>
          <a:xfrm>
            <a:off x="4647600" y="1194198"/>
            <a:ext cx="4039200" cy="3383756"/>
          </a:xfrm>
          <a:prstGeom prst="rect">
            <a:avLst/>
          </a:prstGeom>
        </p:spPr>
        <p:txBody>
          <a:bodyPr/>
          <a:lstStyle/>
          <a:p>
            <a:r>
              <a:rPr lang="en-US"/>
              <a:t>Click icon to add picture</a:t>
            </a:r>
            <a:endParaRPr lang="en-GB"/>
          </a:p>
        </p:txBody>
      </p:sp>
      <p:sp>
        <p:nvSpPr>
          <p:cNvPr id="9" name="Subtitle 2"/>
          <p:cNvSpPr>
            <a:spLocks noGrp="1"/>
          </p:cNvSpPr>
          <p:nvPr>
            <p:ph type="subTitle" idx="19"/>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a:t>Click to edit Master subtitle style</a:t>
            </a:r>
            <a:endParaRPr lang="en-GB"/>
          </a:p>
        </p:txBody>
      </p:sp>
    </p:spTree>
    <p:extLst>
      <p:ext uri="{BB962C8B-B14F-4D97-AF65-F5344CB8AC3E}">
        <p14:creationId xmlns:p14="http://schemas.microsoft.com/office/powerpoint/2010/main" val="3428851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 Column Content Slide - Grey Ti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94598"/>
            <a:ext cx="4038600" cy="3383357"/>
          </a:xfrm>
          <a:prstGeom prst="rect">
            <a:avLst/>
          </a:prstGeom>
          <a:solidFill>
            <a:srgbClr val="E1E6E3">
              <a:alpha val="42000"/>
            </a:srgbClr>
          </a:solidFill>
        </p:spPr>
        <p:txBody>
          <a:bodyPr lIns="180000" tIns="180000" rIns="180000" bIns="180000"/>
          <a:lstStyle>
            <a:lvl1pPr>
              <a:defRPr sz="900"/>
            </a:lvl1pPr>
            <a:lvl2pPr>
              <a:defRPr sz="788"/>
            </a:lvl2pPr>
            <a:lvl3pPr>
              <a:defRPr sz="788"/>
            </a:lvl3pPr>
            <a:lvl4pPr>
              <a:defRPr sz="788"/>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57200" y="363071"/>
            <a:ext cx="8229600" cy="657225"/>
          </a:xfrm>
          <a:prstGeom prst="rect">
            <a:avLst/>
          </a:prstGeom>
        </p:spPr>
        <p:txBody>
          <a:bodyPr/>
          <a:lstStyle/>
          <a:p>
            <a:r>
              <a:rPr lang="en-US"/>
              <a:t>Click to edit Master title style</a:t>
            </a:r>
            <a:endParaRPr lang="en-GB"/>
          </a:p>
        </p:txBody>
      </p:sp>
      <p:sp>
        <p:nvSpPr>
          <p:cNvPr id="8" name="Date Placeholder 7"/>
          <p:cNvSpPr>
            <a:spLocks noGrp="1"/>
          </p:cNvSpPr>
          <p:nvPr>
            <p:ph type="dt" sz="half" idx="15"/>
          </p:nvPr>
        </p:nvSpPr>
        <p:spPr>
          <a:xfrm>
            <a:off x="6667976" y="4829044"/>
            <a:ext cx="1922623" cy="185867"/>
          </a:xfrm>
          <a:prstGeom prst="rect">
            <a:avLst/>
          </a:prstGeom>
        </p:spPr>
        <p:txBody>
          <a:bodyPr/>
          <a:lstStyle/>
          <a:p>
            <a:fld id="{738C5A29-C71F-C644-99AE-0362BC374110}" type="datetimeFigureOut">
              <a:rPr lang="en-US" smtClean="0"/>
              <a:pPr/>
              <a:t>10/17/25</a:t>
            </a:fld>
            <a:endParaRPr lang="en-US"/>
          </a:p>
        </p:txBody>
      </p:sp>
      <p:sp>
        <p:nvSpPr>
          <p:cNvPr id="10" name="Footer Placeholder 9"/>
          <p:cNvSpPr>
            <a:spLocks noGrp="1"/>
          </p:cNvSpPr>
          <p:nvPr>
            <p:ph type="ftr" sz="quarter" idx="16"/>
          </p:nvPr>
        </p:nvSpPr>
        <p:spPr>
          <a:xfrm>
            <a:off x="3124200" y="4829044"/>
            <a:ext cx="2743200" cy="185867"/>
          </a:xfrm>
          <a:prstGeom prst="rect">
            <a:avLst/>
          </a:prstGeom>
        </p:spPr>
        <p:txBody>
          <a:bodyPr/>
          <a:lstStyle/>
          <a:p>
            <a:endParaRPr lang="en-US"/>
          </a:p>
        </p:txBody>
      </p:sp>
      <p:sp>
        <p:nvSpPr>
          <p:cNvPr id="11" name="Slide Number Placeholder 10"/>
          <p:cNvSpPr>
            <a:spLocks noGrp="1"/>
          </p:cNvSpPr>
          <p:nvPr>
            <p:ph type="sldNum" sz="quarter" idx="17"/>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6" name="Picture Placeholder 5"/>
          <p:cNvSpPr>
            <a:spLocks noGrp="1"/>
          </p:cNvSpPr>
          <p:nvPr>
            <p:ph type="pic" sz="quarter" idx="18"/>
          </p:nvPr>
        </p:nvSpPr>
        <p:spPr>
          <a:xfrm>
            <a:off x="4647600" y="1194198"/>
            <a:ext cx="4039200" cy="3383756"/>
          </a:xfrm>
          <a:prstGeom prst="rect">
            <a:avLst/>
          </a:prstGeom>
        </p:spPr>
        <p:txBody>
          <a:bodyPr/>
          <a:lstStyle/>
          <a:p>
            <a:r>
              <a:rPr lang="en-US"/>
              <a:t>Click icon to add picture</a:t>
            </a:r>
            <a:endParaRPr lang="en-GB"/>
          </a:p>
        </p:txBody>
      </p:sp>
      <p:sp>
        <p:nvSpPr>
          <p:cNvPr id="9" name="Subtitle 2"/>
          <p:cNvSpPr>
            <a:spLocks noGrp="1"/>
          </p:cNvSpPr>
          <p:nvPr>
            <p:ph type="subTitle" idx="19"/>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a:t>Click to edit Master subtitle style</a:t>
            </a:r>
            <a:endParaRPr lang="en-GB"/>
          </a:p>
        </p:txBody>
      </p:sp>
    </p:spTree>
    <p:extLst>
      <p:ext uri="{BB962C8B-B14F-4D97-AF65-F5344CB8AC3E}">
        <p14:creationId xmlns:p14="http://schemas.microsoft.com/office/powerpoint/2010/main" val="2656059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Picture 6" descr="A blue light shining through smoke&#10;&#10;AI-generated content may be incorrect.">
            <a:extLst>
              <a:ext uri="{FF2B5EF4-FFF2-40B4-BE49-F238E27FC236}">
                <a16:creationId xmlns:a16="http://schemas.microsoft.com/office/drawing/2014/main" id="{5E505B29-165A-0797-49BB-682EA4421EBD}"/>
              </a:ext>
            </a:extLst>
          </p:cNvPr>
          <p:cNvPicPr>
            <a:picLocks noChangeAspect="1"/>
          </p:cNvPicPr>
          <p:nvPr userDrawn="1"/>
        </p:nvPicPr>
        <p:blipFill>
          <a:blip r:embed="rId2"/>
          <a:srcRect l="24941" r="26"/>
          <a:stretch/>
        </p:blipFill>
        <p:spPr>
          <a:xfrm>
            <a:off x="233364" y="226424"/>
            <a:ext cx="8672512" cy="4632959"/>
          </a:xfrm>
          <a:prstGeom prst="rect">
            <a:avLst/>
          </a:prstGeom>
        </p:spPr>
      </p:pic>
      <p:sp>
        <p:nvSpPr>
          <p:cNvPr id="18" name="Rectangle 17"/>
          <p:cNvSpPr/>
          <p:nvPr userDrawn="1"/>
        </p:nvSpPr>
        <p:spPr>
          <a:xfrm>
            <a:off x="233364" y="229122"/>
            <a:ext cx="5910958" cy="4632959"/>
          </a:xfrm>
          <a:prstGeom prst="rect">
            <a:avLst/>
          </a:prstGeom>
          <a:gradFill>
            <a:gsLst>
              <a:gs pos="30000">
                <a:srgbClr val="005581">
                  <a:lumMod val="80000"/>
                </a:srgb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pic>
        <p:nvPicPr>
          <p:cNvPr id="6" name="Picture 5" descr="A white circle with black background&#10;&#10;AI-generated content may be incorrect.">
            <a:extLst>
              <a:ext uri="{FF2B5EF4-FFF2-40B4-BE49-F238E27FC236}">
                <a16:creationId xmlns:a16="http://schemas.microsoft.com/office/drawing/2014/main" id="{7BDF9C40-48C4-544C-0E25-E79DF8741576}"/>
              </a:ext>
            </a:extLst>
          </p:cNvPr>
          <p:cNvPicPr>
            <a:picLocks noChangeAspect="1"/>
          </p:cNvPicPr>
          <p:nvPr userDrawn="1"/>
        </p:nvPicPr>
        <p:blipFill>
          <a:blip r:embed="rId3">
            <a:alphaModFix amt="5000"/>
          </a:blip>
          <a:srcRect l="3390" t="1" r="-3178" b="39094"/>
          <a:stretch/>
        </p:blipFill>
        <p:spPr>
          <a:xfrm>
            <a:off x="235130" y="992777"/>
            <a:ext cx="6923316" cy="3866606"/>
          </a:xfrm>
          <a:prstGeom prst="rect">
            <a:avLst/>
          </a:prstGeom>
        </p:spPr>
      </p:pic>
      <p:pic>
        <p:nvPicPr>
          <p:cNvPr id="27" name="Picture 26" descr="BMT logo (CMYK negative).eps"/>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53720" y="546313"/>
            <a:ext cx="1092200" cy="482600"/>
          </a:xfrm>
          <a:prstGeom prst="rect">
            <a:avLst/>
          </a:prstGeom>
        </p:spPr>
      </p:pic>
    </p:spTree>
    <p:extLst>
      <p:ext uri="{BB962C8B-B14F-4D97-AF65-F5344CB8AC3E}">
        <p14:creationId xmlns:p14="http://schemas.microsoft.com/office/powerpoint/2010/main" val="22128777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 Colour Panel Slide - Turquoise Ti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94598"/>
            <a:ext cx="4038600" cy="3383357"/>
          </a:xfrm>
          <a:prstGeom prst="rect">
            <a:avLst/>
          </a:prstGeom>
          <a:solidFill>
            <a:srgbClr val="C6E8EB">
              <a:alpha val="42000"/>
            </a:srgbClr>
          </a:solidFill>
        </p:spPr>
        <p:txBody>
          <a:bodyPr lIns="180000" tIns="180000" rIns="180000" bIns="180000"/>
          <a:lstStyle>
            <a:lvl1pPr>
              <a:defRPr sz="900"/>
            </a:lvl1pPr>
            <a:lvl2pPr>
              <a:defRPr sz="788"/>
            </a:lvl2pPr>
            <a:lvl3pPr>
              <a:defRPr sz="788"/>
            </a:lvl3pPr>
            <a:lvl4pPr>
              <a:defRPr sz="788"/>
            </a:lvl4pPr>
            <a:lvl5pPr>
              <a:defRPr sz="788"/>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194598"/>
            <a:ext cx="4038600" cy="3383357"/>
          </a:xfrm>
          <a:prstGeom prst="rect">
            <a:avLst/>
          </a:prstGeom>
          <a:solidFill>
            <a:srgbClr val="C6E8EB">
              <a:alpha val="42000"/>
            </a:srgbClr>
          </a:solidFill>
        </p:spPr>
        <p:txBody>
          <a:bodyPr lIns="180000" tIns="180000" rIns="180000" bIns="180000"/>
          <a:lstStyle>
            <a:lvl1pPr>
              <a:defRPr sz="900"/>
            </a:lvl1pPr>
            <a:lvl2pPr>
              <a:defRPr sz="788"/>
            </a:lvl2pPr>
            <a:lvl3pPr>
              <a:defRPr sz="788"/>
            </a:lvl3pPr>
            <a:lvl4pPr>
              <a:defRPr sz="788"/>
            </a:lvl4pPr>
            <a:lvl5pPr>
              <a:defRPr sz="788"/>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57200" y="363071"/>
            <a:ext cx="8229600" cy="657225"/>
          </a:xfrm>
          <a:prstGeom prst="rect">
            <a:avLst/>
          </a:prstGeom>
        </p:spPr>
        <p:txBody>
          <a:bodyPr/>
          <a:lstStyle/>
          <a:p>
            <a:r>
              <a:rPr lang="en-US"/>
              <a:t>Click to edit Master title style</a:t>
            </a:r>
            <a:endParaRPr lang="en-GB"/>
          </a:p>
        </p:txBody>
      </p:sp>
      <p:sp>
        <p:nvSpPr>
          <p:cNvPr id="8" name="Date Placeholder 7"/>
          <p:cNvSpPr>
            <a:spLocks noGrp="1"/>
          </p:cNvSpPr>
          <p:nvPr>
            <p:ph type="dt" sz="half" idx="15"/>
          </p:nvPr>
        </p:nvSpPr>
        <p:spPr>
          <a:xfrm>
            <a:off x="6667976" y="4829044"/>
            <a:ext cx="1922623" cy="185867"/>
          </a:xfrm>
          <a:prstGeom prst="rect">
            <a:avLst/>
          </a:prstGeom>
        </p:spPr>
        <p:txBody>
          <a:bodyPr/>
          <a:lstStyle/>
          <a:p>
            <a:fld id="{738C5A29-C71F-C644-99AE-0362BC374110}" type="datetimeFigureOut">
              <a:rPr lang="en-US" smtClean="0"/>
              <a:pPr/>
              <a:t>10/17/25</a:t>
            </a:fld>
            <a:endParaRPr lang="en-US"/>
          </a:p>
        </p:txBody>
      </p:sp>
      <p:sp>
        <p:nvSpPr>
          <p:cNvPr id="10" name="Footer Placeholder 9"/>
          <p:cNvSpPr>
            <a:spLocks noGrp="1"/>
          </p:cNvSpPr>
          <p:nvPr>
            <p:ph type="ftr" sz="quarter" idx="16"/>
          </p:nvPr>
        </p:nvSpPr>
        <p:spPr>
          <a:xfrm>
            <a:off x="3124200" y="4829044"/>
            <a:ext cx="2743200" cy="185867"/>
          </a:xfrm>
          <a:prstGeom prst="rect">
            <a:avLst/>
          </a:prstGeom>
        </p:spPr>
        <p:txBody>
          <a:bodyPr/>
          <a:lstStyle/>
          <a:p>
            <a:endParaRPr lang="en-US"/>
          </a:p>
        </p:txBody>
      </p:sp>
      <p:sp>
        <p:nvSpPr>
          <p:cNvPr id="11" name="Slide Number Placeholder 10"/>
          <p:cNvSpPr>
            <a:spLocks noGrp="1"/>
          </p:cNvSpPr>
          <p:nvPr>
            <p:ph type="sldNum" sz="quarter" idx="17"/>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9" name="Subtitle 2"/>
          <p:cNvSpPr>
            <a:spLocks noGrp="1"/>
          </p:cNvSpPr>
          <p:nvPr>
            <p:ph type="subTitle" idx="18"/>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a:t>Click to edit Master subtitle style</a:t>
            </a:r>
            <a:endParaRPr lang="en-GB"/>
          </a:p>
        </p:txBody>
      </p:sp>
    </p:spTree>
    <p:extLst>
      <p:ext uri="{BB962C8B-B14F-4D97-AF65-F5344CB8AC3E}">
        <p14:creationId xmlns:p14="http://schemas.microsoft.com/office/powerpoint/2010/main" val="2135051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 Colour Panel Slide - Navy Ti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94598"/>
            <a:ext cx="4038600" cy="3383357"/>
          </a:xfrm>
          <a:prstGeom prst="rect">
            <a:avLst/>
          </a:prstGeom>
          <a:solidFill>
            <a:srgbClr val="B5CBDF">
              <a:alpha val="42000"/>
            </a:srgbClr>
          </a:solidFill>
        </p:spPr>
        <p:txBody>
          <a:bodyPr lIns="180000" tIns="180000" rIns="180000" bIns="180000"/>
          <a:lstStyle>
            <a:lvl1pPr>
              <a:defRPr sz="900"/>
            </a:lvl1pPr>
            <a:lvl2pPr>
              <a:defRPr sz="788"/>
            </a:lvl2pPr>
            <a:lvl3pPr>
              <a:defRPr sz="788"/>
            </a:lvl3pPr>
            <a:lvl4pPr>
              <a:defRPr sz="788"/>
            </a:lvl4pPr>
            <a:lvl5pPr>
              <a:defRPr sz="788"/>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194598"/>
            <a:ext cx="4038600" cy="3383357"/>
          </a:xfrm>
          <a:prstGeom prst="rect">
            <a:avLst/>
          </a:prstGeom>
          <a:solidFill>
            <a:srgbClr val="B5CBDF">
              <a:alpha val="42000"/>
            </a:srgbClr>
          </a:solidFill>
        </p:spPr>
        <p:txBody>
          <a:bodyPr lIns="180000" tIns="180000" rIns="180000" bIns="180000"/>
          <a:lstStyle>
            <a:lvl1pPr>
              <a:defRPr sz="900"/>
            </a:lvl1pPr>
            <a:lvl2pPr>
              <a:defRPr sz="788"/>
            </a:lvl2pPr>
            <a:lvl3pPr>
              <a:defRPr sz="788"/>
            </a:lvl3pPr>
            <a:lvl4pPr>
              <a:defRPr sz="788"/>
            </a:lvl4pPr>
            <a:lvl5pPr>
              <a:defRPr sz="788"/>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57200" y="363071"/>
            <a:ext cx="8229600" cy="657225"/>
          </a:xfrm>
          <a:prstGeom prst="rect">
            <a:avLst/>
          </a:prstGeom>
        </p:spPr>
        <p:txBody>
          <a:bodyPr/>
          <a:lstStyle/>
          <a:p>
            <a:r>
              <a:rPr lang="en-US"/>
              <a:t>Click to edit Master title style</a:t>
            </a:r>
            <a:endParaRPr lang="en-GB"/>
          </a:p>
        </p:txBody>
      </p:sp>
      <p:sp>
        <p:nvSpPr>
          <p:cNvPr id="8" name="Date Placeholder 7"/>
          <p:cNvSpPr>
            <a:spLocks noGrp="1"/>
          </p:cNvSpPr>
          <p:nvPr>
            <p:ph type="dt" sz="half" idx="15"/>
          </p:nvPr>
        </p:nvSpPr>
        <p:spPr>
          <a:xfrm>
            <a:off x="6667976" y="4829044"/>
            <a:ext cx="1922623" cy="185867"/>
          </a:xfrm>
          <a:prstGeom prst="rect">
            <a:avLst/>
          </a:prstGeom>
        </p:spPr>
        <p:txBody>
          <a:bodyPr/>
          <a:lstStyle/>
          <a:p>
            <a:fld id="{738C5A29-C71F-C644-99AE-0362BC374110}" type="datetimeFigureOut">
              <a:rPr lang="en-US" smtClean="0"/>
              <a:pPr/>
              <a:t>10/17/25</a:t>
            </a:fld>
            <a:endParaRPr lang="en-US"/>
          </a:p>
        </p:txBody>
      </p:sp>
      <p:sp>
        <p:nvSpPr>
          <p:cNvPr id="10" name="Footer Placeholder 9"/>
          <p:cNvSpPr>
            <a:spLocks noGrp="1"/>
          </p:cNvSpPr>
          <p:nvPr>
            <p:ph type="ftr" sz="quarter" idx="16"/>
          </p:nvPr>
        </p:nvSpPr>
        <p:spPr>
          <a:xfrm>
            <a:off x="3124200" y="4829044"/>
            <a:ext cx="2743200" cy="185867"/>
          </a:xfrm>
          <a:prstGeom prst="rect">
            <a:avLst/>
          </a:prstGeom>
        </p:spPr>
        <p:txBody>
          <a:bodyPr/>
          <a:lstStyle/>
          <a:p>
            <a:endParaRPr lang="en-US"/>
          </a:p>
        </p:txBody>
      </p:sp>
      <p:sp>
        <p:nvSpPr>
          <p:cNvPr id="11" name="Slide Number Placeholder 10"/>
          <p:cNvSpPr>
            <a:spLocks noGrp="1"/>
          </p:cNvSpPr>
          <p:nvPr>
            <p:ph type="sldNum" sz="quarter" idx="17"/>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9" name="Subtitle 2"/>
          <p:cNvSpPr>
            <a:spLocks noGrp="1"/>
          </p:cNvSpPr>
          <p:nvPr>
            <p:ph type="subTitle" idx="18"/>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a:t>Click to edit Master subtitle style</a:t>
            </a:r>
            <a:endParaRPr lang="en-GB"/>
          </a:p>
        </p:txBody>
      </p:sp>
    </p:spTree>
    <p:extLst>
      <p:ext uri="{BB962C8B-B14F-4D97-AF65-F5344CB8AC3E}">
        <p14:creationId xmlns:p14="http://schemas.microsoft.com/office/powerpoint/2010/main" val="36017834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 Colour Panel Slide - Grey Ti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94598"/>
            <a:ext cx="4038600" cy="3383357"/>
          </a:xfrm>
          <a:prstGeom prst="rect">
            <a:avLst/>
          </a:prstGeom>
          <a:solidFill>
            <a:srgbClr val="E1E6E3">
              <a:alpha val="42000"/>
            </a:srgbClr>
          </a:solidFill>
        </p:spPr>
        <p:txBody>
          <a:bodyPr lIns="180000" tIns="180000" rIns="180000" bIns="180000"/>
          <a:lstStyle>
            <a:lvl1pPr>
              <a:defRPr sz="900"/>
            </a:lvl1pPr>
            <a:lvl2pPr>
              <a:defRPr sz="788"/>
            </a:lvl2pPr>
            <a:lvl3pPr>
              <a:defRPr sz="788"/>
            </a:lvl3pPr>
            <a:lvl4pPr>
              <a:defRPr sz="788"/>
            </a:lvl4pPr>
            <a:lvl5pPr>
              <a:defRPr sz="788"/>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194598"/>
            <a:ext cx="4038600" cy="3383357"/>
          </a:xfrm>
          <a:prstGeom prst="rect">
            <a:avLst/>
          </a:prstGeom>
          <a:solidFill>
            <a:srgbClr val="E1E6E3">
              <a:alpha val="42000"/>
            </a:srgbClr>
          </a:solidFill>
        </p:spPr>
        <p:txBody>
          <a:bodyPr lIns="180000" tIns="180000" rIns="180000" bIns="180000"/>
          <a:lstStyle>
            <a:lvl1pPr>
              <a:defRPr sz="788"/>
            </a:lvl1pPr>
            <a:lvl2pPr>
              <a:defRPr sz="788"/>
            </a:lvl2pPr>
            <a:lvl3pPr>
              <a:defRPr sz="788"/>
            </a:lvl3pPr>
            <a:lvl4pPr>
              <a:defRPr sz="788"/>
            </a:lvl4pPr>
            <a:lvl5pPr>
              <a:defRPr sz="788"/>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57200" y="363071"/>
            <a:ext cx="8229600" cy="657225"/>
          </a:xfrm>
          <a:prstGeom prst="rect">
            <a:avLst/>
          </a:prstGeom>
        </p:spPr>
        <p:txBody>
          <a:bodyPr/>
          <a:lstStyle/>
          <a:p>
            <a:r>
              <a:rPr lang="en-US"/>
              <a:t>Click to edit Master title style</a:t>
            </a:r>
            <a:endParaRPr lang="en-GB"/>
          </a:p>
        </p:txBody>
      </p:sp>
      <p:sp>
        <p:nvSpPr>
          <p:cNvPr id="8" name="Date Placeholder 7"/>
          <p:cNvSpPr>
            <a:spLocks noGrp="1"/>
          </p:cNvSpPr>
          <p:nvPr>
            <p:ph type="dt" sz="half" idx="15"/>
          </p:nvPr>
        </p:nvSpPr>
        <p:spPr>
          <a:xfrm>
            <a:off x="6667976" y="4829044"/>
            <a:ext cx="1922623" cy="185867"/>
          </a:xfrm>
          <a:prstGeom prst="rect">
            <a:avLst/>
          </a:prstGeom>
        </p:spPr>
        <p:txBody>
          <a:bodyPr/>
          <a:lstStyle/>
          <a:p>
            <a:fld id="{738C5A29-C71F-C644-99AE-0362BC374110}" type="datetimeFigureOut">
              <a:rPr lang="en-US" smtClean="0"/>
              <a:pPr/>
              <a:t>10/17/25</a:t>
            </a:fld>
            <a:endParaRPr lang="en-US"/>
          </a:p>
        </p:txBody>
      </p:sp>
      <p:sp>
        <p:nvSpPr>
          <p:cNvPr id="10" name="Footer Placeholder 9"/>
          <p:cNvSpPr>
            <a:spLocks noGrp="1"/>
          </p:cNvSpPr>
          <p:nvPr>
            <p:ph type="ftr" sz="quarter" idx="16"/>
          </p:nvPr>
        </p:nvSpPr>
        <p:spPr>
          <a:xfrm>
            <a:off x="3124200" y="4829044"/>
            <a:ext cx="2743200" cy="185867"/>
          </a:xfrm>
          <a:prstGeom prst="rect">
            <a:avLst/>
          </a:prstGeom>
        </p:spPr>
        <p:txBody>
          <a:bodyPr/>
          <a:lstStyle/>
          <a:p>
            <a:endParaRPr lang="en-US"/>
          </a:p>
        </p:txBody>
      </p:sp>
      <p:sp>
        <p:nvSpPr>
          <p:cNvPr id="11" name="Slide Number Placeholder 10"/>
          <p:cNvSpPr>
            <a:spLocks noGrp="1"/>
          </p:cNvSpPr>
          <p:nvPr>
            <p:ph type="sldNum" sz="quarter" idx="17"/>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9" name="Subtitle 2"/>
          <p:cNvSpPr>
            <a:spLocks noGrp="1"/>
          </p:cNvSpPr>
          <p:nvPr>
            <p:ph type="subTitle" idx="18"/>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a:t>Click to edit Master subtitle style</a:t>
            </a:r>
            <a:endParaRPr lang="en-GB"/>
          </a:p>
        </p:txBody>
      </p:sp>
    </p:spTree>
    <p:extLst>
      <p:ext uri="{BB962C8B-B14F-4D97-AF65-F5344CB8AC3E}">
        <p14:creationId xmlns:p14="http://schemas.microsoft.com/office/powerpoint/2010/main" val="17682655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latform Design and Tech - Turquoise Ti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94598"/>
            <a:ext cx="4038600" cy="3383357"/>
          </a:xfrm>
          <a:prstGeom prst="rect">
            <a:avLst/>
          </a:prstGeom>
          <a:noFill/>
        </p:spPr>
        <p:txBody>
          <a:bodyPr lIns="180000" tIns="180000" rIns="180000" bIns="180000"/>
          <a:lstStyle>
            <a:lvl1pPr marL="128588" indent="-128588">
              <a:buClr>
                <a:schemeClr val="accent4"/>
              </a:buClr>
              <a:buFont typeface="Arial" panose="020B0604020202020204" pitchFamily="34" charset="0"/>
              <a:buChar char="•"/>
              <a:defRPr sz="900" baseline="0"/>
            </a:lvl1pPr>
            <a:lvl2pPr>
              <a:defRPr sz="788"/>
            </a:lvl2pPr>
            <a:lvl3pPr>
              <a:defRPr sz="788"/>
            </a:lvl3pPr>
            <a:lvl4pPr>
              <a:defRPr sz="788"/>
            </a:lvl4pPr>
            <a:lvl5pPr>
              <a:defRPr sz="788"/>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111810"/>
            <a:ext cx="4038600" cy="1466144"/>
          </a:xfrm>
          <a:prstGeom prst="rect">
            <a:avLst/>
          </a:prstGeom>
          <a:solidFill>
            <a:srgbClr val="C6E8EB">
              <a:alpha val="42000"/>
            </a:srgbClr>
          </a:solidFill>
        </p:spPr>
        <p:txBody>
          <a:bodyPr lIns="180000" tIns="180000" rIns="180000" bIns="180000"/>
          <a:lstStyle>
            <a:lvl1pPr>
              <a:defRPr sz="900" baseline="0"/>
            </a:lvl1pPr>
            <a:lvl2pPr>
              <a:defRPr sz="788" b="1">
                <a:solidFill>
                  <a:srgbClr val="005581"/>
                </a:solidFill>
              </a:defRPr>
            </a:lvl2pPr>
            <a:lvl3pPr>
              <a:defRPr sz="788"/>
            </a:lvl3pPr>
            <a:lvl4pPr>
              <a:defRPr sz="788"/>
            </a:lvl4pPr>
            <a:lvl5pPr>
              <a:defRPr sz="788"/>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57200" y="363070"/>
            <a:ext cx="8229600" cy="372476"/>
          </a:xfrm>
          <a:prstGeom prst="rect">
            <a:avLst/>
          </a:prstGeom>
        </p:spPr>
        <p:txBody>
          <a:bodyPr/>
          <a:lstStyle/>
          <a:p>
            <a:r>
              <a:rPr lang="en-US"/>
              <a:t>Click to edit Master title style</a:t>
            </a:r>
            <a:endParaRPr lang="en-GB"/>
          </a:p>
        </p:txBody>
      </p:sp>
      <p:sp>
        <p:nvSpPr>
          <p:cNvPr id="8" name="Date Placeholder 7"/>
          <p:cNvSpPr>
            <a:spLocks noGrp="1"/>
          </p:cNvSpPr>
          <p:nvPr>
            <p:ph type="dt" sz="half" idx="15"/>
          </p:nvPr>
        </p:nvSpPr>
        <p:spPr>
          <a:xfrm>
            <a:off x="6667976" y="4829044"/>
            <a:ext cx="1922623" cy="185867"/>
          </a:xfrm>
          <a:prstGeom prst="rect">
            <a:avLst/>
          </a:prstGeom>
        </p:spPr>
        <p:txBody>
          <a:bodyPr/>
          <a:lstStyle/>
          <a:p>
            <a:fld id="{738C5A29-C71F-C644-99AE-0362BC374110}" type="datetimeFigureOut">
              <a:rPr lang="en-US" smtClean="0"/>
              <a:pPr/>
              <a:t>10/17/25</a:t>
            </a:fld>
            <a:endParaRPr lang="en-US"/>
          </a:p>
        </p:txBody>
      </p:sp>
      <p:sp>
        <p:nvSpPr>
          <p:cNvPr id="10" name="Footer Placeholder 9"/>
          <p:cNvSpPr>
            <a:spLocks noGrp="1"/>
          </p:cNvSpPr>
          <p:nvPr>
            <p:ph type="ftr" sz="quarter" idx="16"/>
          </p:nvPr>
        </p:nvSpPr>
        <p:spPr>
          <a:xfrm>
            <a:off x="3124200" y="4829044"/>
            <a:ext cx="2743200" cy="185867"/>
          </a:xfrm>
          <a:prstGeom prst="rect">
            <a:avLst/>
          </a:prstGeom>
        </p:spPr>
        <p:txBody>
          <a:bodyPr/>
          <a:lstStyle/>
          <a:p>
            <a:endParaRPr lang="en-US"/>
          </a:p>
        </p:txBody>
      </p:sp>
      <p:sp>
        <p:nvSpPr>
          <p:cNvPr id="11" name="Slide Number Placeholder 10"/>
          <p:cNvSpPr>
            <a:spLocks noGrp="1"/>
          </p:cNvSpPr>
          <p:nvPr>
            <p:ph type="sldNum" sz="quarter" idx="17"/>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9" name="Subtitle 2"/>
          <p:cNvSpPr>
            <a:spLocks noGrp="1"/>
          </p:cNvSpPr>
          <p:nvPr>
            <p:ph type="subTitle" idx="18"/>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a:t>Click to edit Master subtitle style</a:t>
            </a:r>
            <a:endParaRPr lang="en-GB"/>
          </a:p>
        </p:txBody>
      </p:sp>
      <p:sp>
        <p:nvSpPr>
          <p:cNvPr id="12" name="Picture Placeholder 5"/>
          <p:cNvSpPr>
            <a:spLocks noGrp="1"/>
          </p:cNvSpPr>
          <p:nvPr>
            <p:ph type="pic" sz="quarter" idx="19"/>
          </p:nvPr>
        </p:nvSpPr>
        <p:spPr>
          <a:xfrm>
            <a:off x="4647600" y="1194198"/>
            <a:ext cx="4039200" cy="1809601"/>
          </a:xfrm>
          <a:prstGeom prst="rect">
            <a:avLst/>
          </a:prstGeom>
        </p:spPr>
        <p:txBody>
          <a:bodyPr/>
          <a:lstStyle/>
          <a:p>
            <a:r>
              <a:rPr lang="en-US"/>
              <a:t>Click icon to add picture</a:t>
            </a:r>
            <a:endParaRPr lang="en-GB"/>
          </a:p>
        </p:txBody>
      </p:sp>
    </p:spTree>
    <p:extLst>
      <p:ext uri="{BB962C8B-B14F-4D97-AF65-F5344CB8AC3E}">
        <p14:creationId xmlns:p14="http://schemas.microsoft.com/office/powerpoint/2010/main" val="24126505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latform Design and Tech- Navy Ti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94598"/>
            <a:ext cx="4038600" cy="3383357"/>
          </a:xfrm>
          <a:prstGeom prst="rect">
            <a:avLst/>
          </a:prstGeom>
          <a:noFill/>
        </p:spPr>
        <p:txBody>
          <a:bodyPr lIns="180000" tIns="180000" rIns="180000" bIns="180000"/>
          <a:lstStyle>
            <a:lvl1pPr marL="128588" indent="-128588">
              <a:buClr>
                <a:schemeClr val="accent4"/>
              </a:buClr>
              <a:buFont typeface="Arial" panose="020B0604020202020204" pitchFamily="34" charset="0"/>
              <a:buChar char="•"/>
              <a:defRPr sz="900"/>
            </a:lvl1pPr>
            <a:lvl2pPr>
              <a:defRPr sz="788"/>
            </a:lvl2pPr>
            <a:lvl3pPr>
              <a:defRPr sz="788"/>
            </a:lvl3pPr>
            <a:lvl4pPr>
              <a:defRPr sz="788"/>
            </a:lvl4pPr>
            <a:lvl5pPr>
              <a:defRPr sz="788"/>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3111810"/>
            <a:ext cx="4038600" cy="1466144"/>
          </a:xfrm>
          <a:prstGeom prst="rect">
            <a:avLst/>
          </a:prstGeom>
          <a:solidFill>
            <a:srgbClr val="B5CBDF">
              <a:alpha val="42000"/>
            </a:srgbClr>
          </a:solidFill>
        </p:spPr>
        <p:txBody>
          <a:bodyPr lIns="180000" tIns="180000" rIns="180000" bIns="180000"/>
          <a:lstStyle>
            <a:lvl1pPr marL="128588" indent="-128588">
              <a:buClr>
                <a:schemeClr val="accent4"/>
              </a:buClr>
              <a:buFont typeface="Arial" panose="020B0604020202020204" pitchFamily="34" charset="0"/>
              <a:buChar char="•"/>
              <a:defRPr sz="900" baseline="0"/>
            </a:lvl1pPr>
            <a:lvl2pPr>
              <a:defRPr sz="788" b="1">
                <a:solidFill>
                  <a:srgbClr val="005581"/>
                </a:solidFill>
              </a:defRPr>
            </a:lvl2pPr>
            <a:lvl3pPr>
              <a:defRPr sz="788"/>
            </a:lvl3pPr>
            <a:lvl4pPr>
              <a:defRPr sz="788"/>
            </a:lvl4pPr>
            <a:lvl5pPr>
              <a:defRPr sz="788"/>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57200" y="363070"/>
            <a:ext cx="8229600" cy="372476"/>
          </a:xfrm>
          <a:prstGeom prst="rect">
            <a:avLst/>
          </a:prstGeom>
        </p:spPr>
        <p:txBody>
          <a:bodyPr/>
          <a:lstStyle/>
          <a:p>
            <a:r>
              <a:rPr lang="en-US"/>
              <a:t>Click to edit Master title style</a:t>
            </a:r>
            <a:endParaRPr lang="en-GB"/>
          </a:p>
        </p:txBody>
      </p:sp>
      <p:sp>
        <p:nvSpPr>
          <p:cNvPr id="8" name="Date Placeholder 7"/>
          <p:cNvSpPr>
            <a:spLocks noGrp="1"/>
          </p:cNvSpPr>
          <p:nvPr>
            <p:ph type="dt" sz="half" idx="15"/>
          </p:nvPr>
        </p:nvSpPr>
        <p:spPr>
          <a:xfrm>
            <a:off x="6667976" y="4829044"/>
            <a:ext cx="1922623" cy="185867"/>
          </a:xfrm>
          <a:prstGeom prst="rect">
            <a:avLst/>
          </a:prstGeom>
        </p:spPr>
        <p:txBody>
          <a:bodyPr/>
          <a:lstStyle/>
          <a:p>
            <a:fld id="{738C5A29-C71F-C644-99AE-0362BC374110}" type="datetimeFigureOut">
              <a:rPr lang="en-US" smtClean="0"/>
              <a:pPr/>
              <a:t>10/17/25</a:t>
            </a:fld>
            <a:endParaRPr lang="en-US"/>
          </a:p>
        </p:txBody>
      </p:sp>
      <p:sp>
        <p:nvSpPr>
          <p:cNvPr id="10" name="Footer Placeholder 9"/>
          <p:cNvSpPr>
            <a:spLocks noGrp="1"/>
          </p:cNvSpPr>
          <p:nvPr>
            <p:ph type="ftr" sz="quarter" idx="16"/>
          </p:nvPr>
        </p:nvSpPr>
        <p:spPr>
          <a:xfrm>
            <a:off x="3124200" y="4829044"/>
            <a:ext cx="2743200" cy="185867"/>
          </a:xfrm>
          <a:prstGeom prst="rect">
            <a:avLst/>
          </a:prstGeom>
        </p:spPr>
        <p:txBody>
          <a:bodyPr/>
          <a:lstStyle/>
          <a:p>
            <a:endParaRPr lang="en-US"/>
          </a:p>
        </p:txBody>
      </p:sp>
      <p:sp>
        <p:nvSpPr>
          <p:cNvPr id="11" name="Slide Number Placeholder 10"/>
          <p:cNvSpPr>
            <a:spLocks noGrp="1"/>
          </p:cNvSpPr>
          <p:nvPr>
            <p:ph type="sldNum" sz="quarter" idx="17"/>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9" name="Subtitle 2"/>
          <p:cNvSpPr>
            <a:spLocks noGrp="1"/>
          </p:cNvSpPr>
          <p:nvPr>
            <p:ph type="subTitle" idx="18"/>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a:t>Click to edit Master subtitle style</a:t>
            </a:r>
            <a:endParaRPr lang="en-GB"/>
          </a:p>
        </p:txBody>
      </p:sp>
      <p:sp>
        <p:nvSpPr>
          <p:cNvPr id="12" name="Picture Placeholder 5"/>
          <p:cNvSpPr>
            <a:spLocks noGrp="1"/>
          </p:cNvSpPr>
          <p:nvPr>
            <p:ph type="pic" sz="quarter" idx="19"/>
          </p:nvPr>
        </p:nvSpPr>
        <p:spPr>
          <a:xfrm>
            <a:off x="4647600" y="1194198"/>
            <a:ext cx="4039200" cy="1809601"/>
          </a:xfrm>
          <a:prstGeom prst="rect">
            <a:avLst/>
          </a:prstGeom>
        </p:spPr>
        <p:txBody>
          <a:bodyPr/>
          <a:lstStyle/>
          <a:p>
            <a:r>
              <a:rPr lang="en-US"/>
              <a:t>Click icon to add picture</a:t>
            </a:r>
            <a:endParaRPr lang="en-GB"/>
          </a:p>
        </p:txBody>
      </p:sp>
    </p:spTree>
    <p:extLst>
      <p:ext uri="{BB962C8B-B14F-4D97-AF65-F5344CB8AC3E}">
        <p14:creationId xmlns:p14="http://schemas.microsoft.com/office/powerpoint/2010/main" val="33063174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latform Design and Tech - Grey Ti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94598"/>
            <a:ext cx="4038600" cy="3383357"/>
          </a:xfrm>
          <a:prstGeom prst="rect">
            <a:avLst/>
          </a:prstGeom>
          <a:noFill/>
        </p:spPr>
        <p:txBody>
          <a:bodyPr lIns="180000" tIns="180000" rIns="180000" bIns="180000"/>
          <a:lstStyle>
            <a:lvl1pPr marL="128588" indent="-128588">
              <a:buFont typeface="Arial" panose="020B0604020202020204" pitchFamily="34" charset="0"/>
              <a:buChar char="•"/>
              <a:defRPr sz="900"/>
            </a:lvl1pPr>
            <a:lvl2pPr>
              <a:defRPr sz="788"/>
            </a:lvl2pPr>
            <a:lvl3pPr>
              <a:defRPr sz="788"/>
            </a:lvl3pPr>
            <a:lvl4pPr>
              <a:defRPr sz="788"/>
            </a:lvl4pPr>
            <a:lvl5pPr>
              <a:defRPr sz="788"/>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3111810"/>
            <a:ext cx="4038600" cy="1466144"/>
          </a:xfrm>
          <a:prstGeom prst="rect">
            <a:avLst/>
          </a:prstGeom>
          <a:solidFill>
            <a:srgbClr val="E1E6E3">
              <a:alpha val="42000"/>
            </a:srgbClr>
          </a:solidFill>
        </p:spPr>
        <p:txBody>
          <a:bodyPr lIns="180000" tIns="180000" rIns="180000" bIns="180000"/>
          <a:lstStyle>
            <a:lvl1pPr>
              <a:defRPr sz="900" baseline="0"/>
            </a:lvl1pPr>
            <a:lvl2pPr>
              <a:defRPr sz="788" b="1">
                <a:solidFill>
                  <a:srgbClr val="005581"/>
                </a:solidFill>
              </a:defRPr>
            </a:lvl2pPr>
            <a:lvl3pPr>
              <a:defRPr sz="788"/>
            </a:lvl3pPr>
            <a:lvl4pPr>
              <a:defRPr sz="788"/>
            </a:lvl4pPr>
            <a:lvl5pPr>
              <a:defRPr sz="788"/>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57200" y="363070"/>
            <a:ext cx="8229600" cy="372476"/>
          </a:xfrm>
          <a:prstGeom prst="rect">
            <a:avLst/>
          </a:prstGeom>
        </p:spPr>
        <p:txBody>
          <a:bodyPr/>
          <a:lstStyle/>
          <a:p>
            <a:r>
              <a:rPr lang="en-US"/>
              <a:t>Click to edit Master title style</a:t>
            </a:r>
            <a:endParaRPr lang="en-GB"/>
          </a:p>
        </p:txBody>
      </p:sp>
      <p:sp>
        <p:nvSpPr>
          <p:cNvPr id="8" name="Date Placeholder 7"/>
          <p:cNvSpPr>
            <a:spLocks noGrp="1"/>
          </p:cNvSpPr>
          <p:nvPr>
            <p:ph type="dt" sz="half" idx="15"/>
          </p:nvPr>
        </p:nvSpPr>
        <p:spPr>
          <a:xfrm>
            <a:off x="6667976" y="4829044"/>
            <a:ext cx="1922623" cy="185867"/>
          </a:xfrm>
          <a:prstGeom prst="rect">
            <a:avLst/>
          </a:prstGeom>
        </p:spPr>
        <p:txBody>
          <a:bodyPr/>
          <a:lstStyle/>
          <a:p>
            <a:fld id="{738C5A29-C71F-C644-99AE-0362BC374110}" type="datetimeFigureOut">
              <a:rPr lang="en-US" smtClean="0"/>
              <a:pPr/>
              <a:t>10/17/25</a:t>
            </a:fld>
            <a:endParaRPr lang="en-US"/>
          </a:p>
        </p:txBody>
      </p:sp>
      <p:sp>
        <p:nvSpPr>
          <p:cNvPr id="10" name="Footer Placeholder 9"/>
          <p:cNvSpPr>
            <a:spLocks noGrp="1"/>
          </p:cNvSpPr>
          <p:nvPr>
            <p:ph type="ftr" sz="quarter" idx="16"/>
          </p:nvPr>
        </p:nvSpPr>
        <p:spPr>
          <a:xfrm>
            <a:off x="3124200" y="4829044"/>
            <a:ext cx="2743200" cy="185867"/>
          </a:xfrm>
          <a:prstGeom prst="rect">
            <a:avLst/>
          </a:prstGeom>
        </p:spPr>
        <p:txBody>
          <a:bodyPr/>
          <a:lstStyle/>
          <a:p>
            <a:endParaRPr lang="en-US"/>
          </a:p>
        </p:txBody>
      </p:sp>
      <p:sp>
        <p:nvSpPr>
          <p:cNvPr id="11" name="Slide Number Placeholder 10"/>
          <p:cNvSpPr>
            <a:spLocks noGrp="1"/>
          </p:cNvSpPr>
          <p:nvPr>
            <p:ph type="sldNum" sz="quarter" idx="17"/>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9" name="Subtitle 2"/>
          <p:cNvSpPr>
            <a:spLocks noGrp="1"/>
          </p:cNvSpPr>
          <p:nvPr>
            <p:ph type="subTitle" idx="18"/>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a:t>Click to edit Master subtitle style</a:t>
            </a:r>
            <a:endParaRPr lang="en-GB"/>
          </a:p>
        </p:txBody>
      </p:sp>
      <p:sp>
        <p:nvSpPr>
          <p:cNvPr id="12" name="Picture Placeholder 5"/>
          <p:cNvSpPr>
            <a:spLocks noGrp="1"/>
          </p:cNvSpPr>
          <p:nvPr>
            <p:ph type="pic" sz="quarter" idx="19"/>
          </p:nvPr>
        </p:nvSpPr>
        <p:spPr>
          <a:xfrm>
            <a:off x="4647600" y="1194198"/>
            <a:ext cx="4039200" cy="1809601"/>
          </a:xfrm>
          <a:prstGeom prst="rect">
            <a:avLst/>
          </a:prstGeom>
        </p:spPr>
        <p:txBody>
          <a:bodyPr/>
          <a:lstStyle/>
          <a:p>
            <a:r>
              <a:rPr lang="en-US"/>
              <a:t>Click icon to add picture</a:t>
            </a:r>
            <a:endParaRPr lang="en-GB"/>
          </a:p>
        </p:txBody>
      </p:sp>
    </p:spTree>
    <p:extLst>
      <p:ext uri="{BB962C8B-B14F-4D97-AF65-F5344CB8AC3E}">
        <p14:creationId xmlns:p14="http://schemas.microsoft.com/office/powerpoint/2010/main" val="40021619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mn Slide - Turquoise Ti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78635"/>
            <a:ext cx="2602632" cy="3383357"/>
          </a:xfrm>
          <a:prstGeom prst="rect">
            <a:avLst/>
          </a:prstGeom>
          <a:solidFill>
            <a:srgbClr val="C6E8EB">
              <a:alpha val="42000"/>
            </a:srgbClr>
          </a:solidFill>
        </p:spPr>
        <p:txBody>
          <a:bodyPr lIns="180000" tIns="180000" rIns="180000" bIns="180000"/>
          <a:lstStyle>
            <a:lvl1pPr>
              <a:defRPr sz="900"/>
            </a:lvl1pPr>
            <a:lvl2pPr>
              <a:defRPr sz="788"/>
            </a:lvl2pPr>
            <a:lvl3pPr>
              <a:defRPr sz="788"/>
            </a:lvl3pPr>
            <a:lvl4pPr>
              <a:defRPr sz="788"/>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3275856" y="1186615"/>
            <a:ext cx="2592288" cy="3383357"/>
          </a:xfrm>
          <a:prstGeom prst="rect">
            <a:avLst/>
          </a:prstGeom>
          <a:solidFill>
            <a:srgbClr val="C6E8EB">
              <a:alpha val="42000"/>
            </a:srgbClr>
          </a:solidFill>
        </p:spPr>
        <p:txBody>
          <a:bodyPr lIns="180000" tIns="180000" rIns="180000" bIns="180000"/>
          <a:lstStyle>
            <a:lvl1pPr>
              <a:defRPr sz="900"/>
            </a:lvl1pPr>
            <a:lvl2pPr>
              <a:defRPr sz="788"/>
            </a:lvl2pPr>
            <a:lvl3pPr>
              <a:defRPr sz="788"/>
            </a:lvl3pPr>
            <a:lvl4pPr>
              <a:defRPr sz="788"/>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57200" y="363071"/>
            <a:ext cx="8229600" cy="657225"/>
          </a:xfrm>
          <a:prstGeom prst="rect">
            <a:avLst/>
          </a:prstGeom>
        </p:spPr>
        <p:txBody>
          <a:bodyPr/>
          <a:lstStyle/>
          <a:p>
            <a:r>
              <a:rPr lang="en-US"/>
              <a:t>Click to edit Master title style</a:t>
            </a:r>
            <a:endParaRPr lang="en-GB"/>
          </a:p>
        </p:txBody>
      </p:sp>
      <p:sp>
        <p:nvSpPr>
          <p:cNvPr id="8" name="Date Placeholder 7"/>
          <p:cNvSpPr>
            <a:spLocks noGrp="1"/>
          </p:cNvSpPr>
          <p:nvPr>
            <p:ph type="dt" sz="half" idx="15"/>
          </p:nvPr>
        </p:nvSpPr>
        <p:spPr>
          <a:xfrm>
            <a:off x="6667976" y="4829044"/>
            <a:ext cx="1922623" cy="185867"/>
          </a:xfrm>
          <a:prstGeom prst="rect">
            <a:avLst/>
          </a:prstGeom>
        </p:spPr>
        <p:txBody>
          <a:bodyPr/>
          <a:lstStyle/>
          <a:p>
            <a:fld id="{738C5A29-C71F-C644-99AE-0362BC374110}" type="datetimeFigureOut">
              <a:rPr lang="en-US" smtClean="0"/>
              <a:pPr/>
              <a:t>10/17/25</a:t>
            </a:fld>
            <a:endParaRPr lang="en-US"/>
          </a:p>
        </p:txBody>
      </p:sp>
      <p:sp>
        <p:nvSpPr>
          <p:cNvPr id="10" name="Footer Placeholder 9"/>
          <p:cNvSpPr>
            <a:spLocks noGrp="1"/>
          </p:cNvSpPr>
          <p:nvPr>
            <p:ph type="ftr" sz="quarter" idx="16"/>
          </p:nvPr>
        </p:nvSpPr>
        <p:spPr>
          <a:xfrm>
            <a:off x="3124200" y="4829044"/>
            <a:ext cx="2743200" cy="185867"/>
          </a:xfrm>
          <a:prstGeom prst="rect">
            <a:avLst/>
          </a:prstGeom>
        </p:spPr>
        <p:txBody>
          <a:bodyPr/>
          <a:lstStyle/>
          <a:p>
            <a:endParaRPr lang="en-US"/>
          </a:p>
        </p:txBody>
      </p:sp>
      <p:sp>
        <p:nvSpPr>
          <p:cNvPr id="11" name="Slide Number Placeholder 10"/>
          <p:cNvSpPr>
            <a:spLocks noGrp="1"/>
          </p:cNvSpPr>
          <p:nvPr>
            <p:ph type="sldNum" sz="quarter" idx="17"/>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12" name="Content Placeholder 3"/>
          <p:cNvSpPr>
            <a:spLocks noGrp="1"/>
          </p:cNvSpPr>
          <p:nvPr>
            <p:ph sz="half" idx="18"/>
          </p:nvPr>
        </p:nvSpPr>
        <p:spPr>
          <a:xfrm>
            <a:off x="6084168" y="1186615"/>
            <a:ext cx="2592288" cy="3383357"/>
          </a:xfrm>
          <a:prstGeom prst="rect">
            <a:avLst/>
          </a:prstGeom>
          <a:solidFill>
            <a:srgbClr val="C6E8EB">
              <a:alpha val="42000"/>
            </a:srgbClr>
          </a:solidFill>
        </p:spPr>
        <p:txBody>
          <a:bodyPr lIns="180000" tIns="180000" rIns="180000" bIns="180000"/>
          <a:lstStyle>
            <a:lvl1pPr>
              <a:defRPr sz="788"/>
            </a:lvl1pPr>
            <a:lvl2pPr>
              <a:defRPr sz="788"/>
            </a:lvl2pPr>
            <a:lvl3pPr>
              <a:defRPr sz="788"/>
            </a:lvl3pPr>
            <a:lvl4pPr>
              <a:defRPr sz="788"/>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Subtitle 2"/>
          <p:cNvSpPr>
            <a:spLocks noGrp="1"/>
          </p:cNvSpPr>
          <p:nvPr>
            <p:ph type="subTitle" idx="19"/>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a:t>Click to edit Master subtitle style</a:t>
            </a:r>
            <a:endParaRPr lang="en-GB"/>
          </a:p>
        </p:txBody>
      </p:sp>
    </p:spTree>
    <p:extLst>
      <p:ext uri="{BB962C8B-B14F-4D97-AF65-F5344CB8AC3E}">
        <p14:creationId xmlns:p14="http://schemas.microsoft.com/office/powerpoint/2010/main" val="37819256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Column Slide - Navy Ti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78635"/>
            <a:ext cx="2602632" cy="3383357"/>
          </a:xfrm>
          <a:prstGeom prst="rect">
            <a:avLst/>
          </a:prstGeom>
          <a:solidFill>
            <a:srgbClr val="B5CBDF">
              <a:alpha val="42000"/>
            </a:srgbClr>
          </a:solidFill>
        </p:spPr>
        <p:txBody>
          <a:bodyPr lIns="180000" tIns="180000" rIns="180000" bIns="180000"/>
          <a:lstStyle>
            <a:lvl1pPr>
              <a:defRPr sz="900"/>
            </a:lvl1pPr>
            <a:lvl2pPr>
              <a:defRPr sz="788"/>
            </a:lvl2pPr>
            <a:lvl3pPr>
              <a:defRPr sz="788"/>
            </a:lvl3pPr>
            <a:lvl4pPr>
              <a:defRPr sz="788"/>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3275856" y="1186615"/>
            <a:ext cx="2592288" cy="3383357"/>
          </a:xfrm>
          <a:prstGeom prst="rect">
            <a:avLst/>
          </a:prstGeom>
          <a:solidFill>
            <a:srgbClr val="B5CBDF">
              <a:alpha val="42000"/>
            </a:srgbClr>
          </a:solidFill>
        </p:spPr>
        <p:txBody>
          <a:bodyPr lIns="180000" tIns="180000" rIns="180000" bIns="180000"/>
          <a:lstStyle>
            <a:lvl1pPr>
              <a:defRPr sz="900"/>
            </a:lvl1pPr>
            <a:lvl2pPr>
              <a:defRPr sz="788"/>
            </a:lvl2pPr>
            <a:lvl3pPr>
              <a:defRPr sz="788"/>
            </a:lvl3pPr>
            <a:lvl4pPr>
              <a:defRPr sz="788"/>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57200" y="363071"/>
            <a:ext cx="8229600" cy="657225"/>
          </a:xfrm>
          <a:prstGeom prst="rect">
            <a:avLst/>
          </a:prstGeom>
        </p:spPr>
        <p:txBody>
          <a:bodyPr/>
          <a:lstStyle/>
          <a:p>
            <a:r>
              <a:rPr lang="en-US"/>
              <a:t>Click to edit Master title style</a:t>
            </a:r>
            <a:endParaRPr lang="en-GB"/>
          </a:p>
        </p:txBody>
      </p:sp>
      <p:sp>
        <p:nvSpPr>
          <p:cNvPr id="8" name="Date Placeholder 7"/>
          <p:cNvSpPr>
            <a:spLocks noGrp="1"/>
          </p:cNvSpPr>
          <p:nvPr>
            <p:ph type="dt" sz="half" idx="15"/>
          </p:nvPr>
        </p:nvSpPr>
        <p:spPr>
          <a:xfrm>
            <a:off x="6667976" y="4829044"/>
            <a:ext cx="1922623" cy="185867"/>
          </a:xfrm>
          <a:prstGeom prst="rect">
            <a:avLst/>
          </a:prstGeom>
        </p:spPr>
        <p:txBody>
          <a:bodyPr/>
          <a:lstStyle/>
          <a:p>
            <a:fld id="{738C5A29-C71F-C644-99AE-0362BC374110}" type="datetimeFigureOut">
              <a:rPr lang="en-US" smtClean="0"/>
              <a:pPr/>
              <a:t>10/17/25</a:t>
            </a:fld>
            <a:endParaRPr lang="en-US"/>
          </a:p>
        </p:txBody>
      </p:sp>
      <p:sp>
        <p:nvSpPr>
          <p:cNvPr id="10" name="Footer Placeholder 9"/>
          <p:cNvSpPr>
            <a:spLocks noGrp="1"/>
          </p:cNvSpPr>
          <p:nvPr>
            <p:ph type="ftr" sz="quarter" idx="16"/>
          </p:nvPr>
        </p:nvSpPr>
        <p:spPr>
          <a:xfrm>
            <a:off x="3124200" y="4829044"/>
            <a:ext cx="2743200" cy="185867"/>
          </a:xfrm>
          <a:prstGeom prst="rect">
            <a:avLst/>
          </a:prstGeom>
        </p:spPr>
        <p:txBody>
          <a:bodyPr/>
          <a:lstStyle/>
          <a:p>
            <a:endParaRPr lang="en-US"/>
          </a:p>
        </p:txBody>
      </p:sp>
      <p:sp>
        <p:nvSpPr>
          <p:cNvPr id="11" name="Slide Number Placeholder 10"/>
          <p:cNvSpPr>
            <a:spLocks noGrp="1"/>
          </p:cNvSpPr>
          <p:nvPr>
            <p:ph type="sldNum" sz="quarter" idx="17"/>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12" name="Content Placeholder 3"/>
          <p:cNvSpPr>
            <a:spLocks noGrp="1"/>
          </p:cNvSpPr>
          <p:nvPr>
            <p:ph sz="half" idx="18"/>
          </p:nvPr>
        </p:nvSpPr>
        <p:spPr>
          <a:xfrm>
            <a:off x="6084168" y="1186615"/>
            <a:ext cx="2592288" cy="3383357"/>
          </a:xfrm>
          <a:prstGeom prst="rect">
            <a:avLst/>
          </a:prstGeom>
          <a:solidFill>
            <a:srgbClr val="B5CBDF">
              <a:alpha val="42000"/>
            </a:srgbClr>
          </a:solidFill>
        </p:spPr>
        <p:txBody>
          <a:bodyPr lIns="180000" tIns="180000" rIns="180000" bIns="180000"/>
          <a:lstStyle>
            <a:lvl1pPr>
              <a:defRPr sz="900"/>
            </a:lvl1pPr>
            <a:lvl2pPr>
              <a:defRPr sz="788"/>
            </a:lvl2pPr>
            <a:lvl3pPr>
              <a:defRPr sz="788"/>
            </a:lvl3pPr>
            <a:lvl4pPr>
              <a:defRPr sz="788"/>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Subtitle 2"/>
          <p:cNvSpPr>
            <a:spLocks noGrp="1"/>
          </p:cNvSpPr>
          <p:nvPr>
            <p:ph type="subTitle" idx="19"/>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a:t>Click to edit Master subtitle style</a:t>
            </a:r>
            <a:endParaRPr lang="en-GB"/>
          </a:p>
        </p:txBody>
      </p:sp>
    </p:spTree>
    <p:extLst>
      <p:ext uri="{BB962C8B-B14F-4D97-AF65-F5344CB8AC3E}">
        <p14:creationId xmlns:p14="http://schemas.microsoft.com/office/powerpoint/2010/main" val="17089223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Column Slide - Grey Ti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78635"/>
            <a:ext cx="2602632" cy="3383357"/>
          </a:xfrm>
          <a:prstGeom prst="rect">
            <a:avLst/>
          </a:prstGeom>
          <a:solidFill>
            <a:srgbClr val="E1E6E3">
              <a:alpha val="42000"/>
            </a:srgbClr>
          </a:solidFill>
        </p:spPr>
        <p:txBody>
          <a:bodyPr lIns="180000" tIns="180000" rIns="180000" bIns="180000"/>
          <a:lstStyle>
            <a:lvl1pPr>
              <a:defRPr sz="900"/>
            </a:lvl1pPr>
            <a:lvl2pPr>
              <a:defRPr sz="788"/>
            </a:lvl2pPr>
            <a:lvl3pPr>
              <a:defRPr sz="788"/>
            </a:lvl3pPr>
            <a:lvl4pPr>
              <a:defRPr sz="788"/>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3275856" y="1186615"/>
            <a:ext cx="2592288" cy="3383357"/>
          </a:xfrm>
          <a:prstGeom prst="rect">
            <a:avLst/>
          </a:prstGeom>
          <a:solidFill>
            <a:srgbClr val="E1E6E3">
              <a:alpha val="42000"/>
            </a:srgbClr>
          </a:solidFill>
        </p:spPr>
        <p:txBody>
          <a:bodyPr lIns="180000" tIns="180000" rIns="180000" bIns="180000"/>
          <a:lstStyle>
            <a:lvl1pPr>
              <a:defRPr sz="900"/>
            </a:lvl1pPr>
            <a:lvl2pPr>
              <a:defRPr sz="788"/>
            </a:lvl2pPr>
            <a:lvl3pPr>
              <a:defRPr sz="788"/>
            </a:lvl3pPr>
            <a:lvl4pPr>
              <a:defRPr sz="788"/>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57200" y="363071"/>
            <a:ext cx="8229600" cy="657225"/>
          </a:xfrm>
          <a:prstGeom prst="rect">
            <a:avLst/>
          </a:prstGeom>
        </p:spPr>
        <p:txBody>
          <a:bodyPr/>
          <a:lstStyle/>
          <a:p>
            <a:r>
              <a:rPr lang="en-US"/>
              <a:t>Click to edit Master title style</a:t>
            </a:r>
            <a:endParaRPr lang="en-GB"/>
          </a:p>
        </p:txBody>
      </p:sp>
      <p:sp>
        <p:nvSpPr>
          <p:cNvPr id="8" name="Date Placeholder 7"/>
          <p:cNvSpPr>
            <a:spLocks noGrp="1"/>
          </p:cNvSpPr>
          <p:nvPr>
            <p:ph type="dt" sz="half" idx="15"/>
          </p:nvPr>
        </p:nvSpPr>
        <p:spPr>
          <a:xfrm>
            <a:off x="6667976" y="4829044"/>
            <a:ext cx="1922623" cy="185867"/>
          </a:xfrm>
          <a:prstGeom prst="rect">
            <a:avLst/>
          </a:prstGeom>
        </p:spPr>
        <p:txBody>
          <a:bodyPr/>
          <a:lstStyle/>
          <a:p>
            <a:fld id="{738C5A29-C71F-C644-99AE-0362BC374110}" type="datetimeFigureOut">
              <a:rPr lang="en-US" smtClean="0"/>
              <a:pPr/>
              <a:t>10/17/25</a:t>
            </a:fld>
            <a:endParaRPr lang="en-US"/>
          </a:p>
        </p:txBody>
      </p:sp>
      <p:sp>
        <p:nvSpPr>
          <p:cNvPr id="10" name="Footer Placeholder 9"/>
          <p:cNvSpPr>
            <a:spLocks noGrp="1"/>
          </p:cNvSpPr>
          <p:nvPr>
            <p:ph type="ftr" sz="quarter" idx="16"/>
          </p:nvPr>
        </p:nvSpPr>
        <p:spPr>
          <a:xfrm>
            <a:off x="3124200" y="4829044"/>
            <a:ext cx="2743200" cy="185867"/>
          </a:xfrm>
          <a:prstGeom prst="rect">
            <a:avLst/>
          </a:prstGeom>
        </p:spPr>
        <p:txBody>
          <a:bodyPr/>
          <a:lstStyle/>
          <a:p>
            <a:endParaRPr lang="en-US"/>
          </a:p>
        </p:txBody>
      </p:sp>
      <p:sp>
        <p:nvSpPr>
          <p:cNvPr id="11" name="Slide Number Placeholder 10"/>
          <p:cNvSpPr>
            <a:spLocks noGrp="1"/>
          </p:cNvSpPr>
          <p:nvPr>
            <p:ph type="sldNum" sz="quarter" idx="17"/>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12" name="Content Placeholder 3"/>
          <p:cNvSpPr>
            <a:spLocks noGrp="1"/>
          </p:cNvSpPr>
          <p:nvPr>
            <p:ph sz="half" idx="18"/>
          </p:nvPr>
        </p:nvSpPr>
        <p:spPr>
          <a:xfrm>
            <a:off x="6084168" y="1186615"/>
            <a:ext cx="2592288" cy="3383357"/>
          </a:xfrm>
          <a:prstGeom prst="rect">
            <a:avLst/>
          </a:prstGeom>
          <a:solidFill>
            <a:srgbClr val="E1E6E3">
              <a:alpha val="42000"/>
            </a:srgbClr>
          </a:solidFill>
        </p:spPr>
        <p:txBody>
          <a:bodyPr lIns="180000" tIns="180000" rIns="180000" bIns="180000"/>
          <a:lstStyle>
            <a:lvl1pPr>
              <a:defRPr sz="900"/>
            </a:lvl1pPr>
            <a:lvl2pPr>
              <a:defRPr sz="788"/>
            </a:lvl2pPr>
            <a:lvl3pPr>
              <a:defRPr sz="788"/>
            </a:lvl3pPr>
            <a:lvl4pPr>
              <a:defRPr sz="788"/>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Subtitle 2"/>
          <p:cNvSpPr>
            <a:spLocks noGrp="1"/>
          </p:cNvSpPr>
          <p:nvPr>
            <p:ph type="subTitle" idx="19"/>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a:t>Click to edit Master subtitle style</a:t>
            </a:r>
            <a:endParaRPr lang="en-GB"/>
          </a:p>
        </p:txBody>
      </p:sp>
    </p:spTree>
    <p:extLst>
      <p:ext uri="{BB962C8B-B14F-4D97-AF65-F5344CB8AC3E}">
        <p14:creationId xmlns:p14="http://schemas.microsoft.com/office/powerpoint/2010/main" val="31702584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 Image Slide - Turquoise Ti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94598"/>
            <a:ext cx="4038600" cy="3383357"/>
          </a:xfrm>
          <a:prstGeom prst="rect">
            <a:avLst/>
          </a:prstGeom>
          <a:solidFill>
            <a:srgbClr val="C6E8EB">
              <a:alpha val="42000"/>
            </a:srgbClr>
          </a:solidFill>
        </p:spPr>
        <p:txBody>
          <a:bodyPr lIns="180000" tIns="180000" rIns="180000" bIns="180000"/>
          <a:lstStyle>
            <a:lvl1pPr>
              <a:defRPr sz="900"/>
            </a:lvl1pPr>
            <a:lvl2pPr>
              <a:defRPr sz="788"/>
            </a:lvl2pPr>
            <a:lvl3pPr>
              <a:defRPr sz="788"/>
            </a:lvl3pPr>
            <a:lvl4pPr>
              <a:defRPr sz="788"/>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57200" y="363071"/>
            <a:ext cx="8229600" cy="657225"/>
          </a:xfrm>
          <a:prstGeom prst="rect">
            <a:avLst/>
          </a:prstGeom>
        </p:spPr>
        <p:txBody>
          <a:bodyPr/>
          <a:lstStyle/>
          <a:p>
            <a:r>
              <a:rPr lang="en-US"/>
              <a:t>Click to edit Master title style</a:t>
            </a:r>
            <a:endParaRPr lang="en-GB"/>
          </a:p>
        </p:txBody>
      </p:sp>
      <p:sp>
        <p:nvSpPr>
          <p:cNvPr id="8" name="Date Placeholder 7"/>
          <p:cNvSpPr>
            <a:spLocks noGrp="1"/>
          </p:cNvSpPr>
          <p:nvPr>
            <p:ph type="dt" sz="half" idx="15"/>
          </p:nvPr>
        </p:nvSpPr>
        <p:spPr>
          <a:xfrm>
            <a:off x="6667976" y="4829044"/>
            <a:ext cx="1922623" cy="185867"/>
          </a:xfrm>
          <a:prstGeom prst="rect">
            <a:avLst/>
          </a:prstGeom>
        </p:spPr>
        <p:txBody>
          <a:bodyPr/>
          <a:lstStyle/>
          <a:p>
            <a:fld id="{738C5A29-C71F-C644-99AE-0362BC374110}" type="datetimeFigureOut">
              <a:rPr lang="en-US" smtClean="0"/>
              <a:pPr/>
              <a:t>10/17/25</a:t>
            </a:fld>
            <a:endParaRPr lang="en-US"/>
          </a:p>
        </p:txBody>
      </p:sp>
      <p:sp>
        <p:nvSpPr>
          <p:cNvPr id="10" name="Footer Placeholder 9"/>
          <p:cNvSpPr>
            <a:spLocks noGrp="1"/>
          </p:cNvSpPr>
          <p:nvPr>
            <p:ph type="ftr" sz="quarter" idx="16"/>
          </p:nvPr>
        </p:nvSpPr>
        <p:spPr>
          <a:xfrm>
            <a:off x="3124200" y="4829044"/>
            <a:ext cx="2743200" cy="185867"/>
          </a:xfrm>
          <a:prstGeom prst="rect">
            <a:avLst/>
          </a:prstGeom>
        </p:spPr>
        <p:txBody>
          <a:bodyPr/>
          <a:lstStyle/>
          <a:p>
            <a:endParaRPr lang="en-US"/>
          </a:p>
        </p:txBody>
      </p:sp>
      <p:sp>
        <p:nvSpPr>
          <p:cNvPr id="11" name="Slide Number Placeholder 10"/>
          <p:cNvSpPr>
            <a:spLocks noGrp="1"/>
          </p:cNvSpPr>
          <p:nvPr>
            <p:ph type="sldNum" sz="quarter" idx="17"/>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6" name="Picture Placeholder 5"/>
          <p:cNvSpPr>
            <a:spLocks noGrp="1"/>
          </p:cNvSpPr>
          <p:nvPr>
            <p:ph type="pic" sz="quarter" idx="18"/>
          </p:nvPr>
        </p:nvSpPr>
        <p:spPr>
          <a:xfrm>
            <a:off x="4647600" y="1194197"/>
            <a:ext cx="4039200" cy="1755595"/>
          </a:xfrm>
          <a:prstGeom prst="rect">
            <a:avLst/>
          </a:prstGeom>
        </p:spPr>
        <p:txBody>
          <a:bodyPr/>
          <a:lstStyle/>
          <a:p>
            <a:r>
              <a:rPr lang="en-US"/>
              <a:t>Click icon to add picture</a:t>
            </a:r>
            <a:endParaRPr lang="en-GB"/>
          </a:p>
        </p:txBody>
      </p:sp>
      <p:sp>
        <p:nvSpPr>
          <p:cNvPr id="12" name="Picture Placeholder 5"/>
          <p:cNvSpPr>
            <a:spLocks noGrp="1"/>
          </p:cNvSpPr>
          <p:nvPr>
            <p:ph type="pic" sz="quarter" idx="19"/>
          </p:nvPr>
        </p:nvSpPr>
        <p:spPr>
          <a:xfrm>
            <a:off x="4647600" y="3100903"/>
            <a:ext cx="1944000" cy="1458000"/>
          </a:xfrm>
          <a:prstGeom prst="rect">
            <a:avLst/>
          </a:prstGeom>
        </p:spPr>
        <p:txBody>
          <a:bodyPr/>
          <a:lstStyle/>
          <a:p>
            <a:r>
              <a:rPr lang="en-US"/>
              <a:t>Click icon to add picture</a:t>
            </a:r>
            <a:endParaRPr lang="en-GB"/>
          </a:p>
        </p:txBody>
      </p:sp>
      <p:sp>
        <p:nvSpPr>
          <p:cNvPr id="13" name="Picture Placeholder 5"/>
          <p:cNvSpPr>
            <a:spLocks noGrp="1"/>
          </p:cNvSpPr>
          <p:nvPr>
            <p:ph type="pic" sz="quarter" idx="20"/>
          </p:nvPr>
        </p:nvSpPr>
        <p:spPr>
          <a:xfrm>
            <a:off x="6742800" y="3100903"/>
            <a:ext cx="1944000" cy="1458000"/>
          </a:xfrm>
          <a:prstGeom prst="rect">
            <a:avLst/>
          </a:prstGeom>
        </p:spPr>
        <p:txBody>
          <a:bodyPr/>
          <a:lstStyle/>
          <a:p>
            <a:r>
              <a:rPr lang="en-US"/>
              <a:t>Click icon to add picture</a:t>
            </a:r>
            <a:endParaRPr lang="en-GB"/>
          </a:p>
        </p:txBody>
      </p:sp>
      <p:sp>
        <p:nvSpPr>
          <p:cNvPr id="14" name="Subtitle 2"/>
          <p:cNvSpPr>
            <a:spLocks noGrp="1"/>
          </p:cNvSpPr>
          <p:nvPr>
            <p:ph type="subTitle" idx="21"/>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a:t>Click to edit Master subtitle style</a:t>
            </a:r>
            <a:endParaRPr lang="en-GB"/>
          </a:p>
        </p:txBody>
      </p:sp>
    </p:spTree>
    <p:extLst>
      <p:ext uri="{BB962C8B-B14F-4D97-AF65-F5344CB8AC3E}">
        <p14:creationId xmlns:p14="http://schemas.microsoft.com/office/powerpoint/2010/main" val="1854147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8" name="Rectangle 17"/>
          <p:cNvSpPr/>
          <p:nvPr userDrawn="1"/>
        </p:nvSpPr>
        <p:spPr>
          <a:xfrm>
            <a:off x="233364" y="243841"/>
            <a:ext cx="8672512" cy="4632960"/>
          </a:xfrm>
          <a:prstGeom prst="rect">
            <a:avLst/>
          </a:prstGeom>
          <a:solidFill>
            <a:srgbClr val="00558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grpSp>
        <p:nvGrpSpPr>
          <p:cNvPr id="35" name="Group 34"/>
          <p:cNvGrpSpPr/>
          <p:nvPr userDrawn="1"/>
        </p:nvGrpSpPr>
        <p:grpSpPr>
          <a:xfrm>
            <a:off x="3811680" y="243842"/>
            <a:ext cx="5094196" cy="4632961"/>
            <a:chOff x="1916113" y="-743902"/>
            <a:chExt cx="7065962" cy="6426201"/>
          </a:xfrm>
        </p:grpSpPr>
        <p:sp>
          <p:nvSpPr>
            <p:cNvPr id="19" name="Freeform 25"/>
            <p:cNvSpPr>
              <a:spLocks/>
            </p:cNvSpPr>
            <p:nvPr userDrawn="1"/>
          </p:nvSpPr>
          <p:spPr bwMode="auto">
            <a:xfrm>
              <a:off x="3181350" y="2380298"/>
              <a:ext cx="2317750" cy="3302000"/>
            </a:xfrm>
            <a:custGeom>
              <a:avLst/>
              <a:gdLst>
                <a:gd name="T0" fmla="*/ 0 w 3630"/>
                <a:gd name="T1" fmla="*/ 2080 h 5172"/>
                <a:gd name="T2" fmla="*/ 1003 w 3630"/>
                <a:gd name="T3" fmla="*/ 152 h 5172"/>
                <a:gd name="T4" fmla="*/ 1118 w 3630"/>
                <a:gd name="T5" fmla="*/ 0 h 5172"/>
                <a:gd name="T6" fmla="*/ 1123 w 3630"/>
                <a:gd name="T7" fmla="*/ 190 h 5172"/>
                <a:gd name="T8" fmla="*/ 1460 w 3630"/>
                <a:gd name="T9" fmla="*/ 2080 h 51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30" h="5172">
                  <a:moveTo>
                    <a:pt x="0" y="5172"/>
                  </a:moveTo>
                  <a:cubicBezTo>
                    <a:pt x="535" y="3465"/>
                    <a:pt x="1374" y="1853"/>
                    <a:pt x="2494" y="377"/>
                  </a:cubicBezTo>
                  <a:cubicBezTo>
                    <a:pt x="2780" y="0"/>
                    <a:pt x="2780" y="0"/>
                    <a:pt x="2780" y="0"/>
                  </a:cubicBezTo>
                  <a:cubicBezTo>
                    <a:pt x="2793" y="472"/>
                    <a:pt x="2793" y="472"/>
                    <a:pt x="2793" y="472"/>
                  </a:cubicBezTo>
                  <a:cubicBezTo>
                    <a:pt x="2844" y="2152"/>
                    <a:pt x="3125" y="3732"/>
                    <a:pt x="3630" y="5172"/>
                  </a:cubicBezTo>
                </a:path>
              </a:pathLst>
            </a:custGeom>
            <a:noFill/>
            <a:ln w="25400" cap="flat">
              <a:solidFill>
                <a:schemeClr val="bg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1800"/>
            </a:p>
          </p:txBody>
        </p:sp>
        <p:sp>
          <p:nvSpPr>
            <p:cNvPr id="20" name="Freeform 26"/>
            <p:cNvSpPr>
              <a:spLocks/>
            </p:cNvSpPr>
            <p:nvPr userDrawn="1"/>
          </p:nvSpPr>
          <p:spPr bwMode="auto">
            <a:xfrm>
              <a:off x="2514600" y="-318452"/>
              <a:ext cx="2468562" cy="4927600"/>
            </a:xfrm>
            <a:custGeom>
              <a:avLst/>
              <a:gdLst>
                <a:gd name="T0" fmla="*/ 0 w 3866"/>
                <a:gd name="T1" fmla="*/ 2557 h 7718"/>
                <a:gd name="T2" fmla="*/ 165 w 3866"/>
                <a:gd name="T3" fmla="*/ 3104 h 7718"/>
                <a:gd name="T4" fmla="*/ 1144 w 3866"/>
                <a:gd name="T5" fmla="*/ 1435 h 7718"/>
                <a:gd name="T6" fmla="*/ 1149 w 3866"/>
                <a:gd name="T7" fmla="*/ 1429 h 7718"/>
                <a:gd name="T8" fmla="*/ 1152 w 3866"/>
                <a:gd name="T9" fmla="*/ 1426 h 7718"/>
                <a:gd name="T10" fmla="*/ 1407 w 3866"/>
                <a:gd name="T11" fmla="*/ 1149 h 7718"/>
                <a:gd name="T12" fmla="*/ 1443 w 3866"/>
                <a:gd name="T13" fmla="*/ 734 h 7718"/>
                <a:gd name="T14" fmla="*/ 1555 w 3866"/>
                <a:gd name="T15" fmla="*/ 0 h 7718"/>
                <a:gd name="T16" fmla="*/ 1537 w 3866"/>
                <a:gd name="T17" fmla="*/ 19 h 7718"/>
                <a:gd name="T18" fmla="*/ 0 w 3866"/>
                <a:gd name="T19" fmla="*/ 2557 h 77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66" h="7718">
                  <a:moveTo>
                    <a:pt x="0" y="6357"/>
                  </a:moveTo>
                  <a:cubicBezTo>
                    <a:pt x="114" y="6830"/>
                    <a:pt x="253" y="7285"/>
                    <a:pt x="410" y="7718"/>
                  </a:cubicBezTo>
                  <a:cubicBezTo>
                    <a:pt x="1015" y="6242"/>
                    <a:pt x="1831" y="4848"/>
                    <a:pt x="2845" y="3567"/>
                  </a:cubicBezTo>
                  <a:cubicBezTo>
                    <a:pt x="2845" y="3567"/>
                    <a:pt x="2853" y="3557"/>
                    <a:pt x="2856" y="3553"/>
                  </a:cubicBezTo>
                  <a:cubicBezTo>
                    <a:pt x="2864" y="3545"/>
                    <a:pt x="2864" y="3545"/>
                    <a:pt x="2864" y="3545"/>
                  </a:cubicBezTo>
                  <a:cubicBezTo>
                    <a:pt x="3063" y="3312"/>
                    <a:pt x="3276" y="3081"/>
                    <a:pt x="3498" y="2856"/>
                  </a:cubicBezTo>
                  <a:cubicBezTo>
                    <a:pt x="3520" y="2510"/>
                    <a:pt x="3548" y="2164"/>
                    <a:pt x="3588" y="1825"/>
                  </a:cubicBezTo>
                  <a:cubicBezTo>
                    <a:pt x="3654" y="1232"/>
                    <a:pt x="3748" y="620"/>
                    <a:pt x="3866" y="0"/>
                  </a:cubicBezTo>
                  <a:cubicBezTo>
                    <a:pt x="3853" y="15"/>
                    <a:pt x="3837" y="31"/>
                    <a:pt x="3822" y="46"/>
                  </a:cubicBezTo>
                  <a:cubicBezTo>
                    <a:pt x="2180" y="1967"/>
                    <a:pt x="895" y="4091"/>
                    <a:pt x="0" y="6357"/>
                  </a:cubicBezTo>
                  <a:close/>
                </a:path>
              </a:pathLst>
            </a:custGeom>
            <a:noFill/>
            <a:ln w="25400" cap="flat">
              <a:solidFill>
                <a:schemeClr val="bg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1800"/>
            </a:p>
          </p:txBody>
        </p:sp>
        <p:sp>
          <p:nvSpPr>
            <p:cNvPr id="21" name="Freeform 27"/>
            <p:cNvSpPr>
              <a:spLocks/>
            </p:cNvSpPr>
            <p:nvPr userDrawn="1"/>
          </p:nvSpPr>
          <p:spPr bwMode="auto">
            <a:xfrm>
              <a:off x="1916113" y="5325111"/>
              <a:ext cx="244475" cy="357188"/>
            </a:xfrm>
            <a:custGeom>
              <a:avLst/>
              <a:gdLst>
                <a:gd name="T0" fmla="*/ 0 w 383"/>
                <a:gd name="T1" fmla="*/ 225 h 559"/>
                <a:gd name="T2" fmla="*/ 53 w 383"/>
                <a:gd name="T3" fmla="*/ 0 h 559"/>
                <a:gd name="T4" fmla="*/ 154 w 383"/>
                <a:gd name="T5" fmla="*/ 225 h 559"/>
                <a:gd name="T6" fmla="*/ 0 60000 65536"/>
                <a:gd name="T7" fmla="*/ 0 60000 65536"/>
                <a:gd name="T8" fmla="*/ 0 60000 65536"/>
              </a:gdLst>
              <a:ahLst/>
              <a:cxnLst>
                <a:cxn ang="T6">
                  <a:pos x="T0" y="T1"/>
                </a:cxn>
                <a:cxn ang="T7">
                  <a:pos x="T2" y="T3"/>
                </a:cxn>
                <a:cxn ang="T8">
                  <a:pos x="T4" y="T5"/>
                </a:cxn>
              </a:cxnLst>
              <a:rect l="0" t="0" r="r" b="b"/>
              <a:pathLst>
                <a:path w="383" h="559">
                  <a:moveTo>
                    <a:pt x="0" y="559"/>
                  </a:moveTo>
                  <a:cubicBezTo>
                    <a:pt x="42" y="373"/>
                    <a:pt x="86" y="186"/>
                    <a:pt x="133" y="0"/>
                  </a:cubicBezTo>
                  <a:cubicBezTo>
                    <a:pt x="213" y="189"/>
                    <a:pt x="296" y="375"/>
                    <a:pt x="383" y="559"/>
                  </a:cubicBezTo>
                </a:path>
              </a:pathLst>
            </a:custGeom>
            <a:noFill/>
            <a:ln w="25400" cap="flat">
              <a:solidFill>
                <a:schemeClr val="bg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1800"/>
            </a:p>
          </p:txBody>
        </p:sp>
        <p:sp>
          <p:nvSpPr>
            <p:cNvPr id="22" name="Freeform 28"/>
            <p:cNvSpPr>
              <a:spLocks/>
            </p:cNvSpPr>
            <p:nvPr userDrawn="1"/>
          </p:nvSpPr>
          <p:spPr bwMode="auto">
            <a:xfrm>
              <a:off x="5835650" y="-743902"/>
              <a:ext cx="2678112" cy="1317625"/>
            </a:xfrm>
            <a:custGeom>
              <a:avLst/>
              <a:gdLst>
                <a:gd name="T0" fmla="*/ 155 w 4196"/>
                <a:gd name="T1" fmla="*/ 0 h 2062"/>
                <a:gd name="T2" fmla="*/ 0 w 4196"/>
                <a:gd name="T3" fmla="*/ 830 h 2062"/>
                <a:gd name="T4" fmla="*/ 1683 w 4196"/>
                <a:gd name="T5" fmla="*/ 9 h 2062"/>
                <a:gd name="T6" fmla="*/ 1687 w 4196"/>
                <a:gd name="T7" fmla="*/ 0 h 20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96" h="2062">
                  <a:moveTo>
                    <a:pt x="385" y="0"/>
                  </a:moveTo>
                  <a:cubicBezTo>
                    <a:pt x="223" y="702"/>
                    <a:pt x="95" y="1391"/>
                    <a:pt x="0" y="2062"/>
                  </a:cubicBezTo>
                  <a:cubicBezTo>
                    <a:pt x="1254" y="1157"/>
                    <a:pt x="2660" y="473"/>
                    <a:pt x="4186" y="23"/>
                  </a:cubicBezTo>
                  <a:cubicBezTo>
                    <a:pt x="4190" y="16"/>
                    <a:pt x="4193" y="8"/>
                    <a:pt x="4196" y="0"/>
                  </a:cubicBezTo>
                </a:path>
              </a:pathLst>
            </a:custGeom>
            <a:noFill/>
            <a:ln w="25400" cap="flat">
              <a:solidFill>
                <a:schemeClr val="bg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1800"/>
            </a:p>
          </p:txBody>
        </p:sp>
        <p:sp>
          <p:nvSpPr>
            <p:cNvPr id="23" name="Freeform 29"/>
            <p:cNvSpPr>
              <a:spLocks/>
            </p:cNvSpPr>
            <p:nvPr userDrawn="1"/>
          </p:nvSpPr>
          <p:spPr bwMode="auto">
            <a:xfrm>
              <a:off x="7964488" y="102236"/>
              <a:ext cx="1017587" cy="4886325"/>
            </a:xfrm>
            <a:custGeom>
              <a:avLst/>
              <a:gdLst>
                <a:gd name="T0" fmla="*/ 641 w 1595"/>
                <a:gd name="T1" fmla="*/ 0 h 7653"/>
                <a:gd name="T2" fmla="*/ 99 w 1595"/>
                <a:gd name="T3" fmla="*/ 2043 h 7653"/>
                <a:gd name="T4" fmla="*/ 4 w 1595"/>
                <a:gd name="T5" fmla="*/ 2964 h 7653"/>
                <a:gd name="T6" fmla="*/ 0 w 1595"/>
                <a:gd name="T7" fmla="*/ 3037 h 7653"/>
                <a:gd name="T8" fmla="*/ 173 w 1595"/>
                <a:gd name="T9" fmla="*/ 3032 h 7653"/>
                <a:gd name="T10" fmla="*/ 641 w 1595"/>
                <a:gd name="T11" fmla="*/ 3078 h 76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95" h="7653">
                  <a:moveTo>
                    <a:pt x="1595" y="0"/>
                  </a:moveTo>
                  <a:cubicBezTo>
                    <a:pt x="960" y="1682"/>
                    <a:pt x="506" y="3390"/>
                    <a:pt x="246" y="5079"/>
                  </a:cubicBezTo>
                  <a:cubicBezTo>
                    <a:pt x="128" y="5841"/>
                    <a:pt x="49" y="6612"/>
                    <a:pt x="9" y="7370"/>
                  </a:cubicBezTo>
                  <a:cubicBezTo>
                    <a:pt x="0" y="7550"/>
                    <a:pt x="0" y="7550"/>
                    <a:pt x="0" y="7550"/>
                  </a:cubicBezTo>
                  <a:cubicBezTo>
                    <a:pt x="431" y="7539"/>
                    <a:pt x="431" y="7539"/>
                    <a:pt x="431" y="7539"/>
                  </a:cubicBezTo>
                  <a:cubicBezTo>
                    <a:pt x="821" y="7539"/>
                    <a:pt x="1211" y="7577"/>
                    <a:pt x="1595" y="7653"/>
                  </a:cubicBezTo>
                </a:path>
              </a:pathLst>
            </a:custGeom>
            <a:noFill/>
            <a:ln w="25400" cap="flat">
              <a:solidFill>
                <a:schemeClr val="bg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1800"/>
            </a:p>
          </p:txBody>
        </p:sp>
      </p:grpSp>
      <p:sp>
        <p:nvSpPr>
          <p:cNvPr id="24" name="Picture Placeholder 9"/>
          <p:cNvSpPr>
            <a:spLocks noGrp="1"/>
          </p:cNvSpPr>
          <p:nvPr userDrawn="1">
            <p:ph type="pic" sz="quarter" idx="13"/>
          </p:nvPr>
        </p:nvSpPr>
        <p:spPr>
          <a:xfrm>
            <a:off x="6364984" y="835149"/>
            <a:ext cx="2125871" cy="3960196"/>
          </a:xfrm>
          <a:custGeom>
            <a:avLst/>
            <a:gdLst>
              <a:gd name="connsiteX0" fmla="*/ 0 w 4071937"/>
              <a:gd name="connsiteY0" fmla="*/ 0 h 6215063"/>
              <a:gd name="connsiteX1" fmla="*/ 4071937 w 4071937"/>
              <a:gd name="connsiteY1" fmla="*/ 0 h 6215063"/>
              <a:gd name="connsiteX2" fmla="*/ 4071937 w 4071937"/>
              <a:gd name="connsiteY2" fmla="*/ 6215063 h 6215063"/>
              <a:gd name="connsiteX3" fmla="*/ 0 w 4071937"/>
              <a:gd name="connsiteY3" fmla="*/ 6215063 h 6215063"/>
              <a:gd name="connsiteX4" fmla="*/ 0 w 4071937"/>
              <a:gd name="connsiteY4" fmla="*/ 0 h 6215063"/>
              <a:gd name="connsiteX0" fmla="*/ 714348 w 4071937"/>
              <a:gd name="connsiteY0" fmla="*/ 2071678 h 6215063"/>
              <a:gd name="connsiteX1" fmla="*/ 4071937 w 4071937"/>
              <a:gd name="connsiteY1" fmla="*/ 0 h 6215063"/>
              <a:gd name="connsiteX2" fmla="*/ 4071937 w 4071937"/>
              <a:gd name="connsiteY2" fmla="*/ 6215063 h 6215063"/>
              <a:gd name="connsiteX3" fmla="*/ 0 w 4071937"/>
              <a:gd name="connsiteY3" fmla="*/ 6215063 h 6215063"/>
              <a:gd name="connsiteX4" fmla="*/ 714348 w 4071937"/>
              <a:gd name="connsiteY4" fmla="*/ 2071678 h 6215063"/>
              <a:gd name="connsiteX0" fmla="*/ 714348 w 4071937"/>
              <a:gd name="connsiteY0" fmla="*/ 2071678 h 6215063"/>
              <a:gd name="connsiteX1" fmla="*/ 4071937 w 4071937"/>
              <a:gd name="connsiteY1" fmla="*/ 0 h 6215063"/>
              <a:gd name="connsiteX2" fmla="*/ 4059128 w 4071937"/>
              <a:gd name="connsiteY2" fmla="*/ 5398 h 6215063"/>
              <a:gd name="connsiteX3" fmla="*/ 4071937 w 4071937"/>
              <a:gd name="connsiteY3" fmla="*/ 6215063 h 6215063"/>
              <a:gd name="connsiteX4" fmla="*/ 0 w 4071937"/>
              <a:gd name="connsiteY4" fmla="*/ 6215063 h 6215063"/>
              <a:gd name="connsiteX5" fmla="*/ 714348 w 4071937"/>
              <a:gd name="connsiteY5" fmla="*/ 2071678 h 6215063"/>
              <a:gd name="connsiteX0" fmla="*/ 714348 w 4071937"/>
              <a:gd name="connsiteY0" fmla="*/ 2071678 h 6215063"/>
              <a:gd name="connsiteX1" fmla="*/ 4071937 w 4071937"/>
              <a:gd name="connsiteY1" fmla="*/ 0 h 6215063"/>
              <a:gd name="connsiteX2" fmla="*/ 4059128 w 4071937"/>
              <a:gd name="connsiteY2" fmla="*/ 5398 h 6215063"/>
              <a:gd name="connsiteX3" fmla="*/ 2928897 w 4071937"/>
              <a:gd name="connsiteY3" fmla="*/ 5429221 h 6215063"/>
              <a:gd name="connsiteX4" fmla="*/ 0 w 4071937"/>
              <a:gd name="connsiteY4" fmla="*/ 6215063 h 6215063"/>
              <a:gd name="connsiteX5" fmla="*/ 714348 w 4071937"/>
              <a:gd name="connsiteY5" fmla="*/ 2071678 h 6215063"/>
              <a:gd name="connsiteX0" fmla="*/ 0 w 3357589"/>
              <a:gd name="connsiteY0" fmla="*/ 2071678 h 6215063"/>
              <a:gd name="connsiteX1" fmla="*/ 3357589 w 3357589"/>
              <a:gd name="connsiteY1" fmla="*/ 0 h 6215063"/>
              <a:gd name="connsiteX2" fmla="*/ 3344780 w 3357589"/>
              <a:gd name="connsiteY2" fmla="*/ 5398 h 6215063"/>
              <a:gd name="connsiteX3" fmla="*/ 2214549 w 3357589"/>
              <a:gd name="connsiteY3" fmla="*/ 5429221 h 6215063"/>
              <a:gd name="connsiteX4" fmla="*/ 571504 w 3357589"/>
              <a:gd name="connsiteY4" fmla="*/ 6215063 h 6215063"/>
              <a:gd name="connsiteX5" fmla="*/ 0 w 3357589"/>
              <a:gd name="connsiteY5" fmla="*/ 2071678 h 6215063"/>
              <a:gd name="connsiteX0" fmla="*/ 0 w 3357589"/>
              <a:gd name="connsiteY0" fmla="*/ 2071678 h 6215063"/>
              <a:gd name="connsiteX1" fmla="*/ 3357589 w 3357589"/>
              <a:gd name="connsiteY1" fmla="*/ 0 h 6215063"/>
              <a:gd name="connsiteX2" fmla="*/ 3344780 w 3357589"/>
              <a:gd name="connsiteY2" fmla="*/ 5398 h 6215063"/>
              <a:gd name="connsiteX3" fmla="*/ 2214549 w 3357589"/>
              <a:gd name="connsiteY3" fmla="*/ 5429221 h 6215063"/>
              <a:gd name="connsiteX4" fmla="*/ 571504 w 3357589"/>
              <a:gd name="connsiteY4" fmla="*/ 6215063 h 6215063"/>
              <a:gd name="connsiteX5" fmla="*/ 0 w 3357589"/>
              <a:gd name="connsiteY5" fmla="*/ 2071678 h 6215063"/>
              <a:gd name="connsiteX0" fmla="*/ 0 w 3357589"/>
              <a:gd name="connsiteY0" fmla="*/ 2071678 h 6215063"/>
              <a:gd name="connsiteX1" fmla="*/ 3357589 w 3357589"/>
              <a:gd name="connsiteY1" fmla="*/ 0 h 6215063"/>
              <a:gd name="connsiteX2" fmla="*/ 3344780 w 3357589"/>
              <a:gd name="connsiteY2" fmla="*/ 5398 h 6215063"/>
              <a:gd name="connsiteX3" fmla="*/ 2214549 w 3357589"/>
              <a:gd name="connsiteY3" fmla="*/ 5429221 h 6215063"/>
              <a:gd name="connsiteX4" fmla="*/ 571504 w 3357589"/>
              <a:gd name="connsiteY4" fmla="*/ 6215063 h 6215063"/>
              <a:gd name="connsiteX5" fmla="*/ 0 w 3357589"/>
              <a:gd name="connsiteY5" fmla="*/ 2071678 h 6215063"/>
              <a:gd name="connsiteX0" fmla="*/ 0 w 3357589"/>
              <a:gd name="connsiteY0" fmla="*/ 2071678 h 5891213"/>
              <a:gd name="connsiteX1" fmla="*/ 3357589 w 3357589"/>
              <a:gd name="connsiteY1" fmla="*/ 0 h 5891213"/>
              <a:gd name="connsiteX2" fmla="*/ 3344780 w 3357589"/>
              <a:gd name="connsiteY2" fmla="*/ 5398 h 5891213"/>
              <a:gd name="connsiteX3" fmla="*/ 2214549 w 3357589"/>
              <a:gd name="connsiteY3" fmla="*/ 5429221 h 5891213"/>
              <a:gd name="connsiteX4" fmla="*/ 704854 w 3357589"/>
              <a:gd name="connsiteY4" fmla="*/ 5891213 h 5891213"/>
              <a:gd name="connsiteX5" fmla="*/ 0 w 3357589"/>
              <a:gd name="connsiteY5" fmla="*/ 2071678 h 5891213"/>
              <a:gd name="connsiteX0" fmla="*/ 442507 w 3800096"/>
              <a:gd name="connsiteY0" fmla="*/ 2071678 h 6616950"/>
              <a:gd name="connsiteX1" fmla="*/ 3800096 w 3800096"/>
              <a:gd name="connsiteY1" fmla="*/ 0 h 6616950"/>
              <a:gd name="connsiteX2" fmla="*/ 3787287 w 3800096"/>
              <a:gd name="connsiteY2" fmla="*/ 5398 h 6616950"/>
              <a:gd name="connsiteX3" fmla="*/ 2657056 w 3800096"/>
              <a:gd name="connsiteY3" fmla="*/ 5429221 h 6616950"/>
              <a:gd name="connsiteX4" fmla="*/ 1147361 w 3800096"/>
              <a:gd name="connsiteY4" fmla="*/ 5891213 h 6616950"/>
              <a:gd name="connsiteX5" fmla="*/ 1067232 w 3800096"/>
              <a:gd name="connsiteY5" fmla="*/ 5980361 h 6616950"/>
              <a:gd name="connsiteX6" fmla="*/ 442507 w 3800096"/>
              <a:gd name="connsiteY6" fmla="*/ 2071678 h 6616950"/>
              <a:gd name="connsiteX0" fmla="*/ 442123 w 3799712"/>
              <a:gd name="connsiteY0" fmla="*/ 2071678 h 5891213"/>
              <a:gd name="connsiteX1" fmla="*/ 3799712 w 3799712"/>
              <a:gd name="connsiteY1" fmla="*/ 0 h 5891213"/>
              <a:gd name="connsiteX2" fmla="*/ 3786903 w 3799712"/>
              <a:gd name="connsiteY2" fmla="*/ 5398 h 5891213"/>
              <a:gd name="connsiteX3" fmla="*/ 2656672 w 3799712"/>
              <a:gd name="connsiteY3" fmla="*/ 5429221 h 5891213"/>
              <a:gd name="connsiteX4" fmla="*/ 1146977 w 3799712"/>
              <a:gd name="connsiteY4" fmla="*/ 5891213 h 5891213"/>
              <a:gd name="connsiteX5" fmla="*/ 442123 w 3799712"/>
              <a:gd name="connsiteY5" fmla="*/ 2071678 h 5891213"/>
              <a:gd name="connsiteX0" fmla="*/ 442123 w 3799712"/>
              <a:gd name="connsiteY0" fmla="*/ 2071678 h 6139269"/>
              <a:gd name="connsiteX1" fmla="*/ 3799712 w 3799712"/>
              <a:gd name="connsiteY1" fmla="*/ 0 h 6139269"/>
              <a:gd name="connsiteX2" fmla="*/ 3786903 w 3799712"/>
              <a:gd name="connsiteY2" fmla="*/ 5398 h 6139269"/>
              <a:gd name="connsiteX3" fmla="*/ 2656672 w 3799712"/>
              <a:gd name="connsiteY3" fmla="*/ 5429221 h 6139269"/>
              <a:gd name="connsiteX4" fmla="*/ 1064292 w 3799712"/>
              <a:gd name="connsiteY4" fmla="*/ 6139269 h 6139269"/>
              <a:gd name="connsiteX5" fmla="*/ 442123 w 3799712"/>
              <a:gd name="connsiteY5" fmla="*/ 2071678 h 6139269"/>
              <a:gd name="connsiteX0" fmla="*/ 442123 w 3799712"/>
              <a:gd name="connsiteY0" fmla="*/ 2071678 h 6139269"/>
              <a:gd name="connsiteX1" fmla="*/ 3799712 w 3799712"/>
              <a:gd name="connsiteY1" fmla="*/ 0 h 6139269"/>
              <a:gd name="connsiteX2" fmla="*/ 3786903 w 3799712"/>
              <a:gd name="connsiteY2" fmla="*/ 5398 h 6139269"/>
              <a:gd name="connsiteX3" fmla="*/ 2656672 w 3799712"/>
              <a:gd name="connsiteY3" fmla="*/ 5429221 h 6139269"/>
              <a:gd name="connsiteX4" fmla="*/ 2832418 w 3799712"/>
              <a:gd name="connsiteY4" fmla="*/ 5649621 h 6139269"/>
              <a:gd name="connsiteX5" fmla="*/ 1064292 w 3799712"/>
              <a:gd name="connsiteY5" fmla="*/ 6139269 h 6139269"/>
              <a:gd name="connsiteX6" fmla="*/ 442123 w 3799712"/>
              <a:gd name="connsiteY6" fmla="*/ 2071678 h 6139269"/>
              <a:gd name="connsiteX0" fmla="*/ 442123 w 3799712"/>
              <a:gd name="connsiteY0" fmla="*/ 2071678 h 6139269"/>
              <a:gd name="connsiteX1" fmla="*/ 3799712 w 3799712"/>
              <a:gd name="connsiteY1" fmla="*/ 0 h 6139269"/>
              <a:gd name="connsiteX2" fmla="*/ 3786903 w 3799712"/>
              <a:gd name="connsiteY2" fmla="*/ 5398 h 6139269"/>
              <a:gd name="connsiteX3" fmla="*/ 2656672 w 3799712"/>
              <a:gd name="connsiteY3" fmla="*/ 5429221 h 6139269"/>
              <a:gd name="connsiteX4" fmla="*/ 1064292 w 3799712"/>
              <a:gd name="connsiteY4" fmla="*/ 6139269 h 6139269"/>
              <a:gd name="connsiteX5" fmla="*/ 442123 w 3799712"/>
              <a:gd name="connsiteY5" fmla="*/ 2071678 h 6139269"/>
              <a:gd name="connsiteX0" fmla="*/ 442123 w 3799712"/>
              <a:gd name="connsiteY0" fmla="*/ 2071678 h 6139269"/>
              <a:gd name="connsiteX1" fmla="*/ 3799712 w 3799712"/>
              <a:gd name="connsiteY1" fmla="*/ 0 h 6139269"/>
              <a:gd name="connsiteX2" fmla="*/ 3786903 w 3799712"/>
              <a:gd name="connsiteY2" fmla="*/ 5398 h 6139269"/>
              <a:gd name="connsiteX3" fmla="*/ 2656672 w 3799712"/>
              <a:gd name="connsiteY3" fmla="*/ 5429221 h 6139269"/>
              <a:gd name="connsiteX4" fmla="*/ 2827554 w 3799712"/>
              <a:gd name="connsiteY4" fmla="*/ 5810127 h 6139269"/>
              <a:gd name="connsiteX5" fmla="*/ 1064292 w 3799712"/>
              <a:gd name="connsiteY5" fmla="*/ 6139269 h 6139269"/>
              <a:gd name="connsiteX6" fmla="*/ 442123 w 3799712"/>
              <a:gd name="connsiteY6" fmla="*/ 2071678 h 6139269"/>
              <a:gd name="connsiteX0" fmla="*/ 442123 w 3799712"/>
              <a:gd name="connsiteY0" fmla="*/ 2071678 h 6139269"/>
              <a:gd name="connsiteX1" fmla="*/ 3799712 w 3799712"/>
              <a:gd name="connsiteY1" fmla="*/ 0 h 6139269"/>
              <a:gd name="connsiteX2" fmla="*/ 3786903 w 3799712"/>
              <a:gd name="connsiteY2" fmla="*/ 5398 h 6139269"/>
              <a:gd name="connsiteX3" fmla="*/ 2827554 w 3799712"/>
              <a:gd name="connsiteY3" fmla="*/ 5810127 h 6139269"/>
              <a:gd name="connsiteX4" fmla="*/ 1064292 w 3799712"/>
              <a:gd name="connsiteY4" fmla="*/ 6139269 h 6139269"/>
              <a:gd name="connsiteX5" fmla="*/ 442123 w 3799712"/>
              <a:gd name="connsiteY5" fmla="*/ 2071678 h 6139269"/>
              <a:gd name="connsiteX0" fmla="*/ 442123 w 3799712"/>
              <a:gd name="connsiteY0" fmla="*/ 2071678 h 6139269"/>
              <a:gd name="connsiteX1" fmla="*/ 3799712 w 3799712"/>
              <a:gd name="connsiteY1" fmla="*/ 0 h 6139269"/>
              <a:gd name="connsiteX2" fmla="*/ 3786903 w 3799712"/>
              <a:gd name="connsiteY2" fmla="*/ 5398 h 6139269"/>
              <a:gd name="connsiteX3" fmla="*/ 2827554 w 3799712"/>
              <a:gd name="connsiteY3" fmla="*/ 5810127 h 6139269"/>
              <a:gd name="connsiteX4" fmla="*/ 2676775 w 3799712"/>
              <a:gd name="connsiteY4" fmla="*/ 5455068 h 6139269"/>
              <a:gd name="connsiteX5" fmla="*/ 1064292 w 3799712"/>
              <a:gd name="connsiteY5" fmla="*/ 6139269 h 6139269"/>
              <a:gd name="connsiteX6" fmla="*/ 442123 w 3799712"/>
              <a:gd name="connsiteY6" fmla="*/ 2071678 h 6139269"/>
              <a:gd name="connsiteX0" fmla="*/ 442123 w 3799712"/>
              <a:gd name="connsiteY0" fmla="*/ 2071678 h 6139269"/>
              <a:gd name="connsiteX1" fmla="*/ 3799712 w 3799712"/>
              <a:gd name="connsiteY1" fmla="*/ 0 h 6139269"/>
              <a:gd name="connsiteX2" fmla="*/ 3786903 w 3799712"/>
              <a:gd name="connsiteY2" fmla="*/ 5398 h 6139269"/>
              <a:gd name="connsiteX3" fmla="*/ 2676775 w 3799712"/>
              <a:gd name="connsiteY3" fmla="*/ 5455068 h 6139269"/>
              <a:gd name="connsiteX4" fmla="*/ 1064292 w 3799712"/>
              <a:gd name="connsiteY4" fmla="*/ 6139269 h 6139269"/>
              <a:gd name="connsiteX5" fmla="*/ 442123 w 3799712"/>
              <a:gd name="connsiteY5" fmla="*/ 2071678 h 6139269"/>
              <a:gd name="connsiteX0" fmla="*/ 442123 w 3799712"/>
              <a:gd name="connsiteY0" fmla="*/ 2071678 h 6139269"/>
              <a:gd name="connsiteX1" fmla="*/ 3799712 w 3799712"/>
              <a:gd name="connsiteY1" fmla="*/ 0 h 6139269"/>
              <a:gd name="connsiteX2" fmla="*/ 3786903 w 3799712"/>
              <a:gd name="connsiteY2" fmla="*/ 5398 h 6139269"/>
              <a:gd name="connsiteX3" fmla="*/ 2676775 w 3799712"/>
              <a:gd name="connsiteY3" fmla="*/ 5455068 h 6139269"/>
              <a:gd name="connsiteX4" fmla="*/ 1064292 w 3799712"/>
              <a:gd name="connsiteY4" fmla="*/ 6139269 h 6139269"/>
              <a:gd name="connsiteX5" fmla="*/ 442123 w 3799712"/>
              <a:gd name="connsiteY5" fmla="*/ 2071678 h 6139269"/>
              <a:gd name="connsiteX0" fmla="*/ 442123 w 3799712"/>
              <a:gd name="connsiteY0" fmla="*/ 2071678 h 6139269"/>
              <a:gd name="connsiteX1" fmla="*/ 3799712 w 3799712"/>
              <a:gd name="connsiteY1" fmla="*/ 0 h 6139269"/>
              <a:gd name="connsiteX2" fmla="*/ 3786903 w 3799712"/>
              <a:gd name="connsiteY2" fmla="*/ 5398 h 6139269"/>
              <a:gd name="connsiteX3" fmla="*/ 2676775 w 3799712"/>
              <a:gd name="connsiteY3" fmla="*/ 5455068 h 6139269"/>
              <a:gd name="connsiteX4" fmla="*/ 1064292 w 3799712"/>
              <a:gd name="connsiteY4" fmla="*/ 6139269 h 6139269"/>
              <a:gd name="connsiteX5" fmla="*/ 442123 w 3799712"/>
              <a:gd name="connsiteY5" fmla="*/ 2071678 h 6139269"/>
              <a:gd name="connsiteX0" fmla="*/ 442123 w 3799712"/>
              <a:gd name="connsiteY0" fmla="*/ 2071678 h 6139269"/>
              <a:gd name="connsiteX1" fmla="*/ 3799712 w 3799712"/>
              <a:gd name="connsiteY1" fmla="*/ 0 h 6139269"/>
              <a:gd name="connsiteX2" fmla="*/ 3786903 w 3799712"/>
              <a:gd name="connsiteY2" fmla="*/ 5398 h 6139269"/>
              <a:gd name="connsiteX3" fmla="*/ 2676775 w 3799712"/>
              <a:gd name="connsiteY3" fmla="*/ 5455068 h 6139269"/>
              <a:gd name="connsiteX4" fmla="*/ 1064292 w 3799712"/>
              <a:gd name="connsiteY4" fmla="*/ 6139269 h 6139269"/>
              <a:gd name="connsiteX5" fmla="*/ 442123 w 3799712"/>
              <a:gd name="connsiteY5" fmla="*/ 2071678 h 6139269"/>
              <a:gd name="connsiteX0" fmla="*/ 442123 w 3799712"/>
              <a:gd name="connsiteY0" fmla="*/ 2071678 h 6139269"/>
              <a:gd name="connsiteX1" fmla="*/ 3799712 w 3799712"/>
              <a:gd name="connsiteY1" fmla="*/ 0 h 6139269"/>
              <a:gd name="connsiteX2" fmla="*/ 3655579 w 3799712"/>
              <a:gd name="connsiteY2" fmla="*/ 151312 h 6139269"/>
              <a:gd name="connsiteX3" fmla="*/ 2676775 w 3799712"/>
              <a:gd name="connsiteY3" fmla="*/ 5455068 h 6139269"/>
              <a:gd name="connsiteX4" fmla="*/ 1064292 w 3799712"/>
              <a:gd name="connsiteY4" fmla="*/ 6139269 h 6139269"/>
              <a:gd name="connsiteX5" fmla="*/ 442123 w 3799712"/>
              <a:gd name="connsiteY5" fmla="*/ 2071678 h 6139269"/>
              <a:gd name="connsiteX0" fmla="*/ 442123 w 3655579"/>
              <a:gd name="connsiteY0" fmla="*/ 2484264 h 6551855"/>
              <a:gd name="connsiteX1" fmla="*/ 3655579 w 3655579"/>
              <a:gd name="connsiteY1" fmla="*/ 563898 h 6551855"/>
              <a:gd name="connsiteX2" fmla="*/ 2676775 w 3655579"/>
              <a:gd name="connsiteY2" fmla="*/ 5867654 h 6551855"/>
              <a:gd name="connsiteX3" fmla="*/ 1064292 w 3655579"/>
              <a:gd name="connsiteY3" fmla="*/ 6551855 h 6551855"/>
              <a:gd name="connsiteX4" fmla="*/ 442123 w 3655579"/>
              <a:gd name="connsiteY4" fmla="*/ 2484264 h 6551855"/>
              <a:gd name="connsiteX0" fmla="*/ 442123 w 3757719"/>
              <a:gd name="connsiteY0" fmla="*/ 2562086 h 6629677"/>
              <a:gd name="connsiteX1" fmla="*/ 3757719 w 3757719"/>
              <a:gd name="connsiteY1" fmla="*/ 563898 h 6629677"/>
              <a:gd name="connsiteX2" fmla="*/ 2676775 w 3757719"/>
              <a:gd name="connsiteY2" fmla="*/ 5945476 h 6629677"/>
              <a:gd name="connsiteX3" fmla="*/ 1064292 w 3757719"/>
              <a:gd name="connsiteY3" fmla="*/ 6629677 h 6629677"/>
              <a:gd name="connsiteX4" fmla="*/ 442123 w 3757719"/>
              <a:gd name="connsiteY4" fmla="*/ 2562086 h 6629677"/>
              <a:gd name="connsiteX0" fmla="*/ 442123 w 3757719"/>
              <a:gd name="connsiteY0" fmla="*/ 2562086 h 6629677"/>
              <a:gd name="connsiteX1" fmla="*/ 3757719 w 3757719"/>
              <a:gd name="connsiteY1" fmla="*/ 563898 h 6629677"/>
              <a:gd name="connsiteX2" fmla="*/ 2676775 w 3757719"/>
              <a:gd name="connsiteY2" fmla="*/ 5945476 h 6629677"/>
              <a:gd name="connsiteX3" fmla="*/ 1064292 w 3757719"/>
              <a:gd name="connsiteY3" fmla="*/ 6629677 h 6629677"/>
              <a:gd name="connsiteX4" fmla="*/ 442123 w 3757719"/>
              <a:gd name="connsiteY4" fmla="*/ 2562086 h 6629677"/>
              <a:gd name="connsiteX0" fmla="*/ 442123 w 3757719"/>
              <a:gd name="connsiteY0" fmla="*/ 1998188 h 6065779"/>
              <a:gd name="connsiteX1" fmla="*/ 3757719 w 3757719"/>
              <a:gd name="connsiteY1" fmla="*/ 0 h 6065779"/>
              <a:gd name="connsiteX2" fmla="*/ 2676775 w 3757719"/>
              <a:gd name="connsiteY2" fmla="*/ 5381578 h 6065779"/>
              <a:gd name="connsiteX3" fmla="*/ 1064292 w 3757719"/>
              <a:gd name="connsiteY3" fmla="*/ 6065779 h 6065779"/>
              <a:gd name="connsiteX4" fmla="*/ 442123 w 3757719"/>
              <a:gd name="connsiteY4" fmla="*/ 1998188 h 6065779"/>
              <a:gd name="connsiteX0" fmla="*/ 442123 w 3757719"/>
              <a:gd name="connsiteY0" fmla="*/ 1998188 h 6065779"/>
              <a:gd name="connsiteX1" fmla="*/ 3757719 w 3757719"/>
              <a:gd name="connsiteY1" fmla="*/ 0 h 6065779"/>
              <a:gd name="connsiteX2" fmla="*/ 2676775 w 3757719"/>
              <a:gd name="connsiteY2" fmla="*/ 5381578 h 6065779"/>
              <a:gd name="connsiteX3" fmla="*/ 1064292 w 3757719"/>
              <a:gd name="connsiteY3" fmla="*/ 6065779 h 6065779"/>
              <a:gd name="connsiteX4" fmla="*/ 442123 w 3757719"/>
              <a:gd name="connsiteY4" fmla="*/ 1998188 h 6065779"/>
              <a:gd name="connsiteX0" fmla="*/ 442123 w 4188527"/>
              <a:gd name="connsiteY0" fmla="*/ 1998188 h 6065779"/>
              <a:gd name="connsiteX1" fmla="*/ 3757719 w 4188527"/>
              <a:gd name="connsiteY1" fmla="*/ 0 h 6065779"/>
              <a:gd name="connsiteX2" fmla="*/ 2929695 w 4188527"/>
              <a:gd name="connsiteY2" fmla="*/ 3012892 h 6065779"/>
              <a:gd name="connsiteX3" fmla="*/ 2676775 w 4188527"/>
              <a:gd name="connsiteY3" fmla="*/ 5381578 h 6065779"/>
              <a:gd name="connsiteX4" fmla="*/ 1064292 w 4188527"/>
              <a:gd name="connsiteY4" fmla="*/ 6065779 h 6065779"/>
              <a:gd name="connsiteX5" fmla="*/ 442123 w 4188527"/>
              <a:gd name="connsiteY5" fmla="*/ 1998188 h 6065779"/>
              <a:gd name="connsiteX0" fmla="*/ 442123 w 4188527"/>
              <a:gd name="connsiteY0" fmla="*/ 1998188 h 6065779"/>
              <a:gd name="connsiteX1" fmla="*/ 3757719 w 4188527"/>
              <a:gd name="connsiteY1" fmla="*/ 0 h 6065779"/>
              <a:gd name="connsiteX2" fmla="*/ 2929695 w 4188527"/>
              <a:gd name="connsiteY2" fmla="*/ 3012892 h 6065779"/>
              <a:gd name="connsiteX3" fmla="*/ 2676775 w 4188527"/>
              <a:gd name="connsiteY3" fmla="*/ 5381578 h 6065779"/>
              <a:gd name="connsiteX4" fmla="*/ 1064292 w 4188527"/>
              <a:gd name="connsiteY4" fmla="*/ 6065779 h 6065779"/>
              <a:gd name="connsiteX5" fmla="*/ 442123 w 4188527"/>
              <a:gd name="connsiteY5" fmla="*/ 1998188 h 6065779"/>
              <a:gd name="connsiteX0" fmla="*/ 442123 w 3757719"/>
              <a:gd name="connsiteY0" fmla="*/ 1998188 h 6065779"/>
              <a:gd name="connsiteX1" fmla="*/ 3757719 w 3757719"/>
              <a:gd name="connsiteY1" fmla="*/ 0 h 6065779"/>
              <a:gd name="connsiteX2" fmla="*/ 2929695 w 3757719"/>
              <a:gd name="connsiteY2" fmla="*/ 3012892 h 6065779"/>
              <a:gd name="connsiteX3" fmla="*/ 2676775 w 3757719"/>
              <a:gd name="connsiteY3" fmla="*/ 5381578 h 6065779"/>
              <a:gd name="connsiteX4" fmla="*/ 1064292 w 3757719"/>
              <a:gd name="connsiteY4" fmla="*/ 6065779 h 6065779"/>
              <a:gd name="connsiteX5" fmla="*/ 442123 w 3757719"/>
              <a:gd name="connsiteY5" fmla="*/ 1998188 h 6065779"/>
              <a:gd name="connsiteX0" fmla="*/ 442123 w 3757719"/>
              <a:gd name="connsiteY0" fmla="*/ 1998188 h 6065779"/>
              <a:gd name="connsiteX1" fmla="*/ 3757719 w 3757719"/>
              <a:gd name="connsiteY1" fmla="*/ 0 h 6065779"/>
              <a:gd name="connsiteX2" fmla="*/ 2929695 w 3757719"/>
              <a:gd name="connsiteY2" fmla="*/ 3012892 h 6065779"/>
              <a:gd name="connsiteX3" fmla="*/ 2676775 w 3757719"/>
              <a:gd name="connsiteY3" fmla="*/ 5381578 h 6065779"/>
              <a:gd name="connsiteX4" fmla="*/ 1064292 w 3757719"/>
              <a:gd name="connsiteY4" fmla="*/ 6065779 h 6065779"/>
              <a:gd name="connsiteX5" fmla="*/ 442123 w 3757719"/>
              <a:gd name="connsiteY5" fmla="*/ 1998188 h 6065779"/>
              <a:gd name="connsiteX0" fmla="*/ 442123 w 3757719"/>
              <a:gd name="connsiteY0" fmla="*/ 1998188 h 6065779"/>
              <a:gd name="connsiteX1" fmla="*/ 3757719 w 3757719"/>
              <a:gd name="connsiteY1" fmla="*/ 0 h 6065779"/>
              <a:gd name="connsiteX2" fmla="*/ 2929695 w 3757719"/>
              <a:gd name="connsiteY2" fmla="*/ 3012892 h 6065779"/>
              <a:gd name="connsiteX3" fmla="*/ 2676775 w 3757719"/>
              <a:gd name="connsiteY3" fmla="*/ 5381578 h 6065779"/>
              <a:gd name="connsiteX4" fmla="*/ 1064292 w 3757719"/>
              <a:gd name="connsiteY4" fmla="*/ 6065779 h 6065779"/>
              <a:gd name="connsiteX5" fmla="*/ 442123 w 3757719"/>
              <a:gd name="connsiteY5" fmla="*/ 1998188 h 6065779"/>
              <a:gd name="connsiteX0" fmla="*/ 442123 w 3757687"/>
              <a:gd name="connsiteY0" fmla="*/ 1998212 h 6065803"/>
              <a:gd name="connsiteX1" fmla="*/ 3757687 w 3757687"/>
              <a:gd name="connsiteY1" fmla="*/ 0 h 6065803"/>
              <a:gd name="connsiteX2" fmla="*/ 2929695 w 3757687"/>
              <a:gd name="connsiteY2" fmla="*/ 3012916 h 6065803"/>
              <a:gd name="connsiteX3" fmla="*/ 2676775 w 3757687"/>
              <a:gd name="connsiteY3" fmla="*/ 5381602 h 6065803"/>
              <a:gd name="connsiteX4" fmla="*/ 1064292 w 3757687"/>
              <a:gd name="connsiteY4" fmla="*/ 6065803 h 6065803"/>
              <a:gd name="connsiteX5" fmla="*/ 442123 w 3757687"/>
              <a:gd name="connsiteY5" fmla="*/ 1998212 h 6065803"/>
              <a:gd name="connsiteX0" fmla="*/ 442123 w 3757687"/>
              <a:gd name="connsiteY0" fmla="*/ 2329763 h 6397354"/>
              <a:gd name="connsiteX1" fmla="*/ 1524049 w 3757687"/>
              <a:gd name="connsiteY1" fmla="*/ 1432982 h 6397354"/>
              <a:gd name="connsiteX2" fmla="*/ 3757687 w 3757687"/>
              <a:gd name="connsiteY2" fmla="*/ 331551 h 6397354"/>
              <a:gd name="connsiteX3" fmla="*/ 2929695 w 3757687"/>
              <a:gd name="connsiteY3" fmla="*/ 3344467 h 6397354"/>
              <a:gd name="connsiteX4" fmla="*/ 2676775 w 3757687"/>
              <a:gd name="connsiteY4" fmla="*/ 5713153 h 6397354"/>
              <a:gd name="connsiteX5" fmla="*/ 1064292 w 3757687"/>
              <a:gd name="connsiteY5" fmla="*/ 6397354 h 6397354"/>
              <a:gd name="connsiteX6" fmla="*/ 442123 w 3757687"/>
              <a:gd name="connsiteY6" fmla="*/ 2329763 h 6397354"/>
              <a:gd name="connsiteX0" fmla="*/ 442123 w 3757687"/>
              <a:gd name="connsiteY0" fmla="*/ 2329763 h 6397354"/>
              <a:gd name="connsiteX1" fmla="*/ 1524049 w 3757687"/>
              <a:gd name="connsiteY1" fmla="*/ 1432982 h 6397354"/>
              <a:gd name="connsiteX2" fmla="*/ 3757687 w 3757687"/>
              <a:gd name="connsiteY2" fmla="*/ 331551 h 6397354"/>
              <a:gd name="connsiteX3" fmla="*/ 2929695 w 3757687"/>
              <a:gd name="connsiteY3" fmla="*/ 3344467 h 6397354"/>
              <a:gd name="connsiteX4" fmla="*/ 2676775 w 3757687"/>
              <a:gd name="connsiteY4" fmla="*/ 5713153 h 6397354"/>
              <a:gd name="connsiteX5" fmla="*/ 1064292 w 3757687"/>
              <a:gd name="connsiteY5" fmla="*/ 6397354 h 6397354"/>
              <a:gd name="connsiteX6" fmla="*/ 442123 w 3757687"/>
              <a:gd name="connsiteY6" fmla="*/ 2329763 h 6397354"/>
              <a:gd name="connsiteX0" fmla="*/ 188435 w 3503999"/>
              <a:gd name="connsiteY0" fmla="*/ 2329763 h 6397354"/>
              <a:gd name="connsiteX1" fmla="*/ 1270361 w 3503999"/>
              <a:gd name="connsiteY1" fmla="*/ 1432982 h 6397354"/>
              <a:gd name="connsiteX2" fmla="*/ 3503999 w 3503999"/>
              <a:gd name="connsiteY2" fmla="*/ 331551 h 6397354"/>
              <a:gd name="connsiteX3" fmla="*/ 2676007 w 3503999"/>
              <a:gd name="connsiteY3" fmla="*/ 3344467 h 6397354"/>
              <a:gd name="connsiteX4" fmla="*/ 2423087 w 3503999"/>
              <a:gd name="connsiteY4" fmla="*/ 5713153 h 6397354"/>
              <a:gd name="connsiteX5" fmla="*/ 810604 w 3503999"/>
              <a:gd name="connsiteY5" fmla="*/ 6397354 h 6397354"/>
              <a:gd name="connsiteX6" fmla="*/ 282593 w 3503999"/>
              <a:gd name="connsiteY6" fmla="*/ 4295846 h 6397354"/>
              <a:gd name="connsiteX7" fmla="*/ 188435 w 3503999"/>
              <a:gd name="connsiteY7" fmla="*/ 2329763 h 6397354"/>
              <a:gd name="connsiteX0" fmla="*/ 188435 w 3503999"/>
              <a:gd name="connsiteY0" fmla="*/ 2329763 h 6397354"/>
              <a:gd name="connsiteX1" fmla="*/ 1270361 w 3503999"/>
              <a:gd name="connsiteY1" fmla="*/ 1432982 h 6397354"/>
              <a:gd name="connsiteX2" fmla="*/ 3503999 w 3503999"/>
              <a:gd name="connsiteY2" fmla="*/ 331551 h 6397354"/>
              <a:gd name="connsiteX3" fmla="*/ 2676007 w 3503999"/>
              <a:gd name="connsiteY3" fmla="*/ 3344467 h 6397354"/>
              <a:gd name="connsiteX4" fmla="*/ 2423087 w 3503999"/>
              <a:gd name="connsiteY4" fmla="*/ 5713153 h 6397354"/>
              <a:gd name="connsiteX5" fmla="*/ 810604 w 3503999"/>
              <a:gd name="connsiteY5" fmla="*/ 6397354 h 6397354"/>
              <a:gd name="connsiteX6" fmla="*/ 282593 w 3503999"/>
              <a:gd name="connsiteY6" fmla="*/ 4295846 h 6397354"/>
              <a:gd name="connsiteX7" fmla="*/ 188435 w 3503999"/>
              <a:gd name="connsiteY7" fmla="*/ 2329763 h 6397354"/>
              <a:gd name="connsiteX0" fmla="*/ 188435 w 3503999"/>
              <a:gd name="connsiteY0" fmla="*/ 2329763 h 6397354"/>
              <a:gd name="connsiteX1" fmla="*/ 1270361 w 3503999"/>
              <a:gd name="connsiteY1" fmla="*/ 1432982 h 6397354"/>
              <a:gd name="connsiteX2" fmla="*/ 3503999 w 3503999"/>
              <a:gd name="connsiteY2" fmla="*/ 331551 h 6397354"/>
              <a:gd name="connsiteX3" fmla="*/ 2676007 w 3503999"/>
              <a:gd name="connsiteY3" fmla="*/ 3344467 h 6397354"/>
              <a:gd name="connsiteX4" fmla="*/ 2423087 w 3503999"/>
              <a:gd name="connsiteY4" fmla="*/ 5713153 h 6397354"/>
              <a:gd name="connsiteX5" fmla="*/ 810604 w 3503999"/>
              <a:gd name="connsiteY5" fmla="*/ 6397354 h 6397354"/>
              <a:gd name="connsiteX6" fmla="*/ 282593 w 3503999"/>
              <a:gd name="connsiteY6" fmla="*/ 4295846 h 6397354"/>
              <a:gd name="connsiteX7" fmla="*/ 188435 w 3503999"/>
              <a:gd name="connsiteY7" fmla="*/ 2329763 h 6397354"/>
              <a:gd name="connsiteX0" fmla="*/ 188435 w 3503999"/>
              <a:gd name="connsiteY0" fmla="*/ 2329763 h 6397354"/>
              <a:gd name="connsiteX1" fmla="*/ 541900 w 3503999"/>
              <a:gd name="connsiteY1" fmla="*/ 1897039 h 6397354"/>
              <a:gd name="connsiteX2" fmla="*/ 1270361 w 3503999"/>
              <a:gd name="connsiteY2" fmla="*/ 1432982 h 6397354"/>
              <a:gd name="connsiteX3" fmla="*/ 3503999 w 3503999"/>
              <a:gd name="connsiteY3" fmla="*/ 331551 h 6397354"/>
              <a:gd name="connsiteX4" fmla="*/ 2676007 w 3503999"/>
              <a:gd name="connsiteY4" fmla="*/ 3344467 h 6397354"/>
              <a:gd name="connsiteX5" fmla="*/ 2423087 w 3503999"/>
              <a:gd name="connsiteY5" fmla="*/ 5713153 h 6397354"/>
              <a:gd name="connsiteX6" fmla="*/ 810604 w 3503999"/>
              <a:gd name="connsiteY6" fmla="*/ 6397354 h 6397354"/>
              <a:gd name="connsiteX7" fmla="*/ 282593 w 3503999"/>
              <a:gd name="connsiteY7" fmla="*/ 4295846 h 6397354"/>
              <a:gd name="connsiteX8" fmla="*/ 188435 w 3503999"/>
              <a:gd name="connsiteY8" fmla="*/ 2329763 h 6397354"/>
              <a:gd name="connsiteX0" fmla="*/ 188435 w 3503999"/>
              <a:gd name="connsiteY0" fmla="*/ 2329763 h 6397354"/>
              <a:gd name="connsiteX1" fmla="*/ 541900 w 3503999"/>
              <a:gd name="connsiteY1" fmla="*/ 1897039 h 6397354"/>
              <a:gd name="connsiteX2" fmla="*/ 1270361 w 3503999"/>
              <a:gd name="connsiteY2" fmla="*/ 1432982 h 6397354"/>
              <a:gd name="connsiteX3" fmla="*/ 3503999 w 3503999"/>
              <a:gd name="connsiteY3" fmla="*/ 331551 h 6397354"/>
              <a:gd name="connsiteX4" fmla="*/ 2676007 w 3503999"/>
              <a:gd name="connsiteY4" fmla="*/ 3344467 h 6397354"/>
              <a:gd name="connsiteX5" fmla="*/ 2423087 w 3503999"/>
              <a:gd name="connsiteY5" fmla="*/ 5713153 h 6397354"/>
              <a:gd name="connsiteX6" fmla="*/ 810604 w 3503999"/>
              <a:gd name="connsiteY6" fmla="*/ 6397354 h 6397354"/>
              <a:gd name="connsiteX7" fmla="*/ 282593 w 3503999"/>
              <a:gd name="connsiteY7" fmla="*/ 4295846 h 6397354"/>
              <a:gd name="connsiteX8" fmla="*/ 188435 w 3503999"/>
              <a:gd name="connsiteY8" fmla="*/ 2329763 h 6397354"/>
              <a:gd name="connsiteX0" fmla="*/ 188435 w 3503999"/>
              <a:gd name="connsiteY0" fmla="*/ 2329763 h 6397354"/>
              <a:gd name="connsiteX1" fmla="*/ 541900 w 3503999"/>
              <a:gd name="connsiteY1" fmla="*/ 1897039 h 6397354"/>
              <a:gd name="connsiteX2" fmla="*/ 1270361 w 3503999"/>
              <a:gd name="connsiteY2" fmla="*/ 1432982 h 6397354"/>
              <a:gd name="connsiteX3" fmla="*/ 3503999 w 3503999"/>
              <a:gd name="connsiteY3" fmla="*/ 331551 h 6397354"/>
              <a:gd name="connsiteX4" fmla="*/ 2676007 w 3503999"/>
              <a:gd name="connsiteY4" fmla="*/ 3344467 h 6397354"/>
              <a:gd name="connsiteX5" fmla="*/ 2423087 w 3503999"/>
              <a:gd name="connsiteY5" fmla="*/ 5713153 h 6397354"/>
              <a:gd name="connsiteX6" fmla="*/ 810604 w 3503999"/>
              <a:gd name="connsiteY6" fmla="*/ 6397354 h 6397354"/>
              <a:gd name="connsiteX7" fmla="*/ 282593 w 3503999"/>
              <a:gd name="connsiteY7" fmla="*/ 4295846 h 6397354"/>
              <a:gd name="connsiteX8" fmla="*/ 188435 w 3503999"/>
              <a:gd name="connsiteY8" fmla="*/ 2329763 h 6397354"/>
              <a:gd name="connsiteX0" fmla="*/ 188435 w 3503999"/>
              <a:gd name="connsiteY0" fmla="*/ 2329763 h 6397354"/>
              <a:gd name="connsiteX1" fmla="*/ 541900 w 3503999"/>
              <a:gd name="connsiteY1" fmla="*/ 1897039 h 6397354"/>
              <a:gd name="connsiteX2" fmla="*/ 1270361 w 3503999"/>
              <a:gd name="connsiteY2" fmla="*/ 1432982 h 6397354"/>
              <a:gd name="connsiteX3" fmla="*/ 3503999 w 3503999"/>
              <a:gd name="connsiteY3" fmla="*/ 331551 h 6397354"/>
              <a:gd name="connsiteX4" fmla="*/ 2676007 w 3503999"/>
              <a:gd name="connsiteY4" fmla="*/ 3344467 h 6397354"/>
              <a:gd name="connsiteX5" fmla="*/ 2423087 w 3503999"/>
              <a:gd name="connsiteY5" fmla="*/ 5713153 h 6397354"/>
              <a:gd name="connsiteX6" fmla="*/ 810604 w 3503999"/>
              <a:gd name="connsiteY6" fmla="*/ 6397354 h 6397354"/>
              <a:gd name="connsiteX7" fmla="*/ 282593 w 3503999"/>
              <a:gd name="connsiteY7" fmla="*/ 4295846 h 6397354"/>
              <a:gd name="connsiteX8" fmla="*/ 188435 w 3503999"/>
              <a:gd name="connsiteY8" fmla="*/ 2329763 h 6397354"/>
              <a:gd name="connsiteX0" fmla="*/ 188435 w 3503999"/>
              <a:gd name="connsiteY0" fmla="*/ 2317850 h 6385441"/>
              <a:gd name="connsiteX1" fmla="*/ 541900 w 3503999"/>
              <a:gd name="connsiteY1" fmla="*/ 1885126 h 6385441"/>
              <a:gd name="connsiteX2" fmla="*/ 1270361 w 3503999"/>
              <a:gd name="connsiteY2" fmla="*/ 1421069 h 6385441"/>
              <a:gd name="connsiteX3" fmla="*/ 1122388 w 3503999"/>
              <a:gd name="connsiteY3" fmla="*/ 1414728 h 6385441"/>
              <a:gd name="connsiteX4" fmla="*/ 3503999 w 3503999"/>
              <a:gd name="connsiteY4" fmla="*/ 319638 h 6385441"/>
              <a:gd name="connsiteX5" fmla="*/ 2676007 w 3503999"/>
              <a:gd name="connsiteY5" fmla="*/ 3332554 h 6385441"/>
              <a:gd name="connsiteX6" fmla="*/ 2423087 w 3503999"/>
              <a:gd name="connsiteY6" fmla="*/ 5701240 h 6385441"/>
              <a:gd name="connsiteX7" fmla="*/ 810604 w 3503999"/>
              <a:gd name="connsiteY7" fmla="*/ 6385441 h 6385441"/>
              <a:gd name="connsiteX8" fmla="*/ 282593 w 3503999"/>
              <a:gd name="connsiteY8" fmla="*/ 4283933 h 6385441"/>
              <a:gd name="connsiteX9" fmla="*/ 188435 w 3503999"/>
              <a:gd name="connsiteY9" fmla="*/ 2317850 h 6385441"/>
              <a:gd name="connsiteX0" fmla="*/ 188435 w 3503999"/>
              <a:gd name="connsiteY0" fmla="*/ 2317850 h 6385441"/>
              <a:gd name="connsiteX1" fmla="*/ 541900 w 3503999"/>
              <a:gd name="connsiteY1" fmla="*/ 1885126 h 6385441"/>
              <a:gd name="connsiteX2" fmla="*/ 1270361 w 3503999"/>
              <a:gd name="connsiteY2" fmla="*/ 1421069 h 6385441"/>
              <a:gd name="connsiteX3" fmla="*/ 1122388 w 3503999"/>
              <a:gd name="connsiteY3" fmla="*/ 1414728 h 6385441"/>
              <a:gd name="connsiteX4" fmla="*/ 3503999 w 3503999"/>
              <a:gd name="connsiteY4" fmla="*/ 319638 h 6385441"/>
              <a:gd name="connsiteX5" fmla="*/ 2676007 w 3503999"/>
              <a:gd name="connsiteY5" fmla="*/ 3332554 h 6385441"/>
              <a:gd name="connsiteX6" fmla="*/ 2423087 w 3503999"/>
              <a:gd name="connsiteY6" fmla="*/ 5701240 h 6385441"/>
              <a:gd name="connsiteX7" fmla="*/ 810604 w 3503999"/>
              <a:gd name="connsiteY7" fmla="*/ 6385441 h 6385441"/>
              <a:gd name="connsiteX8" fmla="*/ 282593 w 3503999"/>
              <a:gd name="connsiteY8" fmla="*/ 4283933 h 6385441"/>
              <a:gd name="connsiteX9" fmla="*/ 188435 w 3503999"/>
              <a:gd name="connsiteY9" fmla="*/ 2317850 h 6385441"/>
              <a:gd name="connsiteX0" fmla="*/ 188435 w 3581734"/>
              <a:gd name="connsiteY0" fmla="*/ 2505004 h 6572595"/>
              <a:gd name="connsiteX1" fmla="*/ 541900 w 3581734"/>
              <a:gd name="connsiteY1" fmla="*/ 2072280 h 6572595"/>
              <a:gd name="connsiteX2" fmla="*/ 1270361 w 3581734"/>
              <a:gd name="connsiteY2" fmla="*/ 1608223 h 6572595"/>
              <a:gd name="connsiteX3" fmla="*/ 1122388 w 3581734"/>
              <a:gd name="connsiteY3" fmla="*/ 1601882 h 6572595"/>
              <a:gd name="connsiteX4" fmla="*/ 2961662 w 3581734"/>
              <a:gd name="connsiteY4" fmla="*/ 649077 h 6572595"/>
              <a:gd name="connsiteX5" fmla="*/ 3503999 w 3581734"/>
              <a:gd name="connsiteY5" fmla="*/ 506792 h 6572595"/>
              <a:gd name="connsiteX6" fmla="*/ 2676007 w 3581734"/>
              <a:gd name="connsiteY6" fmla="*/ 3519708 h 6572595"/>
              <a:gd name="connsiteX7" fmla="*/ 2423087 w 3581734"/>
              <a:gd name="connsiteY7" fmla="*/ 5888394 h 6572595"/>
              <a:gd name="connsiteX8" fmla="*/ 810604 w 3581734"/>
              <a:gd name="connsiteY8" fmla="*/ 6572595 h 6572595"/>
              <a:gd name="connsiteX9" fmla="*/ 282593 w 3581734"/>
              <a:gd name="connsiteY9" fmla="*/ 4471087 h 6572595"/>
              <a:gd name="connsiteX10" fmla="*/ 188435 w 3581734"/>
              <a:gd name="connsiteY10" fmla="*/ 2505004 h 6572595"/>
              <a:gd name="connsiteX0" fmla="*/ 188435 w 3581734"/>
              <a:gd name="connsiteY0" fmla="*/ 2505004 h 6572595"/>
              <a:gd name="connsiteX1" fmla="*/ 541900 w 3581734"/>
              <a:gd name="connsiteY1" fmla="*/ 2072280 h 6572595"/>
              <a:gd name="connsiteX2" fmla="*/ 1270361 w 3581734"/>
              <a:gd name="connsiteY2" fmla="*/ 1608223 h 6572595"/>
              <a:gd name="connsiteX3" fmla="*/ 1122388 w 3581734"/>
              <a:gd name="connsiteY3" fmla="*/ 1601882 h 6572595"/>
              <a:gd name="connsiteX4" fmla="*/ 2961662 w 3581734"/>
              <a:gd name="connsiteY4" fmla="*/ 649077 h 6572595"/>
              <a:gd name="connsiteX5" fmla="*/ 3503999 w 3581734"/>
              <a:gd name="connsiteY5" fmla="*/ 506792 h 6572595"/>
              <a:gd name="connsiteX6" fmla="*/ 2676007 w 3581734"/>
              <a:gd name="connsiteY6" fmla="*/ 3519708 h 6572595"/>
              <a:gd name="connsiteX7" fmla="*/ 2423087 w 3581734"/>
              <a:gd name="connsiteY7" fmla="*/ 5888394 h 6572595"/>
              <a:gd name="connsiteX8" fmla="*/ 810604 w 3581734"/>
              <a:gd name="connsiteY8" fmla="*/ 6572595 h 6572595"/>
              <a:gd name="connsiteX9" fmla="*/ 282593 w 3581734"/>
              <a:gd name="connsiteY9" fmla="*/ 4471087 h 6572595"/>
              <a:gd name="connsiteX10" fmla="*/ 188435 w 3581734"/>
              <a:gd name="connsiteY10" fmla="*/ 2505004 h 6572595"/>
              <a:gd name="connsiteX0" fmla="*/ 188435 w 3581734"/>
              <a:gd name="connsiteY0" fmla="*/ 2505004 h 6572595"/>
              <a:gd name="connsiteX1" fmla="*/ 541900 w 3581734"/>
              <a:gd name="connsiteY1" fmla="*/ 2072280 h 6572595"/>
              <a:gd name="connsiteX2" fmla="*/ 1270361 w 3581734"/>
              <a:gd name="connsiteY2" fmla="*/ 1608223 h 6572595"/>
              <a:gd name="connsiteX3" fmla="*/ 1122388 w 3581734"/>
              <a:gd name="connsiteY3" fmla="*/ 1601882 h 6572595"/>
              <a:gd name="connsiteX4" fmla="*/ 2961662 w 3581734"/>
              <a:gd name="connsiteY4" fmla="*/ 649077 h 6572595"/>
              <a:gd name="connsiteX5" fmla="*/ 3503999 w 3581734"/>
              <a:gd name="connsiteY5" fmla="*/ 506792 h 6572595"/>
              <a:gd name="connsiteX6" fmla="*/ 2676007 w 3581734"/>
              <a:gd name="connsiteY6" fmla="*/ 3519708 h 6572595"/>
              <a:gd name="connsiteX7" fmla="*/ 2423087 w 3581734"/>
              <a:gd name="connsiteY7" fmla="*/ 5888394 h 6572595"/>
              <a:gd name="connsiteX8" fmla="*/ 810604 w 3581734"/>
              <a:gd name="connsiteY8" fmla="*/ 6572595 h 6572595"/>
              <a:gd name="connsiteX9" fmla="*/ 282593 w 3581734"/>
              <a:gd name="connsiteY9" fmla="*/ 4471087 h 6572595"/>
              <a:gd name="connsiteX10" fmla="*/ 188435 w 3581734"/>
              <a:gd name="connsiteY10" fmla="*/ 2505004 h 6572595"/>
              <a:gd name="connsiteX0" fmla="*/ 188435 w 3581734"/>
              <a:gd name="connsiteY0" fmla="*/ 2505004 h 6572595"/>
              <a:gd name="connsiteX1" fmla="*/ 541900 w 3581734"/>
              <a:gd name="connsiteY1" fmla="*/ 2072280 h 6572595"/>
              <a:gd name="connsiteX2" fmla="*/ 1270361 w 3581734"/>
              <a:gd name="connsiteY2" fmla="*/ 1608223 h 6572595"/>
              <a:gd name="connsiteX3" fmla="*/ 1122388 w 3581734"/>
              <a:gd name="connsiteY3" fmla="*/ 1601882 h 6572595"/>
              <a:gd name="connsiteX4" fmla="*/ 1922628 w 3581734"/>
              <a:gd name="connsiteY4" fmla="*/ 1138151 h 6572595"/>
              <a:gd name="connsiteX5" fmla="*/ 2961662 w 3581734"/>
              <a:gd name="connsiteY5" fmla="*/ 649077 h 6572595"/>
              <a:gd name="connsiteX6" fmla="*/ 3503999 w 3581734"/>
              <a:gd name="connsiteY6" fmla="*/ 506792 h 6572595"/>
              <a:gd name="connsiteX7" fmla="*/ 2676007 w 3581734"/>
              <a:gd name="connsiteY7" fmla="*/ 3519708 h 6572595"/>
              <a:gd name="connsiteX8" fmla="*/ 2423087 w 3581734"/>
              <a:gd name="connsiteY8" fmla="*/ 5888394 h 6572595"/>
              <a:gd name="connsiteX9" fmla="*/ 810604 w 3581734"/>
              <a:gd name="connsiteY9" fmla="*/ 6572595 h 6572595"/>
              <a:gd name="connsiteX10" fmla="*/ 282593 w 3581734"/>
              <a:gd name="connsiteY10" fmla="*/ 4471087 h 6572595"/>
              <a:gd name="connsiteX11" fmla="*/ 188435 w 3581734"/>
              <a:gd name="connsiteY11" fmla="*/ 2505004 h 6572595"/>
              <a:gd name="connsiteX0" fmla="*/ 188435 w 3581734"/>
              <a:gd name="connsiteY0" fmla="*/ 2505004 h 6572595"/>
              <a:gd name="connsiteX1" fmla="*/ 541900 w 3581734"/>
              <a:gd name="connsiteY1" fmla="*/ 2072280 h 6572595"/>
              <a:gd name="connsiteX2" fmla="*/ 1270361 w 3581734"/>
              <a:gd name="connsiteY2" fmla="*/ 1608223 h 6572595"/>
              <a:gd name="connsiteX3" fmla="*/ 1122388 w 3581734"/>
              <a:gd name="connsiteY3" fmla="*/ 1601882 h 6572595"/>
              <a:gd name="connsiteX4" fmla="*/ 979320 w 3581734"/>
              <a:gd name="connsiteY4" fmla="*/ 1738227 h 6572595"/>
              <a:gd name="connsiteX5" fmla="*/ 1922628 w 3581734"/>
              <a:gd name="connsiteY5" fmla="*/ 1138151 h 6572595"/>
              <a:gd name="connsiteX6" fmla="*/ 2961662 w 3581734"/>
              <a:gd name="connsiteY6" fmla="*/ 649077 h 6572595"/>
              <a:gd name="connsiteX7" fmla="*/ 3503999 w 3581734"/>
              <a:gd name="connsiteY7" fmla="*/ 506792 h 6572595"/>
              <a:gd name="connsiteX8" fmla="*/ 2676007 w 3581734"/>
              <a:gd name="connsiteY8" fmla="*/ 3519708 h 6572595"/>
              <a:gd name="connsiteX9" fmla="*/ 2423087 w 3581734"/>
              <a:gd name="connsiteY9" fmla="*/ 5888394 h 6572595"/>
              <a:gd name="connsiteX10" fmla="*/ 810604 w 3581734"/>
              <a:gd name="connsiteY10" fmla="*/ 6572595 h 6572595"/>
              <a:gd name="connsiteX11" fmla="*/ 282593 w 3581734"/>
              <a:gd name="connsiteY11" fmla="*/ 4471087 h 6572595"/>
              <a:gd name="connsiteX12" fmla="*/ 188435 w 3581734"/>
              <a:gd name="connsiteY12" fmla="*/ 2505004 h 6572595"/>
              <a:gd name="connsiteX0" fmla="*/ 1122388 w 3581734"/>
              <a:gd name="connsiteY0" fmla="*/ 1601882 h 6572595"/>
              <a:gd name="connsiteX1" fmla="*/ 979320 w 3581734"/>
              <a:gd name="connsiteY1" fmla="*/ 1738227 h 6572595"/>
              <a:gd name="connsiteX2" fmla="*/ 1922628 w 3581734"/>
              <a:gd name="connsiteY2" fmla="*/ 1138151 h 6572595"/>
              <a:gd name="connsiteX3" fmla="*/ 2961662 w 3581734"/>
              <a:gd name="connsiteY3" fmla="*/ 649077 h 6572595"/>
              <a:gd name="connsiteX4" fmla="*/ 3503999 w 3581734"/>
              <a:gd name="connsiteY4" fmla="*/ 506792 h 6572595"/>
              <a:gd name="connsiteX5" fmla="*/ 2676007 w 3581734"/>
              <a:gd name="connsiteY5" fmla="*/ 3519708 h 6572595"/>
              <a:gd name="connsiteX6" fmla="*/ 2423087 w 3581734"/>
              <a:gd name="connsiteY6" fmla="*/ 5888394 h 6572595"/>
              <a:gd name="connsiteX7" fmla="*/ 810604 w 3581734"/>
              <a:gd name="connsiteY7" fmla="*/ 6572595 h 6572595"/>
              <a:gd name="connsiteX8" fmla="*/ 282593 w 3581734"/>
              <a:gd name="connsiteY8" fmla="*/ 4471087 h 6572595"/>
              <a:gd name="connsiteX9" fmla="*/ 188435 w 3581734"/>
              <a:gd name="connsiteY9" fmla="*/ 2505004 h 6572595"/>
              <a:gd name="connsiteX10" fmla="*/ 541900 w 3581734"/>
              <a:gd name="connsiteY10" fmla="*/ 2072280 h 6572595"/>
              <a:gd name="connsiteX11" fmla="*/ 1361801 w 3581734"/>
              <a:gd name="connsiteY11" fmla="*/ 1699663 h 6572595"/>
              <a:gd name="connsiteX0" fmla="*/ 1122388 w 3581734"/>
              <a:gd name="connsiteY0" fmla="*/ 1601882 h 6572595"/>
              <a:gd name="connsiteX1" fmla="*/ 979320 w 3581734"/>
              <a:gd name="connsiteY1" fmla="*/ 1738227 h 6572595"/>
              <a:gd name="connsiteX2" fmla="*/ 1922628 w 3581734"/>
              <a:gd name="connsiteY2" fmla="*/ 1138151 h 6572595"/>
              <a:gd name="connsiteX3" fmla="*/ 2961662 w 3581734"/>
              <a:gd name="connsiteY3" fmla="*/ 649077 h 6572595"/>
              <a:gd name="connsiteX4" fmla="*/ 3503999 w 3581734"/>
              <a:gd name="connsiteY4" fmla="*/ 506792 h 6572595"/>
              <a:gd name="connsiteX5" fmla="*/ 2676007 w 3581734"/>
              <a:gd name="connsiteY5" fmla="*/ 3519708 h 6572595"/>
              <a:gd name="connsiteX6" fmla="*/ 2423087 w 3581734"/>
              <a:gd name="connsiteY6" fmla="*/ 5888394 h 6572595"/>
              <a:gd name="connsiteX7" fmla="*/ 810604 w 3581734"/>
              <a:gd name="connsiteY7" fmla="*/ 6572595 h 6572595"/>
              <a:gd name="connsiteX8" fmla="*/ 282593 w 3581734"/>
              <a:gd name="connsiteY8" fmla="*/ 4471087 h 6572595"/>
              <a:gd name="connsiteX9" fmla="*/ 188435 w 3581734"/>
              <a:gd name="connsiteY9" fmla="*/ 2505004 h 6572595"/>
              <a:gd name="connsiteX10" fmla="*/ 541900 w 3581734"/>
              <a:gd name="connsiteY10" fmla="*/ 2072280 h 6572595"/>
              <a:gd name="connsiteX11" fmla="*/ 1361801 w 3581734"/>
              <a:gd name="connsiteY11" fmla="*/ 1699663 h 6572595"/>
              <a:gd name="connsiteX0" fmla="*/ 1122388 w 3581734"/>
              <a:gd name="connsiteY0" fmla="*/ 1601882 h 6572595"/>
              <a:gd name="connsiteX1" fmla="*/ 979320 w 3581734"/>
              <a:gd name="connsiteY1" fmla="*/ 1738227 h 6572595"/>
              <a:gd name="connsiteX2" fmla="*/ 1922628 w 3581734"/>
              <a:gd name="connsiteY2" fmla="*/ 1138151 h 6572595"/>
              <a:gd name="connsiteX3" fmla="*/ 2961662 w 3581734"/>
              <a:gd name="connsiteY3" fmla="*/ 649077 h 6572595"/>
              <a:gd name="connsiteX4" fmla="*/ 3503999 w 3581734"/>
              <a:gd name="connsiteY4" fmla="*/ 506792 h 6572595"/>
              <a:gd name="connsiteX5" fmla="*/ 2676007 w 3581734"/>
              <a:gd name="connsiteY5" fmla="*/ 3519708 h 6572595"/>
              <a:gd name="connsiteX6" fmla="*/ 2423087 w 3581734"/>
              <a:gd name="connsiteY6" fmla="*/ 5888394 h 6572595"/>
              <a:gd name="connsiteX7" fmla="*/ 810604 w 3581734"/>
              <a:gd name="connsiteY7" fmla="*/ 6572595 h 6572595"/>
              <a:gd name="connsiteX8" fmla="*/ 282593 w 3581734"/>
              <a:gd name="connsiteY8" fmla="*/ 4471087 h 6572595"/>
              <a:gd name="connsiteX9" fmla="*/ 188435 w 3581734"/>
              <a:gd name="connsiteY9" fmla="*/ 2505004 h 6572595"/>
              <a:gd name="connsiteX10" fmla="*/ 541900 w 3581734"/>
              <a:gd name="connsiteY10" fmla="*/ 2072280 h 6572595"/>
              <a:gd name="connsiteX11" fmla="*/ 1290331 w 3581734"/>
              <a:gd name="connsiteY11" fmla="*/ 1556763 h 6572595"/>
              <a:gd name="connsiteX0" fmla="*/ 1122388 w 3581734"/>
              <a:gd name="connsiteY0" fmla="*/ 1601882 h 6572595"/>
              <a:gd name="connsiteX1" fmla="*/ 979320 w 3581734"/>
              <a:gd name="connsiteY1" fmla="*/ 1738227 h 6572595"/>
              <a:gd name="connsiteX2" fmla="*/ 1922628 w 3581734"/>
              <a:gd name="connsiteY2" fmla="*/ 1138151 h 6572595"/>
              <a:gd name="connsiteX3" fmla="*/ 2961662 w 3581734"/>
              <a:gd name="connsiteY3" fmla="*/ 649077 h 6572595"/>
              <a:gd name="connsiteX4" fmla="*/ 3503999 w 3581734"/>
              <a:gd name="connsiteY4" fmla="*/ 506792 h 6572595"/>
              <a:gd name="connsiteX5" fmla="*/ 2676007 w 3581734"/>
              <a:gd name="connsiteY5" fmla="*/ 3519708 h 6572595"/>
              <a:gd name="connsiteX6" fmla="*/ 2423087 w 3581734"/>
              <a:gd name="connsiteY6" fmla="*/ 5888394 h 6572595"/>
              <a:gd name="connsiteX7" fmla="*/ 810604 w 3581734"/>
              <a:gd name="connsiteY7" fmla="*/ 6572595 h 6572595"/>
              <a:gd name="connsiteX8" fmla="*/ 282593 w 3581734"/>
              <a:gd name="connsiteY8" fmla="*/ 4471087 h 6572595"/>
              <a:gd name="connsiteX9" fmla="*/ 188435 w 3581734"/>
              <a:gd name="connsiteY9" fmla="*/ 2505004 h 6572595"/>
              <a:gd name="connsiteX10" fmla="*/ 541900 w 3581734"/>
              <a:gd name="connsiteY10" fmla="*/ 2072280 h 6572595"/>
              <a:gd name="connsiteX11" fmla="*/ 1290331 w 3581734"/>
              <a:gd name="connsiteY11" fmla="*/ 1556763 h 6572595"/>
              <a:gd name="connsiteX0" fmla="*/ 1122388 w 3581734"/>
              <a:gd name="connsiteY0" fmla="*/ 1601882 h 6572595"/>
              <a:gd name="connsiteX1" fmla="*/ 979320 w 3581734"/>
              <a:gd name="connsiteY1" fmla="*/ 1738227 h 6572595"/>
              <a:gd name="connsiteX2" fmla="*/ 1922628 w 3581734"/>
              <a:gd name="connsiteY2" fmla="*/ 1138151 h 6572595"/>
              <a:gd name="connsiteX3" fmla="*/ 2961662 w 3581734"/>
              <a:gd name="connsiteY3" fmla="*/ 649077 h 6572595"/>
              <a:gd name="connsiteX4" fmla="*/ 3503999 w 3581734"/>
              <a:gd name="connsiteY4" fmla="*/ 506792 h 6572595"/>
              <a:gd name="connsiteX5" fmla="*/ 2676007 w 3581734"/>
              <a:gd name="connsiteY5" fmla="*/ 3519708 h 6572595"/>
              <a:gd name="connsiteX6" fmla="*/ 2423087 w 3581734"/>
              <a:gd name="connsiteY6" fmla="*/ 5888394 h 6572595"/>
              <a:gd name="connsiteX7" fmla="*/ 810604 w 3581734"/>
              <a:gd name="connsiteY7" fmla="*/ 6572595 h 6572595"/>
              <a:gd name="connsiteX8" fmla="*/ 282593 w 3581734"/>
              <a:gd name="connsiteY8" fmla="*/ 4471087 h 6572595"/>
              <a:gd name="connsiteX9" fmla="*/ 188435 w 3581734"/>
              <a:gd name="connsiteY9" fmla="*/ 2505004 h 6572595"/>
              <a:gd name="connsiteX10" fmla="*/ 541900 w 3581734"/>
              <a:gd name="connsiteY10" fmla="*/ 2072280 h 6572595"/>
              <a:gd name="connsiteX11" fmla="*/ 1290331 w 3581734"/>
              <a:gd name="connsiteY11" fmla="*/ 1556763 h 6572595"/>
              <a:gd name="connsiteX0" fmla="*/ 1122388 w 3581734"/>
              <a:gd name="connsiteY0" fmla="*/ 1601882 h 6572595"/>
              <a:gd name="connsiteX1" fmla="*/ 979320 w 3581734"/>
              <a:gd name="connsiteY1" fmla="*/ 1738227 h 6572595"/>
              <a:gd name="connsiteX2" fmla="*/ 1922628 w 3581734"/>
              <a:gd name="connsiteY2" fmla="*/ 1138151 h 6572595"/>
              <a:gd name="connsiteX3" fmla="*/ 2961662 w 3581734"/>
              <a:gd name="connsiteY3" fmla="*/ 649077 h 6572595"/>
              <a:gd name="connsiteX4" fmla="*/ 3503999 w 3581734"/>
              <a:gd name="connsiteY4" fmla="*/ 506792 h 6572595"/>
              <a:gd name="connsiteX5" fmla="*/ 2676007 w 3581734"/>
              <a:gd name="connsiteY5" fmla="*/ 3519708 h 6572595"/>
              <a:gd name="connsiteX6" fmla="*/ 2423087 w 3581734"/>
              <a:gd name="connsiteY6" fmla="*/ 5888394 h 6572595"/>
              <a:gd name="connsiteX7" fmla="*/ 810604 w 3581734"/>
              <a:gd name="connsiteY7" fmla="*/ 6572595 h 6572595"/>
              <a:gd name="connsiteX8" fmla="*/ 282593 w 3581734"/>
              <a:gd name="connsiteY8" fmla="*/ 4471087 h 6572595"/>
              <a:gd name="connsiteX9" fmla="*/ 188435 w 3581734"/>
              <a:gd name="connsiteY9" fmla="*/ 2505004 h 6572595"/>
              <a:gd name="connsiteX10" fmla="*/ 541900 w 3581734"/>
              <a:gd name="connsiteY10" fmla="*/ 2072280 h 6572595"/>
              <a:gd name="connsiteX11" fmla="*/ 1290331 w 3581734"/>
              <a:gd name="connsiteY11" fmla="*/ 1556763 h 6572595"/>
              <a:gd name="connsiteX0" fmla="*/ 1122388 w 3581734"/>
              <a:gd name="connsiteY0" fmla="*/ 1601882 h 6572595"/>
              <a:gd name="connsiteX1" fmla="*/ 979320 w 3581734"/>
              <a:gd name="connsiteY1" fmla="*/ 1738227 h 6572595"/>
              <a:gd name="connsiteX2" fmla="*/ 1922628 w 3581734"/>
              <a:gd name="connsiteY2" fmla="*/ 1138151 h 6572595"/>
              <a:gd name="connsiteX3" fmla="*/ 2961662 w 3581734"/>
              <a:gd name="connsiteY3" fmla="*/ 649077 h 6572595"/>
              <a:gd name="connsiteX4" fmla="*/ 3503999 w 3581734"/>
              <a:gd name="connsiteY4" fmla="*/ 506792 h 6572595"/>
              <a:gd name="connsiteX5" fmla="*/ 2676007 w 3581734"/>
              <a:gd name="connsiteY5" fmla="*/ 3519708 h 6572595"/>
              <a:gd name="connsiteX6" fmla="*/ 2423087 w 3581734"/>
              <a:gd name="connsiteY6" fmla="*/ 5888394 h 6572595"/>
              <a:gd name="connsiteX7" fmla="*/ 810604 w 3581734"/>
              <a:gd name="connsiteY7" fmla="*/ 6572595 h 6572595"/>
              <a:gd name="connsiteX8" fmla="*/ 282593 w 3581734"/>
              <a:gd name="connsiteY8" fmla="*/ 4471087 h 6572595"/>
              <a:gd name="connsiteX9" fmla="*/ 188435 w 3581734"/>
              <a:gd name="connsiteY9" fmla="*/ 2505004 h 6572595"/>
              <a:gd name="connsiteX10" fmla="*/ 541900 w 3581734"/>
              <a:gd name="connsiteY10" fmla="*/ 2072280 h 6572595"/>
              <a:gd name="connsiteX11" fmla="*/ 1290331 w 3581734"/>
              <a:gd name="connsiteY11" fmla="*/ 1556763 h 6572595"/>
              <a:gd name="connsiteX0" fmla="*/ 1122388 w 3581734"/>
              <a:gd name="connsiteY0" fmla="*/ 1601882 h 6572595"/>
              <a:gd name="connsiteX1" fmla="*/ 979320 w 3581734"/>
              <a:gd name="connsiteY1" fmla="*/ 1738227 h 6572595"/>
              <a:gd name="connsiteX2" fmla="*/ 1922628 w 3581734"/>
              <a:gd name="connsiteY2" fmla="*/ 1138151 h 6572595"/>
              <a:gd name="connsiteX3" fmla="*/ 2961662 w 3581734"/>
              <a:gd name="connsiteY3" fmla="*/ 649077 h 6572595"/>
              <a:gd name="connsiteX4" fmla="*/ 3503999 w 3581734"/>
              <a:gd name="connsiteY4" fmla="*/ 506792 h 6572595"/>
              <a:gd name="connsiteX5" fmla="*/ 2676007 w 3581734"/>
              <a:gd name="connsiteY5" fmla="*/ 3519708 h 6572595"/>
              <a:gd name="connsiteX6" fmla="*/ 2423087 w 3581734"/>
              <a:gd name="connsiteY6" fmla="*/ 5888394 h 6572595"/>
              <a:gd name="connsiteX7" fmla="*/ 810604 w 3581734"/>
              <a:gd name="connsiteY7" fmla="*/ 6572595 h 6572595"/>
              <a:gd name="connsiteX8" fmla="*/ 282593 w 3581734"/>
              <a:gd name="connsiteY8" fmla="*/ 4471087 h 6572595"/>
              <a:gd name="connsiteX9" fmla="*/ 188435 w 3581734"/>
              <a:gd name="connsiteY9" fmla="*/ 2505004 h 6572595"/>
              <a:gd name="connsiteX10" fmla="*/ 541900 w 3581734"/>
              <a:gd name="connsiteY10" fmla="*/ 2072280 h 6572595"/>
              <a:gd name="connsiteX11" fmla="*/ 1290331 w 3581734"/>
              <a:gd name="connsiteY11" fmla="*/ 1556763 h 6572595"/>
              <a:gd name="connsiteX0" fmla="*/ 1430732 w 3581734"/>
              <a:gd name="connsiteY0" fmla="*/ 1240375 h 6572595"/>
              <a:gd name="connsiteX1" fmla="*/ 979320 w 3581734"/>
              <a:gd name="connsiteY1" fmla="*/ 1738227 h 6572595"/>
              <a:gd name="connsiteX2" fmla="*/ 1922628 w 3581734"/>
              <a:gd name="connsiteY2" fmla="*/ 1138151 h 6572595"/>
              <a:gd name="connsiteX3" fmla="*/ 2961662 w 3581734"/>
              <a:gd name="connsiteY3" fmla="*/ 649077 h 6572595"/>
              <a:gd name="connsiteX4" fmla="*/ 3503999 w 3581734"/>
              <a:gd name="connsiteY4" fmla="*/ 506792 h 6572595"/>
              <a:gd name="connsiteX5" fmla="*/ 2676007 w 3581734"/>
              <a:gd name="connsiteY5" fmla="*/ 3519708 h 6572595"/>
              <a:gd name="connsiteX6" fmla="*/ 2423087 w 3581734"/>
              <a:gd name="connsiteY6" fmla="*/ 5888394 h 6572595"/>
              <a:gd name="connsiteX7" fmla="*/ 810604 w 3581734"/>
              <a:gd name="connsiteY7" fmla="*/ 6572595 h 6572595"/>
              <a:gd name="connsiteX8" fmla="*/ 282593 w 3581734"/>
              <a:gd name="connsiteY8" fmla="*/ 4471087 h 6572595"/>
              <a:gd name="connsiteX9" fmla="*/ 188435 w 3581734"/>
              <a:gd name="connsiteY9" fmla="*/ 2505004 h 6572595"/>
              <a:gd name="connsiteX10" fmla="*/ 541900 w 3581734"/>
              <a:gd name="connsiteY10" fmla="*/ 2072280 h 6572595"/>
              <a:gd name="connsiteX11" fmla="*/ 1290331 w 3581734"/>
              <a:gd name="connsiteY11" fmla="*/ 1556763 h 6572595"/>
              <a:gd name="connsiteX0" fmla="*/ 979320 w 3581734"/>
              <a:gd name="connsiteY0" fmla="*/ 1738227 h 6572595"/>
              <a:gd name="connsiteX1" fmla="*/ 1922628 w 3581734"/>
              <a:gd name="connsiteY1" fmla="*/ 1138151 h 6572595"/>
              <a:gd name="connsiteX2" fmla="*/ 2961662 w 3581734"/>
              <a:gd name="connsiteY2" fmla="*/ 649077 h 6572595"/>
              <a:gd name="connsiteX3" fmla="*/ 3503999 w 3581734"/>
              <a:gd name="connsiteY3" fmla="*/ 506792 h 6572595"/>
              <a:gd name="connsiteX4" fmla="*/ 2676007 w 3581734"/>
              <a:gd name="connsiteY4" fmla="*/ 3519708 h 6572595"/>
              <a:gd name="connsiteX5" fmla="*/ 2423087 w 3581734"/>
              <a:gd name="connsiteY5" fmla="*/ 5888394 h 6572595"/>
              <a:gd name="connsiteX6" fmla="*/ 810604 w 3581734"/>
              <a:gd name="connsiteY6" fmla="*/ 6572595 h 6572595"/>
              <a:gd name="connsiteX7" fmla="*/ 282593 w 3581734"/>
              <a:gd name="connsiteY7" fmla="*/ 4471087 h 6572595"/>
              <a:gd name="connsiteX8" fmla="*/ 188435 w 3581734"/>
              <a:gd name="connsiteY8" fmla="*/ 2505004 h 6572595"/>
              <a:gd name="connsiteX9" fmla="*/ 541900 w 3581734"/>
              <a:gd name="connsiteY9" fmla="*/ 2072280 h 6572595"/>
              <a:gd name="connsiteX10" fmla="*/ 1290331 w 3581734"/>
              <a:gd name="connsiteY10" fmla="*/ 1556763 h 6572595"/>
              <a:gd name="connsiteX0" fmla="*/ 1021790 w 3624204"/>
              <a:gd name="connsiteY0" fmla="*/ 1738227 h 6572595"/>
              <a:gd name="connsiteX1" fmla="*/ 1965098 w 3624204"/>
              <a:gd name="connsiteY1" fmla="*/ 1138151 h 6572595"/>
              <a:gd name="connsiteX2" fmla="*/ 3004132 w 3624204"/>
              <a:gd name="connsiteY2" fmla="*/ 649077 h 6572595"/>
              <a:gd name="connsiteX3" fmla="*/ 3546469 w 3624204"/>
              <a:gd name="connsiteY3" fmla="*/ 506792 h 6572595"/>
              <a:gd name="connsiteX4" fmla="*/ 2718477 w 3624204"/>
              <a:gd name="connsiteY4" fmla="*/ 3519708 h 6572595"/>
              <a:gd name="connsiteX5" fmla="*/ 2465557 w 3624204"/>
              <a:gd name="connsiteY5" fmla="*/ 5888394 h 6572595"/>
              <a:gd name="connsiteX6" fmla="*/ 853074 w 3624204"/>
              <a:gd name="connsiteY6" fmla="*/ 6572595 h 6572595"/>
              <a:gd name="connsiteX7" fmla="*/ 325063 w 3624204"/>
              <a:gd name="connsiteY7" fmla="*/ 4471087 h 6572595"/>
              <a:gd name="connsiteX8" fmla="*/ 230905 w 3624204"/>
              <a:gd name="connsiteY8" fmla="*/ 2505004 h 6572595"/>
              <a:gd name="connsiteX9" fmla="*/ 58911 w 3624204"/>
              <a:gd name="connsiteY9" fmla="*/ 2360428 h 6572595"/>
              <a:gd name="connsiteX10" fmla="*/ 584370 w 3624204"/>
              <a:gd name="connsiteY10" fmla="*/ 2072280 h 6572595"/>
              <a:gd name="connsiteX11" fmla="*/ 1332801 w 3624204"/>
              <a:gd name="connsiteY11" fmla="*/ 1556763 h 6572595"/>
              <a:gd name="connsiteX0" fmla="*/ 1021790 w 3624204"/>
              <a:gd name="connsiteY0" fmla="*/ 1738227 h 6572595"/>
              <a:gd name="connsiteX1" fmla="*/ 1965098 w 3624204"/>
              <a:gd name="connsiteY1" fmla="*/ 1138151 h 6572595"/>
              <a:gd name="connsiteX2" fmla="*/ 3004132 w 3624204"/>
              <a:gd name="connsiteY2" fmla="*/ 649077 h 6572595"/>
              <a:gd name="connsiteX3" fmla="*/ 3546469 w 3624204"/>
              <a:gd name="connsiteY3" fmla="*/ 506792 h 6572595"/>
              <a:gd name="connsiteX4" fmla="*/ 2718477 w 3624204"/>
              <a:gd name="connsiteY4" fmla="*/ 3519708 h 6572595"/>
              <a:gd name="connsiteX5" fmla="*/ 2465557 w 3624204"/>
              <a:gd name="connsiteY5" fmla="*/ 5888394 h 6572595"/>
              <a:gd name="connsiteX6" fmla="*/ 853074 w 3624204"/>
              <a:gd name="connsiteY6" fmla="*/ 6572595 h 6572595"/>
              <a:gd name="connsiteX7" fmla="*/ 325063 w 3624204"/>
              <a:gd name="connsiteY7" fmla="*/ 4471087 h 6572595"/>
              <a:gd name="connsiteX8" fmla="*/ 230905 w 3624204"/>
              <a:gd name="connsiteY8" fmla="*/ 2505004 h 6572595"/>
              <a:gd name="connsiteX9" fmla="*/ 58911 w 3624204"/>
              <a:gd name="connsiteY9" fmla="*/ 2360428 h 6572595"/>
              <a:gd name="connsiteX10" fmla="*/ 584370 w 3624204"/>
              <a:gd name="connsiteY10" fmla="*/ 2072280 h 6572595"/>
              <a:gd name="connsiteX11" fmla="*/ 1332801 w 3624204"/>
              <a:gd name="connsiteY11" fmla="*/ 1556763 h 6572595"/>
              <a:gd name="connsiteX0" fmla="*/ 979320 w 3581734"/>
              <a:gd name="connsiteY0" fmla="*/ 1738227 h 6572595"/>
              <a:gd name="connsiteX1" fmla="*/ 1922628 w 3581734"/>
              <a:gd name="connsiteY1" fmla="*/ 1138151 h 6572595"/>
              <a:gd name="connsiteX2" fmla="*/ 2961662 w 3581734"/>
              <a:gd name="connsiteY2" fmla="*/ 649077 h 6572595"/>
              <a:gd name="connsiteX3" fmla="*/ 3503999 w 3581734"/>
              <a:gd name="connsiteY3" fmla="*/ 506792 h 6572595"/>
              <a:gd name="connsiteX4" fmla="*/ 2676007 w 3581734"/>
              <a:gd name="connsiteY4" fmla="*/ 3519708 h 6572595"/>
              <a:gd name="connsiteX5" fmla="*/ 2423087 w 3581734"/>
              <a:gd name="connsiteY5" fmla="*/ 5888394 h 6572595"/>
              <a:gd name="connsiteX6" fmla="*/ 810604 w 3581734"/>
              <a:gd name="connsiteY6" fmla="*/ 6572595 h 6572595"/>
              <a:gd name="connsiteX7" fmla="*/ 282593 w 3581734"/>
              <a:gd name="connsiteY7" fmla="*/ 4471087 h 6572595"/>
              <a:gd name="connsiteX8" fmla="*/ 188435 w 3581734"/>
              <a:gd name="connsiteY8" fmla="*/ 2505004 h 6572595"/>
              <a:gd name="connsiteX9" fmla="*/ 16441 w 3581734"/>
              <a:gd name="connsiteY9" fmla="*/ 2360428 h 6572595"/>
              <a:gd name="connsiteX10" fmla="*/ 541900 w 3581734"/>
              <a:gd name="connsiteY10" fmla="*/ 2072280 h 6572595"/>
              <a:gd name="connsiteX11" fmla="*/ 1290331 w 3581734"/>
              <a:gd name="connsiteY11" fmla="*/ 1556763 h 6572595"/>
              <a:gd name="connsiteX0" fmla="*/ 979320 w 3581734"/>
              <a:gd name="connsiteY0" fmla="*/ 1738227 h 6572595"/>
              <a:gd name="connsiteX1" fmla="*/ 1922628 w 3581734"/>
              <a:gd name="connsiteY1" fmla="*/ 1138151 h 6572595"/>
              <a:gd name="connsiteX2" fmla="*/ 2961662 w 3581734"/>
              <a:gd name="connsiteY2" fmla="*/ 649077 h 6572595"/>
              <a:gd name="connsiteX3" fmla="*/ 3503999 w 3581734"/>
              <a:gd name="connsiteY3" fmla="*/ 506792 h 6572595"/>
              <a:gd name="connsiteX4" fmla="*/ 2676007 w 3581734"/>
              <a:gd name="connsiteY4" fmla="*/ 3519708 h 6572595"/>
              <a:gd name="connsiteX5" fmla="*/ 2423087 w 3581734"/>
              <a:gd name="connsiteY5" fmla="*/ 5888394 h 6572595"/>
              <a:gd name="connsiteX6" fmla="*/ 810604 w 3581734"/>
              <a:gd name="connsiteY6" fmla="*/ 6572595 h 6572595"/>
              <a:gd name="connsiteX7" fmla="*/ 282593 w 3581734"/>
              <a:gd name="connsiteY7" fmla="*/ 4471087 h 6572595"/>
              <a:gd name="connsiteX8" fmla="*/ 188435 w 3581734"/>
              <a:gd name="connsiteY8" fmla="*/ 2505004 h 6572595"/>
              <a:gd name="connsiteX9" fmla="*/ 154664 w 3581734"/>
              <a:gd name="connsiteY9" fmla="*/ 2509284 h 6572595"/>
              <a:gd name="connsiteX10" fmla="*/ 541900 w 3581734"/>
              <a:gd name="connsiteY10" fmla="*/ 2072280 h 6572595"/>
              <a:gd name="connsiteX11" fmla="*/ 1290331 w 3581734"/>
              <a:gd name="connsiteY11" fmla="*/ 1556763 h 6572595"/>
              <a:gd name="connsiteX0" fmla="*/ 979320 w 3581734"/>
              <a:gd name="connsiteY0" fmla="*/ 1738227 h 6572595"/>
              <a:gd name="connsiteX1" fmla="*/ 1922628 w 3581734"/>
              <a:gd name="connsiteY1" fmla="*/ 1138151 h 6572595"/>
              <a:gd name="connsiteX2" fmla="*/ 2961662 w 3581734"/>
              <a:gd name="connsiteY2" fmla="*/ 649077 h 6572595"/>
              <a:gd name="connsiteX3" fmla="*/ 3503999 w 3581734"/>
              <a:gd name="connsiteY3" fmla="*/ 506792 h 6572595"/>
              <a:gd name="connsiteX4" fmla="*/ 2676007 w 3581734"/>
              <a:gd name="connsiteY4" fmla="*/ 3519708 h 6572595"/>
              <a:gd name="connsiteX5" fmla="*/ 2423087 w 3581734"/>
              <a:gd name="connsiteY5" fmla="*/ 5888394 h 6572595"/>
              <a:gd name="connsiteX6" fmla="*/ 810604 w 3581734"/>
              <a:gd name="connsiteY6" fmla="*/ 6572595 h 6572595"/>
              <a:gd name="connsiteX7" fmla="*/ 282593 w 3581734"/>
              <a:gd name="connsiteY7" fmla="*/ 4471087 h 6572595"/>
              <a:gd name="connsiteX8" fmla="*/ 188435 w 3581734"/>
              <a:gd name="connsiteY8" fmla="*/ 2505004 h 6572595"/>
              <a:gd name="connsiteX9" fmla="*/ 154664 w 3581734"/>
              <a:gd name="connsiteY9" fmla="*/ 2509284 h 6572595"/>
              <a:gd name="connsiteX10" fmla="*/ 541900 w 3581734"/>
              <a:gd name="connsiteY10" fmla="*/ 2072280 h 6572595"/>
              <a:gd name="connsiteX11" fmla="*/ 1290331 w 3581734"/>
              <a:gd name="connsiteY11" fmla="*/ 1556763 h 6572595"/>
              <a:gd name="connsiteX0" fmla="*/ 979320 w 3581734"/>
              <a:gd name="connsiteY0" fmla="*/ 1738227 h 6572595"/>
              <a:gd name="connsiteX1" fmla="*/ 1922628 w 3581734"/>
              <a:gd name="connsiteY1" fmla="*/ 1138151 h 6572595"/>
              <a:gd name="connsiteX2" fmla="*/ 2961662 w 3581734"/>
              <a:gd name="connsiteY2" fmla="*/ 649077 h 6572595"/>
              <a:gd name="connsiteX3" fmla="*/ 3503999 w 3581734"/>
              <a:gd name="connsiteY3" fmla="*/ 506792 h 6572595"/>
              <a:gd name="connsiteX4" fmla="*/ 2676007 w 3581734"/>
              <a:gd name="connsiteY4" fmla="*/ 3519708 h 6572595"/>
              <a:gd name="connsiteX5" fmla="*/ 2423087 w 3581734"/>
              <a:gd name="connsiteY5" fmla="*/ 5888394 h 6572595"/>
              <a:gd name="connsiteX6" fmla="*/ 810604 w 3581734"/>
              <a:gd name="connsiteY6" fmla="*/ 6572595 h 6572595"/>
              <a:gd name="connsiteX7" fmla="*/ 282593 w 3581734"/>
              <a:gd name="connsiteY7" fmla="*/ 4471087 h 6572595"/>
              <a:gd name="connsiteX8" fmla="*/ 188435 w 3581734"/>
              <a:gd name="connsiteY8" fmla="*/ 2505004 h 6572595"/>
              <a:gd name="connsiteX9" fmla="*/ 154664 w 3581734"/>
              <a:gd name="connsiteY9" fmla="*/ 2509284 h 6572595"/>
              <a:gd name="connsiteX10" fmla="*/ 541900 w 3581734"/>
              <a:gd name="connsiteY10" fmla="*/ 2072280 h 6572595"/>
              <a:gd name="connsiteX11" fmla="*/ 1290331 w 3581734"/>
              <a:gd name="connsiteY11" fmla="*/ 1556763 h 6572595"/>
              <a:gd name="connsiteX0" fmla="*/ 979320 w 3581734"/>
              <a:gd name="connsiteY0" fmla="*/ 1738227 h 6572595"/>
              <a:gd name="connsiteX1" fmla="*/ 1922628 w 3581734"/>
              <a:gd name="connsiteY1" fmla="*/ 1138151 h 6572595"/>
              <a:gd name="connsiteX2" fmla="*/ 2961662 w 3581734"/>
              <a:gd name="connsiteY2" fmla="*/ 649077 h 6572595"/>
              <a:gd name="connsiteX3" fmla="*/ 3503999 w 3581734"/>
              <a:gd name="connsiteY3" fmla="*/ 506792 h 6572595"/>
              <a:gd name="connsiteX4" fmla="*/ 2676007 w 3581734"/>
              <a:gd name="connsiteY4" fmla="*/ 3519708 h 6572595"/>
              <a:gd name="connsiteX5" fmla="*/ 2423087 w 3581734"/>
              <a:gd name="connsiteY5" fmla="*/ 5888394 h 6572595"/>
              <a:gd name="connsiteX6" fmla="*/ 810604 w 3581734"/>
              <a:gd name="connsiteY6" fmla="*/ 6572595 h 6572595"/>
              <a:gd name="connsiteX7" fmla="*/ 282593 w 3581734"/>
              <a:gd name="connsiteY7" fmla="*/ 4471087 h 6572595"/>
              <a:gd name="connsiteX8" fmla="*/ 188435 w 3581734"/>
              <a:gd name="connsiteY8" fmla="*/ 2505004 h 6572595"/>
              <a:gd name="connsiteX9" fmla="*/ 154664 w 3581734"/>
              <a:gd name="connsiteY9" fmla="*/ 2509284 h 6572595"/>
              <a:gd name="connsiteX10" fmla="*/ 541900 w 3581734"/>
              <a:gd name="connsiteY10" fmla="*/ 2072280 h 6572595"/>
              <a:gd name="connsiteX11" fmla="*/ 1290331 w 3581734"/>
              <a:gd name="connsiteY11" fmla="*/ 1556763 h 6572595"/>
              <a:gd name="connsiteX0" fmla="*/ 979320 w 3581734"/>
              <a:gd name="connsiteY0" fmla="*/ 1738227 h 6572595"/>
              <a:gd name="connsiteX1" fmla="*/ 1922628 w 3581734"/>
              <a:gd name="connsiteY1" fmla="*/ 1138151 h 6572595"/>
              <a:gd name="connsiteX2" fmla="*/ 2961662 w 3581734"/>
              <a:gd name="connsiteY2" fmla="*/ 649077 h 6572595"/>
              <a:gd name="connsiteX3" fmla="*/ 3503999 w 3581734"/>
              <a:gd name="connsiteY3" fmla="*/ 506792 h 6572595"/>
              <a:gd name="connsiteX4" fmla="*/ 2676007 w 3581734"/>
              <a:gd name="connsiteY4" fmla="*/ 3519708 h 6572595"/>
              <a:gd name="connsiteX5" fmla="*/ 2423087 w 3581734"/>
              <a:gd name="connsiteY5" fmla="*/ 5888394 h 6572595"/>
              <a:gd name="connsiteX6" fmla="*/ 810604 w 3581734"/>
              <a:gd name="connsiteY6" fmla="*/ 6572595 h 6572595"/>
              <a:gd name="connsiteX7" fmla="*/ 282593 w 3581734"/>
              <a:gd name="connsiteY7" fmla="*/ 4471087 h 6572595"/>
              <a:gd name="connsiteX8" fmla="*/ 188435 w 3581734"/>
              <a:gd name="connsiteY8" fmla="*/ 2505004 h 6572595"/>
              <a:gd name="connsiteX9" fmla="*/ 154664 w 3581734"/>
              <a:gd name="connsiteY9" fmla="*/ 2509284 h 6572595"/>
              <a:gd name="connsiteX10" fmla="*/ 541900 w 3581734"/>
              <a:gd name="connsiteY10" fmla="*/ 2072280 h 6572595"/>
              <a:gd name="connsiteX11" fmla="*/ 1290331 w 3581734"/>
              <a:gd name="connsiteY11" fmla="*/ 1556763 h 6572595"/>
              <a:gd name="connsiteX0" fmla="*/ 979320 w 3581734"/>
              <a:gd name="connsiteY0" fmla="*/ 1738227 h 6572595"/>
              <a:gd name="connsiteX1" fmla="*/ 1922628 w 3581734"/>
              <a:gd name="connsiteY1" fmla="*/ 1138151 h 6572595"/>
              <a:gd name="connsiteX2" fmla="*/ 2961662 w 3581734"/>
              <a:gd name="connsiteY2" fmla="*/ 649077 h 6572595"/>
              <a:gd name="connsiteX3" fmla="*/ 3503999 w 3581734"/>
              <a:gd name="connsiteY3" fmla="*/ 506792 h 6572595"/>
              <a:gd name="connsiteX4" fmla="*/ 2676007 w 3581734"/>
              <a:gd name="connsiteY4" fmla="*/ 3519708 h 6572595"/>
              <a:gd name="connsiteX5" fmla="*/ 2423087 w 3581734"/>
              <a:gd name="connsiteY5" fmla="*/ 5888394 h 6572595"/>
              <a:gd name="connsiteX6" fmla="*/ 810604 w 3581734"/>
              <a:gd name="connsiteY6" fmla="*/ 6572595 h 6572595"/>
              <a:gd name="connsiteX7" fmla="*/ 282593 w 3581734"/>
              <a:gd name="connsiteY7" fmla="*/ 4471087 h 6572595"/>
              <a:gd name="connsiteX8" fmla="*/ 188435 w 3581734"/>
              <a:gd name="connsiteY8" fmla="*/ 2505004 h 6572595"/>
              <a:gd name="connsiteX9" fmla="*/ 154664 w 3581734"/>
              <a:gd name="connsiteY9" fmla="*/ 2509284 h 6572595"/>
              <a:gd name="connsiteX10" fmla="*/ 541900 w 3581734"/>
              <a:gd name="connsiteY10" fmla="*/ 2072280 h 6572595"/>
              <a:gd name="connsiteX11" fmla="*/ 1290331 w 3581734"/>
              <a:gd name="connsiteY11" fmla="*/ 1556763 h 6572595"/>
              <a:gd name="connsiteX0" fmla="*/ 979320 w 3503999"/>
              <a:gd name="connsiteY0" fmla="*/ 1387353 h 6221721"/>
              <a:gd name="connsiteX1" fmla="*/ 1922628 w 3503999"/>
              <a:gd name="connsiteY1" fmla="*/ 787277 h 6221721"/>
              <a:gd name="connsiteX2" fmla="*/ 2961662 w 3503999"/>
              <a:gd name="connsiteY2" fmla="*/ 298203 h 6221721"/>
              <a:gd name="connsiteX3" fmla="*/ 3503999 w 3503999"/>
              <a:gd name="connsiteY3" fmla="*/ 155918 h 6221721"/>
              <a:gd name="connsiteX4" fmla="*/ 2676007 w 3503999"/>
              <a:gd name="connsiteY4" fmla="*/ 3168834 h 6221721"/>
              <a:gd name="connsiteX5" fmla="*/ 2423087 w 3503999"/>
              <a:gd name="connsiteY5" fmla="*/ 5537520 h 6221721"/>
              <a:gd name="connsiteX6" fmla="*/ 810604 w 3503999"/>
              <a:gd name="connsiteY6" fmla="*/ 6221721 h 6221721"/>
              <a:gd name="connsiteX7" fmla="*/ 282593 w 3503999"/>
              <a:gd name="connsiteY7" fmla="*/ 4120213 h 6221721"/>
              <a:gd name="connsiteX8" fmla="*/ 188435 w 3503999"/>
              <a:gd name="connsiteY8" fmla="*/ 2154130 h 6221721"/>
              <a:gd name="connsiteX9" fmla="*/ 154664 w 3503999"/>
              <a:gd name="connsiteY9" fmla="*/ 2158410 h 6221721"/>
              <a:gd name="connsiteX10" fmla="*/ 541900 w 3503999"/>
              <a:gd name="connsiteY10" fmla="*/ 1721406 h 6221721"/>
              <a:gd name="connsiteX11" fmla="*/ 1290331 w 3503999"/>
              <a:gd name="connsiteY11" fmla="*/ 1205889 h 6221721"/>
              <a:gd name="connsiteX0" fmla="*/ 979320 w 3503999"/>
              <a:gd name="connsiteY0" fmla="*/ 1387353 h 6221721"/>
              <a:gd name="connsiteX1" fmla="*/ 1922628 w 3503999"/>
              <a:gd name="connsiteY1" fmla="*/ 787277 h 6221721"/>
              <a:gd name="connsiteX2" fmla="*/ 2961662 w 3503999"/>
              <a:gd name="connsiteY2" fmla="*/ 298203 h 6221721"/>
              <a:gd name="connsiteX3" fmla="*/ 3503999 w 3503999"/>
              <a:gd name="connsiteY3" fmla="*/ 155918 h 6221721"/>
              <a:gd name="connsiteX4" fmla="*/ 2676007 w 3503999"/>
              <a:gd name="connsiteY4" fmla="*/ 3168834 h 6221721"/>
              <a:gd name="connsiteX5" fmla="*/ 2423087 w 3503999"/>
              <a:gd name="connsiteY5" fmla="*/ 5537520 h 6221721"/>
              <a:gd name="connsiteX6" fmla="*/ 810604 w 3503999"/>
              <a:gd name="connsiteY6" fmla="*/ 6221721 h 6221721"/>
              <a:gd name="connsiteX7" fmla="*/ 282593 w 3503999"/>
              <a:gd name="connsiteY7" fmla="*/ 4120213 h 6221721"/>
              <a:gd name="connsiteX8" fmla="*/ 188435 w 3503999"/>
              <a:gd name="connsiteY8" fmla="*/ 2154130 h 6221721"/>
              <a:gd name="connsiteX9" fmla="*/ 154664 w 3503999"/>
              <a:gd name="connsiteY9" fmla="*/ 2158410 h 6221721"/>
              <a:gd name="connsiteX10" fmla="*/ 541900 w 3503999"/>
              <a:gd name="connsiteY10" fmla="*/ 1721406 h 6221721"/>
              <a:gd name="connsiteX11" fmla="*/ 1290331 w 3503999"/>
              <a:gd name="connsiteY11" fmla="*/ 1205889 h 6221721"/>
              <a:gd name="connsiteX0" fmla="*/ 979320 w 3642223"/>
              <a:gd name="connsiteY0" fmla="*/ 1387353 h 6221721"/>
              <a:gd name="connsiteX1" fmla="*/ 1922628 w 3642223"/>
              <a:gd name="connsiteY1" fmla="*/ 787277 h 6221721"/>
              <a:gd name="connsiteX2" fmla="*/ 2961662 w 3642223"/>
              <a:gd name="connsiteY2" fmla="*/ 298203 h 6221721"/>
              <a:gd name="connsiteX3" fmla="*/ 3642223 w 3642223"/>
              <a:gd name="connsiteY3" fmla="*/ 155918 h 6221721"/>
              <a:gd name="connsiteX4" fmla="*/ 2676007 w 3642223"/>
              <a:gd name="connsiteY4" fmla="*/ 3168834 h 6221721"/>
              <a:gd name="connsiteX5" fmla="*/ 2423087 w 3642223"/>
              <a:gd name="connsiteY5" fmla="*/ 5537520 h 6221721"/>
              <a:gd name="connsiteX6" fmla="*/ 810604 w 3642223"/>
              <a:gd name="connsiteY6" fmla="*/ 6221721 h 6221721"/>
              <a:gd name="connsiteX7" fmla="*/ 282593 w 3642223"/>
              <a:gd name="connsiteY7" fmla="*/ 4120213 h 6221721"/>
              <a:gd name="connsiteX8" fmla="*/ 188435 w 3642223"/>
              <a:gd name="connsiteY8" fmla="*/ 2154130 h 6221721"/>
              <a:gd name="connsiteX9" fmla="*/ 154664 w 3642223"/>
              <a:gd name="connsiteY9" fmla="*/ 2158410 h 6221721"/>
              <a:gd name="connsiteX10" fmla="*/ 541900 w 3642223"/>
              <a:gd name="connsiteY10" fmla="*/ 1721406 h 6221721"/>
              <a:gd name="connsiteX11" fmla="*/ 1290331 w 3642223"/>
              <a:gd name="connsiteY11" fmla="*/ 1205889 h 6221721"/>
              <a:gd name="connsiteX0" fmla="*/ 979320 w 3642223"/>
              <a:gd name="connsiteY0" fmla="*/ 1387353 h 6221721"/>
              <a:gd name="connsiteX1" fmla="*/ 1922628 w 3642223"/>
              <a:gd name="connsiteY1" fmla="*/ 787277 h 6221721"/>
              <a:gd name="connsiteX2" fmla="*/ 2961662 w 3642223"/>
              <a:gd name="connsiteY2" fmla="*/ 298203 h 6221721"/>
              <a:gd name="connsiteX3" fmla="*/ 3642223 w 3642223"/>
              <a:gd name="connsiteY3" fmla="*/ 155918 h 6221721"/>
              <a:gd name="connsiteX4" fmla="*/ 2676007 w 3642223"/>
              <a:gd name="connsiteY4" fmla="*/ 3168834 h 6221721"/>
              <a:gd name="connsiteX5" fmla="*/ 2423087 w 3642223"/>
              <a:gd name="connsiteY5" fmla="*/ 5537520 h 6221721"/>
              <a:gd name="connsiteX6" fmla="*/ 810604 w 3642223"/>
              <a:gd name="connsiteY6" fmla="*/ 6221721 h 6221721"/>
              <a:gd name="connsiteX7" fmla="*/ 282593 w 3642223"/>
              <a:gd name="connsiteY7" fmla="*/ 4120213 h 6221721"/>
              <a:gd name="connsiteX8" fmla="*/ 188435 w 3642223"/>
              <a:gd name="connsiteY8" fmla="*/ 2154130 h 6221721"/>
              <a:gd name="connsiteX9" fmla="*/ 154664 w 3642223"/>
              <a:gd name="connsiteY9" fmla="*/ 2158410 h 6221721"/>
              <a:gd name="connsiteX10" fmla="*/ 541900 w 3642223"/>
              <a:gd name="connsiteY10" fmla="*/ 1721406 h 6221721"/>
              <a:gd name="connsiteX11" fmla="*/ 1290331 w 3642223"/>
              <a:gd name="connsiteY11" fmla="*/ 1205889 h 6221721"/>
              <a:gd name="connsiteX0" fmla="*/ 979320 w 3642223"/>
              <a:gd name="connsiteY0" fmla="*/ 1592069 h 6426437"/>
              <a:gd name="connsiteX1" fmla="*/ 1922628 w 3642223"/>
              <a:gd name="connsiteY1" fmla="*/ 991993 h 6426437"/>
              <a:gd name="connsiteX2" fmla="*/ 2961662 w 3642223"/>
              <a:gd name="connsiteY2" fmla="*/ 502919 h 6426437"/>
              <a:gd name="connsiteX3" fmla="*/ 3642223 w 3642223"/>
              <a:gd name="connsiteY3" fmla="*/ 155918 h 6426437"/>
              <a:gd name="connsiteX4" fmla="*/ 2676007 w 3642223"/>
              <a:gd name="connsiteY4" fmla="*/ 3373550 h 6426437"/>
              <a:gd name="connsiteX5" fmla="*/ 2423087 w 3642223"/>
              <a:gd name="connsiteY5" fmla="*/ 5742236 h 6426437"/>
              <a:gd name="connsiteX6" fmla="*/ 810604 w 3642223"/>
              <a:gd name="connsiteY6" fmla="*/ 6426437 h 6426437"/>
              <a:gd name="connsiteX7" fmla="*/ 282593 w 3642223"/>
              <a:gd name="connsiteY7" fmla="*/ 4324929 h 6426437"/>
              <a:gd name="connsiteX8" fmla="*/ 188435 w 3642223"/>
              <a:gd name="connsiteY8" fmla="*/ 2358846 h 6426437"/>
              <a:gd name="connsiteX9" fmla="*/ 154664 w 3642223"/>
              <a:gd name="connsiteY9" fmla="*/ 2363126 h 6426437"/>
              <a:gd name="connsiteX10" fmla="*/ 541900 w 3642223"/>
              <a:gd name="connsiteY10" fmla="*/ 1926122 h 6426437"/>
              <a:gd name="connsiteX11" fmla="*/ 1290331 w 3642223"/>
              <a:gd name="connsiteY11" fmla="*/ 1410605 h 6426437"/>
              <a:gd name="connsiteX0" fmla="*/ 979320 w 3642223"/>
              <a:gd name="connsiteY0" fmla="*/ 1436151 h 6270519"/>
              <a:gd name="connsiteX1" fmla="*/ 1922628 w 3642223"/>
              <a:gd name="connsiteY1" fmla="*/ 836075 h 6270519"/>
              <a:gd name="connsiteX2" fmla="*/ 2961662 w 3642223"/>
              <a:gd name="connsiteY2" fmla="*/ 347001 h 6270519"/>
              <a:gd name="connsiteX3" fmla="*/ 3642223 w 3642223"/>
              <a:gd name="connsiteY3" fmla="*/ 0 h 6270519"/>
              <a:gd name="connsiteX4" fmla="*/ 2676007 w 3642223"/>
              <a:gd name="connsiteY4" fmla="*/ 3217632 h 6270519"/>
              <a:gd name="connsiteX5" fmla="*/ 2423087 w 3642223"/>
              <a:gd name="connsiteY5" fmla="*/ 5586318 h 6270519"/>
              <a:gd name="connsiteX6" fmla="*/ 810604 w 3642223"/>
              <a:gd name="connsiteY6" fmla="*/ 6270519 h 6270519"/>
              <a:gd name="connsiteX7" fmla="*/ 282593 w 3642223"/>
              <a:gd name="connsiteY7" fmla="*/ 4169011 h 6270519"/>
              <a:gd name="connsiteX8" fmla="*/ 188435 w 3642223"/>
              <a:gd name="connsiteY8" fmla="*/ 2202928 h 6270519"/>
              <a:gd name="connsiteX9" fmla="*/ 154664 w 3642223"/>
              <a:gd name="connsiteY9" fmla="*/ 2207208 h 6270519"/>
              <a:gd name="connsiteX10" fmla="*/ 541900 w 3642223"/>
              <a:gd name="connsiteY10" fmla="*/ 1770204 h 6270519"/>
              <a:gd name="connsiteX11" fmla="*/ 1290331 w 3642223"/>
              <a:gd name="connsiteY11" fmla="*/ 1254687 h 6270519"/>
              <a:gd name="connsiteX0" fmla="*/ 979320 w 3642223"/>
              <a:gd name="connsiteY0" fmla="*/ 1436151 h 6270519"/>
              <a:gd name="connsiteX1" fmla="*/ 1922628 w 3642223"/>
              <a:gd name="connsiteY1" fmla="*/ 836075 h 6270519"/>
              <a:gd name="connsiteX2" fmla="*/ 2961662 w 3642223"/>
              <a:gd name="connsiteY2" fmla="*/ 347001 h 6270519"/>
              <a:gd name="connsiteX3" fmla="*/ 3642223 w 3642223"/>
              <a:gd name="connsiteY3" fmla="*/ 0 h 6270519"/>
              <a:gd name="connsiteX4" fmla="*/ 2676007 w 3642223"/>
              <a:gd name="connsiteY4" fmla="*/ 3217632 h 6270519"/>
              <a:gd name="connsiteX5" fmla="*/ 2423087 w 3642223"/>
              <a:gd name="connsiteY5" fmla="*/ 5586318 h 6270519"/>
              <a:gd name="connsiteX6" fmla="*/ 810604 w 3642223"/>
              <a:gd name="connsiteY6" fmla="*/ 6270519 h 6270519"/>
              <a:gd name="connsiteX7" fmla="*/ 282593 w 3642223"/>
              <a:gd name="connsiteY7" fmla="*/ 4169011 h 6270519"/>
              <a:gd name="connsiteX8" fmla="*/ 188435 w 3642223"/>
              <a:gd name="connsiteY8" fmla="*/ 2202928 h 6270519"/>
              <a:gd name="connsiteX9" fmla="*/ 154664 w 3642223"/>
              <a:gd name="connsiteY9" fmla="*/ 2207208 h 6270519"/>
              <a:gd name="connsiteX10" fmla="*/ 541900 w 3642223"/>
              <a:gd name="connsiteY10" fmla="*/ 1770204 h 6270519"/>
              <a:gd name="connsiteX11" fmla="*/ 1290331 w 3642223"/>
              <a:gd name="connsiteY11" fmla="*/ 1254687 h 6270519"/>
              <a:gd name="connsiteX0" fmla="*/ 979320 w 3570753"/>
              <a:gd name="connsiteY0" fmla="*/ 1293299 h 6127667"/>
              <a:gd name="connsiteX1" fmla="*/ 1922628 w 3570753"/>
              <a:gd name="connsiteY1" fmla="*/ 693223 h 6127667"/>
              <a:gd name="connsiteX2" fmla="*/ 2961662 w 3570753"/>
              <a:gd name="connsiteY2" fmla="*/ 204149 h 6127667"/>
              <a:gd name="connsiteX3" fmla="*/ 3570753 w 3570753"/>
              <a:gd name="connsiteY3" fmla="*/ 0 h 6127667"/>
              <a:gd name="connsiteX4" fmla="*/ 2676007 w 3570753"/>
              <a:gd name="connsiteY4" fmla="*/ 3074780 h 6127667"/>
              <a:gd name="connsiteX5" fmla="*/ 2423087 w 3570753"/>
              <a:gd name="connsiteY5" fmla="*/ 5443466 h 6127667"/>
              <a:gd name="connsiteX6" fmla="*/ 810604 w 3570753"/>
              <a:gd name="connsiteY6" fmla="*/ 6127667 h 6127667"/>
              <a:gd name="connsiteX7" fmla="*/ 282593 w 3570753"/>
              <a:gd name="connsiteY7" fmla="*/ 4026159 h 6127667"/>
              <a:gd name="connsiteX8" fmla="*/ 188435 w 3570753"/>
              <a:gd name="connsiteY8" fmla="*/ 2060076 h 6127667"/>
              <a:gd name="connsiteX9" fmla="*/ 154664 w 3570753"/>
              <a:gd name="connsiteY9" fmla="*/ 2064356 h 6127667"/>
              <a:gd name="connsiteX10" fmla="*/ 541900 w 3570753"/>
              <a:gd name="connsiteY10" fmla="*/ 1627352 h 6127667"/>
              <a:gd name="connsiteX11" fmla="*/ 1290331 w 3570753"/>
              <a:gd name="connsiteY11" fmla="*/ 1111835 h 6127667"/>
              <a:gd name="connsiteX0" fmla="*/ 979320 w 3570753"/>
              <a:gd name="connsiteY0" fmla="*/ 1293299 h 6127667"/>
              <a:gd name="connsiteX1" fmla="*/ 1922628 w 3570753"/>
              <a:gd name="connsiteY1" fmla="*/ 693223 h 6127667"/>
              <a:gd name="connsiteX2" fmla="*/ 2961662 w 3570753"/>
              <a:gd name="connsiteY2" fmla="*/ 204149 h 6127667"/>
              <a:gd name="connsiteX3" fmla="*/ 3570753 w 3570753"/>
              <a:gd name="connsiteY3" fmla="*/ 0 h 6127667"/>
              <a:gd name="connsiteX4" fmla="*/ 2676007 w 3570753"/>
              <a:gd name="connsiteY4" fmla="*/ 3074780 h 6127667"/>
              <a:gd name="connsiteX5" fmla="*/ 2423087 w 3570753"/>
              <a:gd name="connsiteY5" fmla="*/ 5443466 h 6127667"/>
              <a:gd name="connsiteX6" fmla="*/ 810604 w 3570753"/>
              <a:gd name="connsiteY6" fmla="*/ 6127667 h 6127667"/>
              <a:gd name="connsiteX7" fmla="*/ 282593 w 3570753"/>
              <a:gd name="connsiteY7" fmla="*/ 4026159 h 6127667"/>
              <a:gd name="connsiteX8" fmla="*/ 188435 w 3570753"/>
              <a:gd name="connsiteY8" fmla="*/ 2060076 h 6127667"/>
              <a:gd name="connsiteX9" fmla="*/ 154664 w 3570753"/>
              <a:gd name="connsiteY9" fmla="*/ 2064356 h 6127667"/>
              <a:gd name="connsiteX10" fmla="*/ 541900 w 3570753"/>
              <a:gd name="connsiteY10" fmla="*/ 1627352 h 6127667"/>
              <a:gd name="connsiteX11" fmla="*/ 1290331 w 3570753"/>
              <a:gd name="connsiteY11" fmla="*/ 1111835 h 6127667"/>
              <a:gd name="connsiteX0" fmla="*/ 1922628 w 3570753"/>
              <a:gd name="connsiteY0" fmla="*/ 693223 h 6127667"/>
              <a:gd name="connsiteX1" fmla="*/ 2961662 w 3570753"/>
              <a:gd name="connsiteY1" fmla="*/ 204149 h 6127667"/>
              <a:gd name="connsiteX2" fmla="*/ 3570753 w 3570753"/>
              <a:gd name="connsiteY2" fmla="*/ 0 h 6127667"/>
              <a:gd name="connsiteX3" fmla="*/ 2676007 w 3570753"/>
              <a:gd name="connsiteY3" fmla="*/ 3074780 h 6127667"/>
              <a:gd name="connsiteX4" fmla="*/ 2423087 w 3570753"/>
              <a:gd name="connsiteY4" fmla="*/ 5443466 h 6127667"/>
              <a:gd name="connsiteX5" fmla="*/ 810604 w 3570753"/>
              <a:gd name="connsiteY5" fmla="*/ 6127667 h 6127667"/>
              <a:gd name="connsiteX6" fmla="*/ 282593 w 3570753"/>
              <a:gd name="connsiteY6" fmla="*/ 4026159 h 6127667"/>
              <a:gd name="connsiteX7" fmla="*/ 188435 w 3570753"/>
              <a:gd name="connsiteY7" fmla="*/ 2060076 h 6127667"/>
              <a:gd name="connsiteX8" fmla="*/ 154664 w 3570753"/>
              <a:gd name="connsiteY8" fmla="*/ 2064356 h 6127667"/>
              <a:gd name="connsiteX9" fmla="*/ 541900 w 3570753"/>
              <a:gd name="connsiteY9" fmla="*/ 1627352 h 6127667"/>
              <a:gd name="connsiteX10" fmla="*/ 1290331 w 3570753"/>
              <a:gd name="connsiteY10" fmla="*/ 1111835 h 6127667"/>
              <a:gd name="connsiteX0" fmla="*/ 1922628 w 3570753"/>
              <a:gd name="connsiteY0" fmla="*/ 693223 h 6127667"/>
              <a:gd name="connsiteX1" fmla="*/ 2961662 w 3570753"/>
              <a:gd name="connsiteY1" fmla="*/ 204149 h 6127667"/>
              <a:gd name="connsiteX2" fmla="*/ 3570753 w 3570753"/>
              <a:gd name="connsiteY2" fmla="*/ 0 h 6127667"/>
              <a:gd name="connsiteX3" fmla="*/ 2676007 w 3570753"/>
              <a:gd name="connsiteY3" fmla="*/ 3074780 h 6127667"/>
              <a:gd name="connsiteX4" fmla="*/ 2423087 w 3570753"/>
              <a:gd name="connsiteY4" fmla="*/ 5443466 h 6127667"/>
              <a:gd name="connsiteX5" fmla="*/ 810604 w 3570753"/>
              <a:gd name="connsiteY5" fmla="*/ 6127667 h 6127667"/>
              <a:gd name="connsiteX6" fmla="*/ 282593 w 3570753"/>
              <a:gd name="connsiteY6" fmla="*/ 4026159 h 6127667"/>
              <a:gd name="connsiteX7" fmla="*/ 188435 w 3570753"/>
              <a:gd name="connsiteY7" fmla="*/ 2060076 h 6127667"/>
              <a:gd name="connsiteX8" fmla="*/ 154664 w 3570753"/>
              <a:gd name="connsiteY8" fmla="*/ 2064356 h 6127667"/>
              <a:gd name="connsiteX9" fmla="*/ 541900 w 3570753"/>
              <a:gd name="connsiteY9" fmla="*/ 1627352 h 6127667"/>
              <a:gd name="connsiteX10" fmla="*/ 1931776 w 3570753"/>
              <a:gd name="connsiteY10" fmla="*/ 688755 h 6127667"/>
              <a:gd name="connsiteX0" fmla="*/ 1922628 w 3570753"/>
              <a:gd name="connsiteY0" fmla="*/ 693223 h 6127667"/>
              <a:gd name="connsiteX1" fmla="*/ 2961662 w 3570753"/>
              <a:gd name="connsiteY1" fmla="*/ 204149 h 6127667"/>
              <a:gd name="connsiteX2" fmla="*/ 3570753 w 3570753"/>
              <a:gd name="connsiteY2" fmla="*/ 0 h 6127667"/>
              <a:gd name="connsiteX3" fmla="*/ 2676007 w 3570753"/>
              <a:gd name="connsiteY3" fmla="*/ 3074780 h 6127667"/>
              <a:gd name="connsiteX4" fmla="*/ 2423087 w 3570753"/>
              <a:gd name="connsiteY4" fmla="*/ 5443466 h 6127667"/>
              <a:gd name="connsiteX5" fmla="*/ 810604 w 3570753"/>
              <a:gd name="connsiteY5" fmla="*/ 6127667 h 6127667"/>
              <a:gd name="connsiteX6" fmla="*/ 282593 w 3570753"/>
              <a:gd name="connsiteY6" fmla="*/ 4026159 h 6127667"/>
              <a:gd name="connsiteX7" fmla="*/ 188435 w 3570753"/>
              <a:gd name="connsiteY7" fmla="*/ 2060076 h 6127667"/>
              <a:gd name="connsiteX8" fmla="*/ 154664 w 3570753"/>
              <a:gd name="connsiteY8" fmla="*/ 2064356 h 6127667"/>
              <a:gd name="connsiteX9" fmla="*/ 541900 w 3570753"/>
              <a:gd name="connsiteY9" fmla="*/ 1627352 h 6127667"/>
              <a:gd name="connsiteX10" fmla="*/ 1931776 w 3570753"/>
              <a:gd name="connsiteY10" fmla="*/ 688755 h 6127667"/>
              <a:gd name="connsiteX0" fmla="*/ 1922628 w 3570753"/>
              <a:gd name="connsiteY0" fmla="*/ 693223 h 6127667"/>
              <a:gd name="connsiteX1" fmla="*/ 2961662 w 3570753"/>
              <a:gd name="connsiteY1" fmla="*/ 204149 h 6127667"/>
              <a:gd name="connsiteX2" fmla="*/ 3570753 w 3570753"/>
              <a:gd name="connsiteY2" fmla="*/ 0 h 6127667"/>
              <a:gd name="connsiteX3" fmla="*/ 2676007 w 3570753"/>
              <a:gd name="connsiteY3" fmla="*/ 3074780 h 6127667"/>
              <a:gd name="connsiteX4" fmla="*/ 2423087 w 3570753"/>
              <a:gd name="connsiteY4" fmla="*/ 5443466 h 6127667"/>
              <a:gd name="connsiteX5" fmla="*/ 810604 w 3570753"/>
              <a:gd name="connsiteY5" fmla="*/ 6127667 h 6127667"/>
              <a:gd name="connsiteX6" fmla="*/ 282593 w 3570753"/>
              <a:gd name="connsiteY6" fmla="*/ 4026159 h 6127667"/>
              <a:gd name="connsiteX7" fmla="*/ 188435 w 3570753"/>
              <a:gd name="connsiteY7" fmla="*/ 2060076 h 6127667"/>
              <a:gd name="connsiteX8" fmla="*/ 154664 w 3570753"/>
              <a:gd name="connsiteY8" fmla="*/ 2064356 h 6127667"/>
              <a:gd name="connsiteX9" fmla="*/ 541900 w 3570753"/>
              <a:gd name="connsiteY9" fmla="*/ 1627352 h 6127667"/>
              <a:gd name="connsiteX10" fmla="*/ 1931776 w 3570753"/>
              <a:gd name="connsiteY10" fmla="*/ 688755 h 6127667"/>
              <a:gd name="connsiteX11" fmla="*/ 1922628 w 3570753"/>
              <a:gd name="connsiteY11" fmla="*/ 693223 h 6127667"/>
              <a:gd name="connsiteX0" fmla="*/ 154664 w 3570753"/>
              <a:gd name="connsiteY0" fmla="*/ 2064356 h 6127667"/>
              <a:gd name="connsiteX1" fmla="*/ 541900 w 3570753"/>
              <a:gd name="connsiteY1" fmla="*/ 1627352 h 6127667"/>
              <a:gd name="connsiteX2" fmla="*/ 1931776 w 3570753"/>
              <a:gd name="connsiteY2" fmla="*/ 688755 h 6127667"/>
              <a:gd name="connsiteX3" fmla="*/ 1922628 w 3570753"/>
              <a:gd name="connsiteY3" fmla="*/ 693223 h 6127667"/>
              <a:gd name="connsiteX4" fmla="*/ 2961662 w 3570753"/>
              <a:gd name="connsiteY4" fmla="*/ 204149 h 6127667"/>
              <a:gd name="connsiteX5" fmla="*/ 3570753 w 3570753"/>
              <a:gd name="connsiteY5" fmla="*/ 0 h 6127667"/>
              <a:gd name="connsiteX6" fmla="*/ 2676007 w 3570753"/>
              <a:gd name="connsiteY6" fmla="*/ 3074780 h 6127667"/>
              <a:gd name="connsiteX7" fmla="*/ 2423087 w 3570753"/>
              <a:gd name="connsiteY7" fmla="*/ 5443466 h 6127667"/>
              <a:gd name="connsiteX8" fmla="*/ 810604 w 3570753"/>
              <a:gd name="connsiteY8" fmla="*/ 6127667 h 6127667"/>
              <a:gd name="connsiteX9" fmla="*/ 282593 w 3570753"/>
              <a:gd name="connsiteY9" fmla="*/ 4026159 h 6127667"/>
              <a:gd name="connsiteX10" fmla="*/ 279875 w 3570753"/>
              <a:gd name="connsiteY10" fmla="*/ 2151516 h 6127667"/>
              <a:gd name="connsiteX0" fmla="*/ 154664 w 3570753"/>
              <a:gd name="connsiteY0" fmla="*/ 2064356 h 6127667"/>
              <a:gd name="connsiteX1" fmla="*/ 541900 w 3570753"/>
              <a:gd name="connsiteY1" fmla="*/ 1627352 h 6127667"/>
              <a:gd name="connsiteX2" fmla="*/ 1931776 w 3570753"/>
              <a:gd name="connsiteY2" fmla="*/ 688755 h 6127667"/>
              <a:gd name="connsiteX3" fmla="*/ 1922628 w 3570753"/>
              <a:gd name="connsiteY3" fmla="*/ 693223 h 6127667"/>
              <a:gd name="connsiteX4" fmla="*/ 2961662 w 3570753"/>
              <a:gd name="connsiteY4" fmla="*/ 204149 h 6127667"/>
              <a:gd name="connsiteX5" fmla="*/ 3570753 w 3570753"/>
              <a:gd name="connsiteY5" fmla="*/ 0 h 6127667"/>
              <a:gd name="connsiteX6" fmla="*/ 2676007 w 3570753"/>
              <a:gd name="connsiteY6" fmla="*/ 3074780 h 6127667"/>
              <a:gd name="connsiteX7" fmla="*/ 2423087 w 3570753"/>
              <a:gd name="connsiteY7" fmla="*/ 5443466 h 6127667"/>
              <a:gd name="connsiteX8" fmla="*/ 810604 w 3570753"/>
              <a:gd name="connsiteY8" fmla="*/ 6127667 h 6127667"/>
              <a:gd name="connsiteX9" fmla="*/ 282593 w 3570753"/>
              <a:gd name="connsiteY9" fmla="*/ 4026159 h 6127667"/>
              <a:gd name="connsiteX10" fmla="*/ 279875 w 3570753"/>
              <a:gd name="connsiteY10" fmla="*/ 2151516 h 6127667"/>
              <a:gd name="connsiteX0" fmla="*/ 0 w 3416089"/>
              <a:gd name="connsiteY0" fmla="*/ 2064356 h 6127667"/>
              <a:gd name="connsiteX1" fmla="*/ 387236 w 3416089"/>
              <a:gd name="connsiteY1" fmla="*/ 1627352 h 6127667"/>
              <a:gd name="connsiteX2" fmla="*/ 1777112 w 3416089"/>
              <a:gd name="connsiteY2" fmla="*/ 688755 h 6127667"/>
              <a:gd name="connsiteX3" fmla="*/ 1767964 w 3416089"/>
              <a:gd name="connsiteY3" fmla="*/ 693223 h 6127667"/>
              <a:gd name="connsiteX4" fmla="*/ 2806998 w 3416089"/>
              <a:gd name="connsiteY4" fmla="*/ 204149 h 6127667"/>
              <a:gd name="connsiteX5" fmla="*/ 3416089 w 3416089"/>
              <a:gd name="connsiteY5" fmla="*/ 0 h 6127667"/>
              <a:gd name="connsiteX6" fmla="*/ 2521343 w 3416089"/>
              <a:gd name="connsiteY6" fmla="*/ 3074780 h 6127667"/>
              <a:gd name="connsiteX7" fmla="*/ 2268423 w 3416089"/>
              <a:gd name="connsiteY7" fmla="*/ 5443466 h 6127667"/>
              <a:gd name="connsiteX8" fmla="*/ 655940 w 3416089"/>
              <a:gd name="connsiteY8" fmla="*/ 6127667 h 6127667"/>
              <a:gd name="connsiteX9" fmla="*/ 127929 w 3416089"/>
              <a:gd name="connsiteY9" fmla="*/ 4026159 h 6127667"/>
              <a:gd name="connsiteX10" fmla="*/ 125211 w 3416089"/>
              <a:gd name="connsiteY10" fmla="*/ 2151516 h 6127667"/>
              <a:gd name="connsiteX0" fmla="*/ 0 w 3416089"/>
              <a:gd name="connsiteY0" fmla="*/ 2064356 h 6127667"/>
              <a:gd name="connsiteX1" fmla="*/ 387236 w 3416089"/>
              <a:gd name="connsiteY1" fmla="*/ 1627352 h 6127667"/>
              <a:gd name="connsiteX2" fmla="*/ 1777112 w 3416089"/>
              <a:gd name="connsiteY2" fmla="*/ 688755 h 6127667"/>
              <a:gd name="connsiteX3" fmla="*/ 1767964 w 3416089"/>
              <a:gd name="connsiteY3" fmla="*/ 693223 h 6127667"/>
              <a:gd name="connsiteX4" fmla="*/ 2806998 w 3416089"/>
              <a:gd name="connsiteY4" fmla="*/ 204149 h 6127667"/>
              <a:gd name="connsiteX5" fmla="*/ 3416089 w 3416089"/>
              <a:gd name="connsiteY5" fmla="*/ 0 h 6127667"/>
              <a:gd name="connsiteX6" fmla="*/ 2521343 w 3416089"/>
              <a:gd name="connsiteY6" fmla="*/ 3074780 h 6127667"/>
              <a:gd name="connsiteX7" fmla="*/ 2268423 w 3416089"/>
              <a:gd name="connsiteY7" fmla="*/ 5443466 h 6127667"/>
              <a:gd name="connsiteX8" fmla="*/ 655940 w 3416089"/>
              <a:gd name="connsiteY8" fmla="*/ 6127667 h 6127667"/>
              <a:gd name="connsiteX9" fmla="*/ 127929 w 3416089"/>
              <a:gd name="connsiteY9" fmla="*/ 4026159 h 6127667"/>
              <a:gd name="connsiteX10" fmla="*/ 125211 w 3416089"/>
              <a:gd name="connsiteY10" fmla="*/ 2151516 h 6127667"/>
              <a:gd name="connsiteX0" fmla="*/ 181959 w 3598048"/>
              <a:gd name="connsiteY0" fmla="*/ 2064356 h 6127667"/>
              <a:gd name="connsiteX1" fmla="*/ 569195 w 3598048"/>
              <a:gd name="connsiteY1" fmla="*/ 1627352 h 6127667"/>
              <a:gd name="connsiteX2" fmla="*/ 1959071 w 3598048"/>
              <a:gd name="connsiteY2" fmla="*/ 688755 h 6127667"/>
              <a:gd name="connsiteX3" fmla="*/ 1949923 w 3598048"/>
              <a:gd name="connsiteY3" fmla="*/ 693223 h 6127667"/>
              <a:gd name="connsiteX4" fmla="*/ 2988957 w 3598048"/>
              <a:gd name="connsiteY4" fmla="*/ 204149 h 6127667"/>
              <a:gd name="connsiteX5" fmla="*/ 3598048 w 3598048"/>
              <a:gd name="connsiteY5" fmla="*/ 0 h 6127667"/>
              <a:gd name="connsiteX6" fmla="*/ 2703302 w 3598048"/>
              <a:gd name="connsiteY6" fmla="*/ 3074780 h 6127667"/>
              <a:gd name="connsiteX7" fmla="*/ 2450382 w 3598048"/>
              <a:gd name="connsiteY7" fmla="*/ 5443466 h 6127667"/>
              <a:gd name="connsiteX8" fmla="*/ 837899 w 3598048"/>
              <a:gd name="connsiteY8" fmla="*/ 6127667 h 6127667"/>
              <a:gd name="connsiteX9" fmla="*/ 309888 w 3598048"/>
              <a:gd name="connsiteY9" fmla="*/ 4026159 h 6127667"/>
              <a:gd name="connsiteX10" fmla="*/ 102454 w 3598048"/>
              <a:gd name="connsiteY10" fmla="*/ 2151516 h 6127667"/>
              <a:gd name="connsiteX0" fmla="*/ 0 w 3416089"/>
              <a:gd name="connsiteY0" fmla="*/ 2064356 h 6127667"/>
              <a:gd name="connsiteX1" fmla="*/ 387236 w 3416089"/>
              <a:gd name="connsiteY1" fmla="*/ 1627352 h 6127667"/>
              <a:gd name="connsiteX2" fmla="*/ 1777112 w 3416089"/>
              <a:gd name="connsiteY2" fmla="*/ 688755 h 6127667"/>
              <a:gd name="connsiteX3" fmla="*/ 1767964 w 3416089"/>
              <a:gd name="connsiteY3" fmla="*/ 693223 h 6127667"/>
              <a:gd name="connsiteX4" fmla="*/ 2806998 w 3416089"/>
              <a:gd name="connsiteY4" fmla="*/ 204149 h 6127667"/>
              <a:gd name="connsiteX5" fmla="*/ 3416089 w 3416089"/>
              <a:gd name="connsiteY5" fmla="*/ 0 h 6127667"/>
              <a:gd name="connsiteX6" fmla="*/ 2521343 w 3416089"/>
              <a:gd name="connsiteY6" fmla="*/ 3074780 h 6127667"/>
              <a:gd name="connsiteX7" fmla="*/ 2268423 w 3416089"/>
              <a:gd name="connsiteY7" fmla="*/ 5443466 h 6127667"/>
              <a:gd name="connsiteX8" fmla="*/ 655940 w 3416089"/>
              <a:gd name="connsiteY8" fmla="*/ 6127667 h 6127667"/>
              <a:gd name="connsiteX9" fmla="*/ 127929 w 3416089"/>
              <a:gd name="connsiteY9" fmla="*/ 4026159 h 6127667"/>
              <a:gd name="connsiteX0" fmla="*/ 0 w 3416089"/>
              <a:gd name="connsiteY0" fmla="*/ 2064356 h 6127667"/>
              <a:gd name="connsiteX1" fmla="*/ 387236 w 3416089"/>
              <a:gd name="connsiteY1" fmla="*/ 1627352 h 6127667"/>
              <a:gd name="connsiteX2" fmla="*/ 1777112 w 3416089"/>
              <a:gd name="connsiteY2" fmla="*/ 688755 h 6127667"/>
              <a:gd name="connsiteX3" fmla="*/ 1767964 w 3416089"/>
              <a:gd name="connsiteY3" fmla="*/ 693223 h 6127667"/>
              <a:gd name="connsiteX4" fmla="*/ 2806998 w 3416089"/>
              <a:gd name="connsiteY4" fmla="*/ 204149 h 6127667"/>
              <a:gd name="connsiteX5" fmla="*/ 3416089 w 3416089"/>
              <a:gd name="connsiteY5" fmla="*/ 0 h 6127667"/>
              <a:gd name="connsiteX6" fmla="*/ 2521343 w 3416089"/>
              <a:gd name="connsiteY6" fmla="*/ 3074780 h 6127667"/>
              <a:gd name="connsiteX7" fmla="*/ 2268423 w 3416089"/>
              <a:gd name="connsiteY7" fmla="*/ 5443466 h 6127667"/>
              <a:gd name="connsiteX8" fmla="*/ 655940 w 3416089"/>
              <a:gd name="connsiteY8" fmla="*/ 6127667 h 6127667"/>
              <a:gd name="connsiteX9" fmla="*/ 127929 w 3416089"/>
              <a:gd name="connsiteY9" fmla="*/ 4026159 h 6127667"/>
              <a:gd name="connsiteX0" fmla="*/ 0 w 3416089"/>
              <a:gd name="connsiteY0" fmla="*/ 2064356 h 6127667"/>
              <a:gd name="connsiteX1" fmla="*/ 77603 w 3416089"/>
              <a:gd name="connsiteY1" fmla="*/ 2857831 h 6127667"/>
              <a:gd name="connsiteX2" fmla="*/ 387236 w 3416089"/>
              <a:gd name="connsiteY2" fmla="*/ 1627352 h 6127667"/>
              <a:gd name="connsiteX3" fmla="*/ 1777112 w 3416089"/>
              <a:gd name="connsiteY3" fmla="*/ 688755 h 6127667"/>
              <a:gd name="connsiteX4" fmla="*/ 1767964 w 3416089"/>
              <a:gd name="connsiteY4" fmla="*/ 693223 h 6127667"/>
              <a:gd name="connsiteX5" fmla="*/ 2806998 w 3416089"/>
              <a:gd name="connsiteY5" fmla="*/ 204149 h 6127667"/>
              <a:gd name="connsiteX6" fmla="*/ 3416089 w 3416089"/>
              <a:gd name="connsiteY6" fmla="*/ 0 h 6127667"/>
              <a:gd name="connsiteX7" fmla="*/ 2521343 w 3416089"/>
              <a:gd name="connsiteY7" fmla="*/ 3074780 h 6127667"/>
              <a:gd name="connsiteX8" fmla="*/ 2268423 w 3416089"/>
              <a:gd name="connsiteY8" fmla="*/ 5443466 h 6127667"/>
              <a:gd name="connsiteX9" fmla="*/ 655940 w 3416089"/>
              <a:gd name="connsiteY9" fmla="*/ 6127667 h 6127667"/>
              <a:gd name="connsiteX10" fmla="*/ 127929 w 3416089"/>
              <a:gd name="connsiteY10" fmla="*/ 4026159 h 6127667"/>
              <a:gd name="connsiteX0" fmla="*/ 0 w 3416089"/>
              <a:gd name="connsiteY0" fmla="*/ 2064356 h 6127667"/>
              <a:gd name="connsiteX1" fmla="*/ 77603 w 3416089"/>
              <a:gd name="connsiteY1" fmla="*/ 2857831 h 6127667"/>
              <a:gd name="connsiteX2" fmla="*/ 387236 w 3416089"/>
              <a:gd name="connsiteY2" fmla="*/ 1627352 h 6127667"/>
              <a:gd name="connsiteX3" fmla="*/ 1777112 w 3416089"/>
              <a:gd name="connsiteY3" fmla="*/ 688755 h 6127667"/>
              <a:gd name="connsiteX4" fmla="*/ 1767964 w 3416089"/>
              <a:gd name="connsiteY4" fmla="*/ 693223 h 6127667"/>
              <a:gd name="connsiteX5" fmla="*/ 2806998 w 3416089"/>
              <a:gd name="connsiteY5" fmla="*/ 204149 h 6127667"/>
              <a:gd name="connsiteX6" fmla="*/ 3416089 w 3416089"/>
              <a:gd name="connsiteY6" fmla="*/ 0 h 6127667"/>
              <a:gd name="connsiteX7" fmla="*/ 2521343 w 3416089"/>
              <a:gd name="connsiteY7" fmla="*/ 3074780 h 6127667"/>
              <a:gd name="connsiteX8" fmla="*/ 2268423 w 3416089"/>
              <a:gd name="connsiteY8" fmla="*/ 5443466 h 6127667"/>
              <a:gd name="connsiteX9" fmla="*/ 655940 w 3416089"/>
              <a:gd name="connsiteY9" fmla="*/ 6127667 h 6127667"/>
              <a:gd name="connsiteX10" fmla="*/ 127929 w 3416089"/>
              <a:gd name="connsiteY10" fmla="*/ 4026159 h 6127667"/>
              <a:gd name="connsiteX0" fmla="*/ 1632067 w 5048156"/>
              <a:gd name="connsiteY0" fmla="*/ 2064356 h 6127667"/>
              <a:gd name="connsiteX1" fmla="*/ 1709670 w 5048156"/>
              <a:gd name="connsiteY1" fmla="*/ 2857831 h 6127667"/>
              <a:gd name="connsiteX2" fmla="*/ 2019303 w 5048156"/>
              <a:gd name="connsiteY2" fmla="*/ 1627352 h 6127667"/>
              <a:gd name="connsiteX3" fmla="*/ 3409179 w 5048156"/>
              <a:gd name="connsiteY3" fmla="*/ 688755 h 6127667"/>
              <a:gd name="connsiteX4" fmla="*/ 3400031 w 5048156"/>
              <a:gd name="connsiteY4" fmla="*/ 693223 h 6127667"/>
              <a:gd name="connsiteX5" fmla="*/ 4439065 w 5048156"/>
              <a:gd name="connsiteY5" fmla="*/ 204149 h 6127667"/>
              <a:gd name="connsiteX6" fmla="*/ 5048156 w 5048156"/>
              <a:gd name="connsiteY6" fmla="*/ 0 h 6127667"/>
              <a:gd name="connsiteX7" fmla="*/ 4153410 w 5048156"/>
              <a:gd name="connsiteY7" fmla="*/ 3074780 h 6127667"/>
              <a:gd name="connsiteX8" fmla="*/ 3900490 w 5048156"/>
              <a:gd name="connsiteY8" fmla="*/ 5443466 h 6127667"/>
              <a:gd name="connsiteX9" fmla="*/ 2288007 w 5048156"/>
              <a:gd name="connsiteY9" fmla="*/ 6127667 h 6127667"/>
              <a:gd name="connsiteX10" fmla="*/ 1759996 w 5048156"/>
              <a:gd name="connsiteY10" fmla="*/ 4026159 h 6127667"/>
              <a:gd name="connsiteX0" fmla="*/ 0 w 3416089"/>
              <a:gd name="connsiteY0" fmla="*/ 2064356 h 6127667"/>
              <a:gd name="connsiteX1" fmla="*/ 77603 w 3416089"/>
              <a:gd name="connsiteY1" fmla="*/ 2857831 h 6127667"/>
              <a:gd name="connsiteX2" fmla="*/ 387236 w 3416089"/>
              <a:gd name="connsiteY2" fmla="*/ 1627352 h 6127667"/>
              <a:gd name="connsiteX3" fmla="*/ 1777112 w 3416089"/>
              <a:gd name="connsiteY3" fmla="*/ 688755 h 6127667"/>
              <a:gd name="connsiteX4" fmla="*/ 1767964 w 3416089"/>
              <a:gd name="connsiteY4" fmla="*/ 693223 h 6127667"/>
              <a:gd name="connsiteX5" fmla="*/ 2806998 w 3416089"/>
              <a:gd name="connsiteY5" fmla="*/ 204149 h 6127667"/>
              <a:gd name="connsiteX6" fmla="*/ 3416089 w 3416089"/>
              <a:gd name="connsiteY6" fmla="*/ 0 h 6127667"/>
              <a:gd name="connsiteX7" fmla="*/ 2521343 w 3416089"/>
              <a:gd name="connsiteY7" fmla="*/ 3074780 h 6127667"/>
              <a:gd name="connsiteX8" fmla="*/ 2268423 w 3416089"/>
              <a:gd name="connsiteY8" fmla="*/ 5443466 h 6127667"/>
              <a:gd name="connsiteX9" fmla="*/ 655940 w 3416089"/>
              <a:gd name="connsiteY9" fmla="*/ 6127667 h 6127667"/>
              <a:gd name="connsiteX10" fmla="*/ 127929 w 3416089"/>
              <a:gd name="connsiteY10" fmla="*/ 4026159 h 6127667"/>
              <a:gd name="connsiteX0" fmla="*/ 669324 w 4085413"/>
              <a:gd name="connsiteY0" fmla="*/ 2064356 h 6127667"/>
              <a:gd name="connsiteX1" fmla="*/ 64539 w 4085413"/>
              <a:gd name="connsiteY1" fmla="*/ 2857831 h 6127667"/>
              <a:gd name="connsiteX2" fmla="*/ 1056560 w 4085413"/>
              <a:gd name="connsiteY2" fmla="*/ 1627352 h 6127667"/>
              <a:gd name="connsiteX3" fmla="*/ 2446436 w 4085413"/>
              <a:gd name="connsiteY3" fmla="*/ 688755 h 6127667"/>
              <a:gd name="connsiteX4" fmla="*/ 2437288 w 4085413"/>
              <a:gd name="connsiteY4" fmla="*/ 693223 h 6127667"/>
              <a:gd name="connsiteX5" fmla="*/ 3476322 w 4085413"/>
              <a:gd name="connsiteY5" fmla="*/ 204149 h 6127667"/>
              <a:gd name="connsiteX6" fmla="*/ 4085413 w 4085413"/>
              <a:gd name="connsiteY6" fmla="*/ 0 h 6127667"/>
              <a:gd name="connsiteX7" fmla="*/ 3190667 w 4085413"/>
              <a:gd name="connsiteY7" fmla="*/ 3074780 h 6127667"/>
              <a:gd name="connsiteX8" fmla="*/ 2937747 w 4085413"/>
              <a:gd name="connsiteY8" fmla="*/ 5443466 h 6127667"/>
              <a:gd name="connsiteX9" fmla="*/ 1325264 w 4085413"/>
              <a:gd name="connsiteY9" fmla="*/ 6127667 h 6127667"/>
              <a:gd name="connsiteX10" fmla="*/ 797253 w 4085413"/>
              <a:gd name="connsiteY10" fmla="*/ 4026159 h 6127667"/>
              <a:gd name="connsiteX0" fmla="*/ 300834 w 4085413"/>
              <a:gd name="connsiteY0" fmla="*/ 4179759 h 6127667"/>
              <a:gd name="connsiteX1" fmla="*/ 64539 w 4085413"/>
              <a:gd name="connsiteY1" fmla="*/ 2857831 h 6127667"/>
              <a:gd name="connsiteX2" fmla="*/ 1056560 w 4085413"/>
              <a:gd name="connsiteY2" fmla="*/ 1627352 h 6127667"/>
              <a:gd name="connsiteX3" fmla="*/ 2446436 w 4085413"/>
              <a:gd name="connsiteY3" fmla="*/ 688755 h 6127667"/>
              <a:gd name="connsiteX4" fmla="*/ 2437288 w 4085413"/>
              <a:gd name="connsiteY4" fmla="*/ 693223 h 6127667"/>
              <a:gd name="connsiteX5" fmla="*/ 3476322 w 4085413"/>
              <a:gd name="connsiteY5" fmla="*/ 204149 h 6127667"/>
              <a:gd name="connsiteX6" fmla="*/ 4085413 w 4085413"/>
              <a:gd name="connsiteY6" fmla="*/ 0 h 6127667"/>
              <a:gd name="connsiteX7" fmla="*/ 3190667 w 4085413"/>
              <a:gd name="connsiteY7" fmla="*/ 3074780 h 6127667"/>
              <a:gd name="connsiteX8" fmla="*/ 2937747 w 4085413"/>
              <a:gd name="connsiteY8" fmla="*/ 5443466 h 6127667"/>
              <a:gd name="connsiteX9" fmla="*/ 1325264 w 4085413"/>
              <a:gd name="connsiteY9" fmla="*/ 6127667 h 6127667"/>
              <a:gd name="connsiteX10" fmla="*/ 797253 w 4085413"/>
              <a:gd name="connsiteY10" fmla="*/ 4026159 h 6127667"/>
              <a:gd name="connsiteX0" fmla="*/ 0 w 3784579"/>
              <a:gd name="connsiteY0" fmla="*/ 4179759 h 6127667"/>
              <a:gd name="connsiteX1" fmla="*/ 186785 w 3784579"/>
              <a:gd name="connsiteY1" fmla="*/ 3280912 h 6127667"/>
              <a:gd name="connsiteX2" fmla="*/ 755726 w 3784579"/>
              <a:gd name="connsiteY2" fmla="*/ 1627352 h 6127667"/>
              <a:gd name="connsiteX3" fmla="*/ 2145602 w 3784579"/>
              <a:gd name="connsiteY3" fmla="*/ 688755 h 6127667"/>
              <a:gd name="connsiteX4" fmla="*/ 2136454 w 3784579"/>
              <a:gd name="connsiteY4" fmla="*/ 693223 h 6127667"/>
              <a:gd name="connsiteX5" fmla="*/ 3175488 w 3784579"/>
              <a:gd name="connsiteY5" fmla="*/ 204149 h 6127667"/>
              <a:gd name="connsiteX6" fmla="*/ 3784579 w 3784579"/>
              <a:gd name="connsiteY6" fmla="*/ 0 h 6127667"/>
              <a:gd name="connsiteX7" fmla="*/ 2889833 w 3784579"/>
              <a:gd name="connsiteY7" fmla="*/ 3074780 h 6127667"/>
              <a:gd name="connsiteX8" fmla="*/ 2636913 w 3784579"/>
              <a:gd name="connsiteY8" fmla="*/ 5443466 h 6127667"/>
              <a:gd name="connsiteX9" fmla="*/ 1024430 w 3784579"/>
              <a:gd name="connsiteY9" fmla="*/ 6127667 h 6127667"/>
              <a:gd name="connsiteX10" fmla="*/ 496419 w 3784579"/>
              <a:gd name="connsiteY10" fmla="*/ 4026159 h 6127667"/>
              <a:gd name="connsiteX0" fmla="*/ 0 w 3784579"/>
              <a:gd name="connsiteY0" fmla="*/ 4179759 h 6127667"/>
              <a:gd name="connsiteX1" fmla="*/ 186785 w 3784579"/>
              <a:gd name="connsiteY1" fmla="*/ 3908709 h 6127667"/>
              <a:gd name="connsiteX2" fmla="*/ 755726 w 3784579"/>
              <a:gd name="connsiteY2" fmla="*/ 1627352 h 6127667"/>
              <a:gd name="connsiteX3" fmla="*/ 2145602 w 3784579"/>
              <a:gd name="connsiteY3" fmla="*/ 688755 h 6127667"/>
              <a:gd name="connsiteX4" fmla="*/ 2136454 w 3784579"/>
              <a:gd name="connsiteY4" fmla="*/ 693223 h 6127667"/>
              <a:gd name="connsiteX5" fmla="*/ 3175488 w 3784579"/>
              <a:gd name="connsiteY5" fmla="*/ 204149 h 6127667"/>
              <a:gd name="connsiteX6" fmla="*/ 3784579 w 3784579"/>
              <a:gd name="connsiteY6" fmla="*/ 0 h 6127667"/>
              <a:gd name="connsiteX7" fmla="*/ 2889833 w 3784579"/>
              <a:gd name="connsiteY7" fmla="*/ 3074780 h 6127667"/>
              <a:gd name="connsiteX8" fmla="*/ 2636913 w 3784579"/>
              <a:gd name="connsiteY8" fmla="*/ 5443466 h 6127667"/>
              <a:gd name="connsiteX9" fmla="*/ 1024430 w 3784579"/>
              <a:gd name="connsiteY9" fmla="*/ 6127667 h 6127667"/>
              <a:gd name="connsiteX10" fmla="*/ 496419 w 3784579"/>
              <a:gd name="connsiteY10" fmla="*/ 4026159 h 6127667"/>
              <a:gd name="connsiteX0" fmla="*/ 259891 w 3662333"/>
              <a:gd name="connsiteY0" fmla="*/ 5094159 h 6127667"/>
              <a:gd name="connsiteX1" fmla="*/ 64539 w 3662333"/>
              <a:gd name="connsiteY1" fmla="*/ 3908709 h 6127667"/>
              <a:gd name="connsiteX2" fmla="*/ 633480 w 3662333"/>
              <a:gd name="connsiteY2" fmla="*/ 1627352 h 6127667"/>
              <a:gd name="connsiteX3" fmla="*/ 2023356 w 3662333"/>
              <a:gd name="connsiteY3" fmla="*/ 688755 h 6127667"/>
              <a:gd name="connsiteX4" fmla="*/ 2014208 w 3662333"/>
              <a:gd name="connsiteY4" fmla="*/ 693223 h 6127667"/>
              <a:gd name="connsiteX5" fmla="*/ 3053242 w 3662333"/>
              <a:gd name="connsiteY5" fmla="*/ 204149 h 6127667"/>
              <a:gd name="connsiteX6" fmla="*/ 3662333 w 3662333"/>
              <a:gd name="connsiteY6" fmla="*/ 0 h 6127667"/>
              <a:gd name="connsiteX7" fmla="*/ 2767587 w 3662333"/>
              <a:gd name="connsiteY7" fmla="*/ 3074780 h 6127667"/>
              <a:gd name="connsiteX8" fmla="*/ 2514667 w 3662333"/>
              <a:gd name="connsiteY8" fmla="*/ 5443466 h 6127667"/>
              <a:gd name="connsiteX9" fmla="*/ 902184 w 3662333"/>
              <a:gd name="connsiteY9" fmla="*/ 6127667 h 6127667"/>
              <a:gd name="connsiteX10" fmla="*/ 374173 w 3662333"/>
              <a:gd name="connsiteY10" fmla="*/ 4026159 h 6127667"/>
              <a:gd name="connsiteX0" fmla="*/ 751211 w 4153653"/>
              <a:gd name="connsiteY0" fmla="*/ 5094159 h 6127667"/>
              <a:gd name="connsiteX1" fmla="*/ 64539 w 4153653"/>
              <a:gd name="connsiteY1" fmla="*/ 3908709 h 6127667"/>
              <a:gd name="connsiteX2" fmla="*/ 1124800 w 4153653"/>
              <a:gd name="connsiteY2" fmla="*/ 1627352 h 6127667"/>
              <a:gd name="connsiteX3" fmla="*/ 2514676 w 4153653"/>
              <a:gd name="connsiteY3" fmla="*/ 688755 h 6127667"/>
              <a:gd name="connsiteX4" fmla="*/ 2505528 w 4153653"/>
              <a:gd name="connsiteY4" fmla="*/ 693223 h 6127667"/>
              <a:gd name="connsiteX5" fmla="*/ 3544562 w 4153653"/>
              <a:gd name="connsiteY5" fmla="*/ 204149 h 6127667"/>
              <a:gd name="connsiteX6" fmla="*/ 4153653 w 4153653"/>
              <a:gd name="connsiteY6" fmla="*/ 0 h 6127667"/>
              <a:gd name="connsiteX7" fmla="*/ 3258907 w 4153653"/>
              <a:gd name="connsiteY7" fmla="*/ 3074780 h 6127667"/>
              <a:gd name="connsiteX8" fmla="*/ 3005987 w 4153653"/>
              <a:gd name="connsiteY8" fmla="*/ 5443466 h 6127667"/>
              <a:gd name="connsiteX9" fmla="*/ 1393504 w 4153653"/>
              <a:gd name="connsiteY9" fmla="*/ 6127667 h 6127667"/>
              <a:gd name="connsiteX10" fmla="*/ 865493 w 4153653"/>
              <a:gd name="connsiteY10" fmla="*/ 4026159 h 6127667"/>
              <a:gd name="connsiteX0" fmla="*/ 0 w 3402442"/>
              <a:gd name="connsiteY0" fmla="*/ 5094159 h 6127667"/>
              <a:gd name="connsiteX1" fmla="*/ 373589 w 3402442"/>
              <a:gd name="connsiteY1" fmla="*/ 1627352 h 6127667"/>
              <a:gd name="connsiteX2" fmla="*/ 1763465 w 3402442"/>
              <a:gd name="connsiteY2" fmla="*/ 688755 h 6127667"/>
              <a:gd name="connsiteX3" fmla="*/ 1754317 w 3402442"/>
              <a:gd name="connsiteY3" fmla="*/ 693223 h 6127667"/>
              <a:gd name="connsiteX4" fmla="*/ 2793351 w 3402442"/>
              <a:gd name="connsiteY4" fmla="*/ 204149 h 6127667"/>
              <a:gd name="connsiteX5" fmla="*/ 3402442 w 3402442"/>
              <a:gd name="connsiteY5" fmla="*/ 0 h 6127667"/>
              <a:gd name="connsiteX6" fmla="*/ 2507696 w 3402442"/>
              <a:gd name="connsiteY6" fmla="*/ 3074780 h 6127667"/>
              <a:gd name="connsiteX7" fmla="*/ 2254776 w 3402442"/>
              <a:gd name="connsiteY7" fmla="*/ 5443466 h 6127667"/>
              <a:gd name="connsiteX8" fmla="*/ 642293 w 3402442"/>
              <a:gd name="connsiteY8" fmla="*/ 6127667 h 6127667"/>
              <a:gd name="connsiteX9" fmla="*/ 114282 w 3402442"/>
              <a:gd name="connsiteY9" fmla="*/ 4026159 h 6127667"/>
              <a:gd name="connsiteX0" fmla="*/ 80196 w 3482638"/>
              <a:gd name="connsiteY0" fmla="*/ 5094159 h 6127667"/>
              <a:gd name="connsiteX1" fmla="*/ 62265 w 3482638"/>
              <a:gd name="connsiteY1" fmla="*/ 2025317 h 6127667"/>
              <a:gd name="connsiteX2" fmla="*/ 453785 w 3482638"/>
              <a:gd name="connsiteY2" fmla="*/ 1627352 h 6127667"/>
              <a:gd name="connsiteX3" fmla="*/ 1843661 w 3482638"/>
              <a:gd name="connsiteY3" fmla="*/ 688755 h 6127667"/>
              <a:gd name="connsiteX4" fmla="*/ 1834513 w 3482638"/>
              <a:gd name="connsiteY4" fmla="*/ 693223 h 6127667"/>
              <a:gd name="connsiteX5" fmla="*/ 2873547 w 3482638"/>
              <a:gd name="connsiteY5" fmla="*/ 204149 h 6127667"/>
              <a:gd name="connsiteX6" fmla="*/ 3482638 w 3482638"/>
              <a:gd name="connsiteY6" fmla="*/ 0 h 6127667"/>
              <a:gd name="connsiteX7" fmla="*/ 2587892 w 3482638"/>
              <a:gd name="connsiteY7" fmla="*/ 3074780 h 6127667"/>
              <a:gd name="connsiteX8" fmla="*/ 2334972 w 3482638"/>
              <a:gd name="connsiteY8" fmla="*/ 5443466 h 6127667"/>
              <a:gd name="connsiteX9" fmla="*/ 722489 w 3482638"/>
              <a:gd name="connsiteY9" fmla="*/ 6127667 h 6127667"/>
              <a:gd name="connsiteX10" fmla="*/ 194478 w 3482638"/>
              <a:gd name="connsiteY10" fmla="*/ 4026159 h 6127667"/>
              <a:gd name="connsiteX0" fmla="*/ 80196 w 3482638"/>
              <a:gd name="connsiteY0" fmla="*/ 5094159 h 6127667"/>
              <a:gd name="connsiteX1" fmla="*/ 62265 w 3482638"/>
              <a:gd name="connsiteY1" fmla="*/ 2025317 h 6127667"/>
              <a:gd name="connsiteX2" fmla="*/ 453785 w 3482638"/>
              <a:gd name="connsiteY2" fmla="*/ 1627352 h 6127667"/>
              <a:gd name="connsiteX3" fmla="*/ 1843661 w 3482638"/>
              <a:gd name="connsiteY3" fmla="*/ 688755 h 6127667"/>
              <a:gd name="connsiteX4" fmla="*/ 1834513 w 3482638"/>
              <a:gd name="connsiteY4" fmla="*/ 693223 h 6127667"/>
              <a:gd name="connsiteX5" fmla="*/ 2873547 w 3482638"/>
              <a:gd name="connsiteY5" fmla="*/ 204149 h 6127667"/>
              <a:gd name="connsiteX6" fmla="*/ 3482638 w 3482638"/>
              <a:gd name="connsiteY6" fmla="*/ 0 h 6127667"/>
              <a:gd name="connsiteX7" fmla="*/ 2587892 w 3482638"/>
              <a:gd name="connsiteY7" fmla="*/ 3074780 h 6127667"/>
              <a:gd name="connsiteX8" fmla="*/ 2334972 w 3482638"/>
              <a:gd name="connsiteY8" fmla="*/ 5443466 h 6127667"/>
              <a:gd name="connsiteX9" fmla="*/ 722489 w 3482638"/>
              <a:gd name="connsiteY9" fmla="*/ 6127667 h 6127667"/>
              <a:gd name="connsiteX10" fmla="*/ 194478 w 3482638"/>
              <a:gd name="connsiteY10" fmla="*/ 4026159 h 6127667"/>
              <a:gd name="connsiteX0" fmla="*/ 17931 w 3420373"/>
              <a:gd name="connsiteY0" fmla="*/ 5094159 h 6127667"/>
              <a:gd name="connsiteX1" fmla="*/ 0 w 3420373"/>
              <a:gd name="connsiteY1" fmla="*/ 2025317 h 6127667"/>
              <a:gd name="connsiteX2" fmla="*/ 391520 w 3420373"/>
              <a:gd name="connsiteY2" fmla="*/ 1627352 h 6127667"/>
              <a:gd name="connsiteX3" fmla="*/ 1781396 w 3420373"/>
              <a:gd name="connsiteY3" fmla="*/ 688755 h 6127667"/>
              <a:gd name="connsiteX4" fmla="*/ 1772248 w 3420373"/>
              <a:gd name="connsiteY4" fmla="*/ 693223 h 6127667"/>
              <a:gd name="connsiteX5" fmla="*/ 2811282 w 3420373"/>
              <a:gd name="connsiteY5" fmla="*/ 204149 h 6127667"/>
              <a:gd name="connsiteX6" fmla="*/ 3420373 w 3420373"/>
              <a:gd name="connsiteY6" fmla="*/ 0 h 6127667"/>
              <a:gd name="connsiteX7" fmla="*/ 2525627 w 3420373"/>
              <a:gd name="connsiteY7" fmla="*/ 3074780 h 6127667"/>
              <a:gd name="connsiteX8" fmla="*/ 2272707 w 3420373"/>
              <a:gd name="connsiteY8" fmla="*/ 5443466 h 6127667"/>
              <a:gd name="connsiteX9" fmla="*/ 660224 w 3420373"/>
              <a:gd name="connsiteY9" fmla="*/ 6127667 h 6127667"/>
              <a:gd name="connsiteX10" fmla="*/ 132213 w 3420373"/>
              <a:gd name="connsiteY10" fmla="*/ 4026159 h 6127667"/>
              <a:gd name="connsiteX0" fmla="*/ 78635 w 3481077"/>
              <a:gd name="connsiteY0" fmla="*/ 5094159 h 6127667"/>
              <a:gd name="connsiteX1" fmla="*/ 87999 w 3481077"/>
              <a:gd name="connsiteY1" fmla="*/ 4017890 h 6127667"/>
              <a:gd name="connsiteX2" fmla="*/ 60704 w 3481077"/>
              <a:gd name="connsiteY2" fmla="*/ 2025317 h 6127667"/>
              <a:gd name="connsiteX3" fmla="*/ 452224 w 3481077"/>
              <a:gd name="connsiteY3" fmla="*/ 1627352 h 6127667"/>
              <a:gd name="connsiteX4" fmla="*/ 1842100 w 3481077"/>
              <a:gd name="connsiteY4" fmla="*/ 688755 h 6127667"/>
              <a:gd name="connsiteX5" fmla="*/ 1832952 w 3481077"/>
              <a:gd name="connsiteY5" fmla="*/ 693223 h 6127667"/>
              <a:gd name="connsiteX6" fmla="*/ 2871986 w 3481077"/>
              <a:gd name="connsiteY6" fmla="*/ 204149 h 6127667"/>
              <a:gd name="connsiteX7" fmla="*/ 3481077 w 3481077"/>
              <a:gd name="connsiteY7" fmla="*/ 0 h 6127667"/>
              <a:gd name="connsiteX8" fmla="*/ 2586331 w 3481077"/>
              <a:gd name="connsiteY8" fmla="*/ 3074780 h 6127667"/>
              <a:gd name="connsiteX9" fmla="*/ 2333411 w 3481077"/>
              <a:gd name="connsiteY9" fmla="*/ 5443466 h 6127667"/>
              <a:gd name="connsiteX10" fmla="*/ 720928 w 3481077"/>
              <a:gd name="connsiteY10" fmla="*/ 6127667 h 6127667"/>
              <a:gd name="connsiteX11" fmla="*/ 192917 w 3481077"/>
              <a:gd name="connsiteY11" fmla="*/ 4026159 h 6127667"/>
              <a:gd name="connsiteX0" fmla="*/ 137775 w 3540217"/>
              <a:gd name="connsiteY0" fmla="*/ 5094159 h 6127667"/>
              <a:gd name="connsiteX1" fmla="*/ 147139 w 3540217"/>
              <a:gd name="connsiteY1" fmla="*/ 4017890 h 6127667"/>
              <a:gd name="connsiteX2" fmla="*/ 119844 w 3540217"/>
              <a:gd name="connsiteY2" fmla="*/ 2025317 h 6127667"/>
              <a:gd name="connsiteX3" fmla="*/ 65253 w 3540217"/>
              <a:gd name="connsiteY3" fmla="*/ 1397520 h 6127667"/>
              <a:gd name="connsiteX4" fmla="*/ 511364 w 3540217"/>
              <a:gd name="connsiteY4" fmla="*/ 1627352 h 6127667"/>
              <a:gd name="connsiteX5" fmla="*/ 1901240 w 3540217"/>
              <a:gd name="connsiteY5" fmla="*/ 688755 h 6127667"/>
              <a:gd name="connsiteX6" fmla="*/ 1892092 w 3540217"/>
              <a:gd name="connsiteY6" fmla="*/ 693223 h 6127667"/>
              <a:gd name="connsiteX7" fmla="*/ 2931126 w 3540217"/>
              <a:gd name="connsiteY7" fmla="*/ 204149 h 6127667"/>
              <a:gd name="connsiteX8" fmla="*/ 3540217 w 3540217"/>
              <a:gd name="connsiteY8" fmla="*/ 0 h 6127667"/>
              <a:gd name="connsiteX9" fmla="*/ 2645471 w 3540217"/>
              <a:gd name="connsiteY9" fmla="*/ 3074780 h 6127667"/>
              <a:gd name="connsiteX10" fmla="*/ 2392551 w 3540217"/>
              <a:gd name="connsiteY10" fmla="*/ 5443466 h 6127667"/>
              <a:gd name="connsiteX11" fmla="*/ 780068 w 3540217"/>
              <a:gd name="connsiteY11" fmla="*/ 6127667 h 6127667"/>
              <a:gd name="connsiteX12" fmla="*/ 252057 w 3540217"/>
              <a:gd name="connsiteY12" fmla="*/ 4026159 h 6127667"/>
              <a:gd name="connsiteX0" fmla="*/ 137775 w 3540217"/>
              <a:gd name="connsiteY0" fmla="*/ 5094159 h 6127667"/>
              <a:gd name="connsiteX1" fmla="*/ 147139 w 3540217"/>
              <a:gd name="connsiteY1" fmla="*/ 4017890 h 6127667"/>
              <a:gd name="connsiteX2" fmla="*/ 119844 w 3540217"/>
              <a:gd name="connsiteY2" fmla="*/ 2025317 h 6127667"/>
              <a:gd name="connsiteX3" fmla="*/ 65253 w 3540217"/>
              <a:gd name="connsiteY3" fmla="*/ 1397520 h 6127667"/>
              <a:gd name="connsiteX4" fmla="*/ 511364 w 3540217"/>
              <a:gd name="connsiteY4" fmla="*/ 1627352 h 6127667"/>
              <a:gd name="connsiteX5" fmla="*/ 1901240 w 3540217"/>
              <a:gd name="connsiteY5" fmla="*/ 688755 h 6127667"/>
              <a:gd name="connsiteX6" fmla="*/ 1892092 w 3540217"/>
              <a:gd name="connsiteY6" fmla="*/ 693223 h 6127667"/>
              <a:gd name="connsiteX7" fmla="*/ 2931126 w 3540217"/>
              <a:gd name="connsiteY7" fmla="*/ 204149 h 6127667"/>
              <a:gd name="connsiteX8" fmla="*/ 3540217 w 3540217"/>
              <a:gd name="connsiteY8" fmla="*/ 0 h 6127667"/>
              <a:gd name="connsiteX9" fmla="*/ 2645471 w 3540217"/>
              <a:gd name="connsiteY9" fmla="*/ 3074780 h 6127667"/>
              <a:gd name="connsiteX10" fmla="*/ 2392551 w 3540217"/>
              <a:gd name="connsiteY10" fmla="*/ 5443466 h 6127667"/>
              <a:gd name="connsiteX11" fmla="*/ 780068 w 3540217"/>
              <a:gd name="connsiteY11" fmla="*/ 6127667 h 6127667"/>
              <a:gd name="connsiteX12" fmla="*/ 252057 w 3540217"/>
              <a:gd name="connsiteY12" fmla="*/ 4026159 h 6127667"/>
              <a:gd name="connsiteX0" fmla="*/ 78635 w 3481077"/>
              <a:gd name="connsiteY0" fmla="*/ 5094159 h 6127667"/>
              <a:gd name="connsiteX1" fmla="*/ 87999 w 3481077"/>
              <a:gd name="connsiteY1" fmla="*/ 4017890 h 6127667"/>
              <a:gd name="connsiteX2" fmla="*/ 60704 w 3481077"/>
              <a:gd name="connsiteY2" fmla="*/ 2025317 h 6127667"/>
              <a:gd name="connsiteX3" fmla="*/ 6113 w 3481077"/>
              <a:gd name="connsiteY3" fmla="*/ 1397520 h 6127667"/>
              <a:gd name="connsiteX4" fmla="*/ 452224 w 3481077"/>
              <a:gd name="connsiteY4" fmla="*/ 1627352 h 6127667"/>
              <a:gd name="connsiteX5" fmla="*/ 1842100 w 3481077"/>
              <a:gd name="connsiteY5" fmla="*/ 688755 h 6127667"/>
              <a:gd name="connsiteX6" fmla="*/ 1832952 w 3481077"/>
              <a:gd name="connsiteY6" fmla="*/ 693223 h 6127667"/>
              <a:gd name="connsiteX7" fmla="*/ 2871986 w 3481077"/>
              <a:gd name="connsiteY7" fmla="*/ 204149 h 6127667"/>
              <a:gd name="connsiteX8" fmla="*/ 3481077 w 3481077"/>
              <a:gd name="connsiteY8" fmla="*/ 0 h 6127667"/>
              <a:gd name="connsiteX9" fmla="*/ 2586331 w 3481077"/>
              <a:gd name="connsiteY9" fmla="*/ 3074780 h 6127667"/>
              <a:gd name="connsiteX10" fmla="*/ 2333411 w 3481077"/>
              <a:gd name="connsiteY10" fmla="*/ 5443466 h 6127667"/>
              <a:gd name="connsiteX11" fmla="*/ 720928 w 3481077"/>
              <a:gd name="connsiteY11" fmla="*/ 6127667 h 6127667"/>
              <a:gd name="connsiteX12" fmla="*/ 192917 w 3481077"/>
              <a:gd name="connsiteY12" fmla="*/ 4026159 h 6127667"/>
              <a:gd name="connsiteX0" fmla="*/ 79346 w 3481788"/>
              <a:gd name="connsiteY0" fmla="*/ 5094159 h 6127667"/>
              <a:gd name="connsiteX1" fmla="*/ 88710 w 3481788"/>
              <a:gd name="connsiteY1" fmla="*/ 4017890 h 6127667"/>
              <a:gd name="connsiteX2" fmla="*/ 61415 w 3481788"/>
              <a:gd name="connsiteY2" fmla="*/ 2025317 h 6127667"/>
              <a:gd name="connsiteX3" fmla="*/ 6824 w 3481788"/>
              <a:gd name="connsiteY3" fmla="*/ 1397520 h 6127667"/>
              <a:gd name="connsiteX4" fmla="*/ 197893 w 3481788"/>
              <a:gd name="connsiteY4" fmla="*/ 1888840 h 6127667"/>
              <a:gd name="connsiteX5" fmla="*/ 452935 w 3481788"/>
              <a:gd name="connsiteY5" fmla="*/ 1627352 h 6127667"/>
              <a:gd name="connsiteX6" fmla="*/ 1842811 w 3481788"/>
              <a:gd name="connsiteY6" fmla="*/ 688755 h 6127667"/>
              <a:gd name="connsiteX7" fmla="*/ 1833663 w 3481788"/>
              <a:gd name="connsiteY7" fmla="*/ 693223 h 6127667"/>
              <a:gd name="connsiteX8" fmla="*/ 2872697 w 3481788"/>
              <a:gd name="connsiteY8" fmla="*/ 204149 h 6127667"/>
              <a:gd name="connsiteX9" fmla="*/ 3481788 w 3481788"/>
              <a:gd name="connsiteY9" fmla="*/ 0 h 6127667"/>
              <a:gd name="connsiteX10" fmla="*/ 2587042 w 3481788"/>
              <a:gd name="connsiteY10" fmla="*/ 3074780 h 6127667"/>
              <a:gd name="connsiteX11" fmla="*/ 2334122 w 3481788"/>
              <a:gd name="connsiteY11" fmla="*/ 5443466 h 6127667"/>
              <a:gd name="connsiteX12" fmla="*/ 721639 w 3481788"/>
              <a:gd name="connsiteY12" fmla="*/ 6127667 h 6127667"/>
              <a:gd name="connsiteX13" fmla="*/ 193628 w 3481788"/>
              <a:gd name="connsiteY13" fmla="*/ 4026159 h 6127667"/>
              <a:gd name="connsiteX0" fmla="*/ 78635 w 3481077"/>
              <a:gd name="connsiteY0" fmla="*/ 5094159 h 6127667"/>
              <a:gd name="connsiteX1" fmla="*/ 87999 w 3481077"/>
              <a:gd name="connsiteY1" fmla="*/ 4017890 h 6127667"/>
              <a:gd name="connsiteX2" fmla="*/ 60704 w 3481077"/>
              <a:gd name="connsiteY2" fmla="*/ 2025317 h 6127667"/>
              <a:gd name="connsiteX3" fmla="*/ 6113 w 3481077"/>
              <a:gd name="connsiteY3" fmla="*/ 1397520 h 6127667"/>
              <a:gd name="connsiteX4" fmla="*/ 452224 w 3481077"/>
              <a:gd name="connsiteY4" fmla="*/ 1627352 h 6127667"/>
              <a:gd name="connsiteX5" fmla="*/ 1842100 w 3481077"/>
              <a:gd name="connsiteY5" fmla="*/ 688755 h 6127667"/>
              <a:gd name="connsiteX6" fmla="*/ 1832952 w 3481077"/>
              <a:gd name="connsiteY6" fmla="*/ 693223 h 6127667"/>
              <a:gd name="connsiteX7" fmla="*/ 2871986 w 3481077"/>
              <a:gd name="connsiteY7" fmla="*/ 204149 h 6127667"/>
              <a:gd name="connsiteX8" fmla="*/ 3481077 w 3481077"/>
              <a:gd name="connsiteY8" fmla="*/ 0 h 6127667"/>
              <a:gd name="connsiteX9" fmla="*/ 2586331 w 3481077"/>
              <a:gd name="connsiteY9" fmla="*/ 3074780 h 6127667"/>
              <a:gd name="connsiteX10" fmla="*/ 2333411 w 3481077"/>
              <a:gd name="connsiteY10" fmla="*/ 5443466 h 6127667"/>
              <a:gd name="connsiteX11" fmla="*/ 720928 w 3481077"/>
              <a:gd name="connsiteY11" fmla="*/ 6127667 h 6127667"/>
              <a:gd name="connsiteX12" fmla="*/ 192917 w 3481077"/>
              <a:gd name="connsiteY12" fmla="*/ 4026159 h 6127667"/>
              <a:gd name="connsiteX0" fmla="*/ 78635 w 3481077"/>
              <a:gd name="connsiteY0" fmla="*/ 5094159 h 6127667"/>
              <a:gd name="connsiteX1" fmla="*/ 87999 w 3481077"/>
              <a:gd name="connsiteY1" fmla="*/ 4017890 h 6127667"/>
              <a:gd name="connsiteX2" fmla="*/ 60704 w 3481077"/>
              <a:gd name="connsiteY2" fmla="*/ 2025317 h 6127667"/>
              <a:gd name="connsiteX3" fmla="*/ 6113 w 3481077"/>
              <a:gd name="connsiteY3" fmla="*/ 1397520 h 6127667"/>
              <a:gd name="connsiteX4" fmla="*/ 6113 w 3481077"/>
              <a:gd name="connsiteY4" fmla="*/ 1397520 h 6127667"/>
              <a:gd name="connsiteX5" fmla="*/ 452224 w 3481077"/>
              <a:gd name="connsiteY5" fmla="*/ 1627352 h 6127667"/>
              <a:gd name="connsiteX6" fmla="*/ 1842100 w 3481077"/>
              <a:gd name="connsiteY6" fmla="*/ 688755 h 6127667"/>
              <a:gd name="connsiteX7" fmla="*/ 1832952 w 3481077"/>
              <a:gd name="connsiteY7" fmla="*/ 693223 h 6127667"/>
              <a:gd name="connsiteX8" fmla="*/ 2871986 w 3481077"/>
              <a:gd name="connsiteY8" fmla="*/ 204149 h 6127667"/>
              <a:gd name="connsiteX9" fmla="*/ 3481077 w 3481077"/>
              <a:gd name="connsiteY9" fmla="*/ 0 h 6127667"/>
              <a:gd name="connsiteX10" fmla="*/ 2586331 w 3481077"/>
              <a:gd name="connsiteY10" fmla="*/ 3074780 h 6127667"/>
              <a:gd name="connsiteX11" fmla="*/ 2333411 w 3481077"/>
              <a:gd name="connsiteY11" fmla="*/ 5443466 h 6127667"/>
              <a:gd name="connsiteX12" fmla="*/ 720928 w 3481077"/>
              <a:gd name="connsiteY12" fmla="*/ 6127667 h 6127667"/>
              <a:gd name="connsiteX13" fmla="*/ 192917 w 3481077"/>
              <a:gd name="connsiteY13" fmla="*/ 4026159 h 6127667"/>
              <a:gd name="connsiteX0" fmla="*/ 78635 w 3481077"/>
              <a:gd name="connsiteY0" fmla="*/ 5094159 h 6127667"/>
              <a:gd name="connsiteX1" fmla="*/ 87999 w 3481077"/>
              <a:gd name="connsiteY1" fmla="*/ 4017890 h 6127667"/>
              <a:gd name="connsiteX2" fmla="*/ 60704 w 3481077"/>
              <a:gd name="connsiteY2" fmla="*/ 2025317 h 6127667"/>
              <a:gd name="connsiteX3" fmla="*/ 6113 w 3481077"/>
              <a:gd name="connsiteY3" fmla="*/ 1397520 h 6127667"/>
              <a:gd name="connsiteX4" fmla="*/ 6113 w 3481077"/>
              <a:gd name="connsiteY4" fmla="*/ 1397520 h 6127667"/>
              <a:gd name="connsiteX5" fmla="*/ 452224 w 3481077"/>
              <a:gd name="connsiteY5" fmla="*/ 1627352 h 6127667"/>
              <a:gd name="connsiteX6" fmla="*/ 1842100 w 3481077"/>
              <a:gd name="connsiteY6" fmla="*/ 688755 h 6127667"/>
              <a:gd name="connsiteX7" fmla="*/ 1832952 w 3481077"/>
              <a:gd name="connsiteY7" fmla="*/ 693223 h 6127667"/>
              <a:gd name="connsiteX8" fmla="*/ 2871986 w 3481077"/>
              <a:gd name="connsiteY8" fmla="*/ 204149 h 6127667"/>
              <a:gd name="connsiteX9" fmla="*/ 3481077 w 3481077"/>
              <a:gd name="connsiteY9" fmla="*/ 0 h 6127667"/>
              <a:gd name="connsiteX10" fmla="*/ 2586331 w 3481077"/>
              <a:gd name="connsiteY10" fmla="*/ 3074780 h 6127667"/>
              <a:gd name="connsiteX11" fmla="*/ 2333411 w 3481077"/>
              <a:gd name="connsiteY11" fmla="*/ 5443466 h 6127667"/>
              <a:gd name="connsiteX12" fmla="*/ 720928 w 3481077"/>
              <a:gd name="connsiteY12" fmla="*/ 6127667 h 6127667"/>
              <a:gd name="connsiteX13" fmla="*/ 192917 w 3481077"/>
              <a:gd name="connsiteY13" fmla="*/ 4026159 h 6127667"/>
              <a:gd name="connsiteX0" fmla="*/ 78635 w 3481077"/>
              <a:gd name="connsiteY0" fmla="*/ 5094159 h 6127667"/>
              <a:gd name="connsiteX1" fmla="*/ 87999 w 3481077"/>
              <a:gd name="connsiteY1" fmla="*/ 4017890 h 6127667"/>
              <a:gd name="connsiteX2" fmla="*/ 60704 w 3481077"/>
              <a:gd name="connsiteY2" fmla="*/ 2025317 h 6127667"/>
              <a:gd name="connsiteX3" fmla="*/ 6113 w 3481077"/>
              <a:gd name="connsiteY3" fmla="*/ 1397520 h 6127667"/>
              <a:gd name="connsiteX4" fmla="*/ 6113 w 3481077"/>
              <a:gd name="connsiteY4" fmla="*/ 1397520 h 6127667"/>
              <a:gd name="connsiteX5" fmla="*/ 452224 w 3481077"/>
              <a:gd name="connsiteY5" fmla="*/ 1627352 h 6127667"/>
              <a:gd name="connsiteX6" fmla="*/ 1842100 w 3481077"/>
              <a:gd name="connsiteY6" fmla="*/ 688755 h 6127667"/>
              <a:gd name="connsiteX7" fmla="*/ 1832952 w 3481077"/>
              <a:gd name="connsiteY7" fmla="*/ 693223 h 6127667"/>
              <a:gd name="connsiteX8" fmla="*/ 2871986 w 3481077"/>
              <a:gd name="connsiteY8" fmla="*/ 204149 h 6127667"/>
              <a:gd name="connsiteX9" fmla="*/ 3481077 w 3481077"/>
              <a:gd name="connsiteY9" fmla="*/ 0 h 6127667"/>
              <a:gd name="connsiteX10" fmla="*/ 2586331 w 3481077"/>
              <a:gd name="connsiteY10" fmla="*/ 3074780 h 6127667"/>
              <a:gd name="connsiteX11" fmla="*/ 2333411 w 3481077"/>
              <a:gd name="connsiteY11" fmla="*/ 5443466 h 6127667"/>
              <a:gd name="connsiteX12" fmla="*/ 720928 w 3481077"/>
              <a:gd name="connsiteY12" fmla="*/ 6127667 h 6127667"/>
              <a:gd name="connsiteX13" fmla="*/ 192917 w 3481077"/>
              <a:gd name="connsiteY13" fmla="*/ 4026159 h 6127667"/>
              <a:gd name="connsiteX0" fmla="*/ 78635 w 3481077"/>
              <a:gd name="connsiteY0" fmla="*/ 5094159 h 6127667"/>
              <a:gd name="connsiteX1" fmla="*/ 87999 w 3481077"/>
              <a:gd name="connsiteY1" fmla="*/ 4017890 h 6127667"/>
              <a:gd name="connsiteX2" fmla="*/ 60704 w 3481077"/>
              <a:gd name="connsiteY2" fmla="*/ 2025317 h 6127667"/>
              <a:gd name="connsiteX3" fmla="*/ 6113 w 3481077"/>
              <a:gd name="connsiteY3" fmla="*/ 1397520 h 6127667"/>
              <a:gd name="connsiteX4" fmla="*/ 6113 w 3481077"/>
              <a:gd name="connsiteY4" fmla="*/ 1397520 h 6127667"/>
              <a:gd name="connsiteX5" fmla="*/ 452224 w 3481077"/>
              <a:gd name="connsiteY5" fmla="*/ 1627352 h 6127667"/>
              <a:gd name="connsiteX6" fmla="*/ 1842100 w 3481077"/>
              <a:gd name="connsiteY6" fmla="*/ 688755 h 6127667"/>
              <a:gd name="connsiteX7" fmla="*/ 1832952 w 3481077"/>
              <a:gd name="connsiteY7" fmla="*/ 693223 h 6127667"/>
              <a:gd name="connsiteX8" fmla="*/ 2871986 w 3481077"/>
              <a:gd name="connsiteY8" fmla="*/ 204149 h 6127667"/>
              <a:gd name="connsiteX9" fmla="*/ 3481077 w 3481077"/>
              <a:gd name="connsiteY9" fmla="*/ 0 h 6127667"/>
              <a:gd name="connsiteX10" fmla="*/ 2586331 w 3481077"/>
              <a:gd name="connsiteY10" fmla="*/ 3074780 h 6127667"/>
              <a:gd name="connsiteX11" fmla="*/ 2333411 w 3481077"/>
              <a:gd name="connsiteY11" fmla="*/ 5443466 h 6127667"/>
              <a:gd name="connsiteX12" fmla="*/ 720928 w 3481077"/>
              <a:gd name="connsiteY12" fmla="*/ 6127667 h 6127667"/>
              <a:gd name="connsiteX13" fmla="*/ 192917 w 3481077"/>
              <a:gd name="connsiteY13" fmla="*/ 4026159 h 6127667"/>
              <a:gd name="connsiteX0" fmla="*/ 137775 w 3540217"/>
              <a:gd name="connsiteY0" fmla="*/ 5094159 h 6127667"/>
              <a:gd name="connsiteX1" fmla="*/ 147139 w 3540217"/>
              <a:gd name="connsiteY1" fmla="*/ 4017890 h 6127667"/>
              <a:gd name="connsiteX2" fmla="*/ 119844 w 3540217"/>
              <a:gd name="connsiteY2" fmla="*/ 2025317 h 6127667"/>
              <a:gd name="connsiteX3" fmla="*/ 65253 w 3540217"/>
              <a:gd name="connsiteY3" fmla="*/ 1397520 h 6127667"/>
              <a:gd name="connsiteX4" fmla="*/ 511364 w 3540217"/>
              <a:gd name="connsiteY4" fmla="*/ 1627352 h 6127667"/>
              <a:gd name="connsiteX5" fmla="*/ 1901240 w 3540217"/>
              <a:gd name="connsiteY5" fmla="*/ 688755 h 6127667"/>
              <a:gd name="connsiteX6" fmla="*/ 1892092 w 3540217"/>
              <a:gd name="connsiteY6" fmla="*/ 693223 h 6127667"/>
              <a:gd name="connsiteX7" fmla="*/ 2931126 w 3540217"/>
              <a:gd name="connsiteY7" fmla="*/ 204149 h 6127667"/>
              <a:gd name="connsiteX8" fmla="*/ 3540217 w 3540217"/>
              <a:gd name="connsiteY8" fmla="*/ 0 h 6127667"/>
              <a:gd name="connsiteX9" fmla="*/ 2645471 w 3540217"/>
              <a:gd name="connsiteY9" fmla="*/ 3074780 h 6127667"/>
              <a:gd name="connsiteX10" fmla="*/ 2392551 w 3540217"/>
              <a:gd name="connsiteY10" fmla="*/ 5443466 h 6127667"/>
              <a:gd name="connsiteX11" fmla="*/ 780068 w 3540217"/>
              <a:gd name="connsiteY11" fmla="*/ 6127667 h 6127667"/>
              <a:gd name="connsiteX12" fmla="*/ 252057 w 3540217"/>
              <a:gd name="connsiteY12" fmla="*/ 4026159 h 6127667"/>
              <a:gd name="connsiteX0" fmla="*/ 137775 w 3540217"/>
              <a:gd name="connsiteY0" fmla="*/ 5094159 h 6127667"/>
              <a:gd name="connsiteX1" fmla="*/ 147139 w 3540217"/>
              <a:gd name="connsiteY1" fmla="*/ 4017890 h 6127667"/>
              <a:gd name="connsiteX2" fmla="*/ 119844 w 3540217"/>
              <a:gd name="connsiteY2" fmla="*/ 2025317 h 6127667"/>
              <a:gd name="connsiteX3" fmla="*/ 65253 w 3540217"/>
              <a:gd name="connsiteY3" fmla="*/ 1397520 h 6127667"/>
              <a:gd name="connsiteX4" fmla="*/ 511364 w 3540217"/>
              <a:gd name="connsiteY4" fmla="*/ 1627352 h 6127667"/>
              <a:gd name="connsiteX5" fmla="*/ 1901240 w 3540217"/>
              <a:gd name="connsiteY5" fmla="*/ 688755 h 6127667"/>
              <a:gd name="connsiteX6" fmla="*/ 1892092 w 3540217"/>
              <a:gd name="connsiteY6" fmla="*/ 693223 h 6127667"/>
              <a:gd name="connsiteX7" fmla="*/ 2931126 w 3540217"/>
              <a:gd name="connsiteY7" fmla="*/ 204149 h 6127667"/>
              <a:gd name="connsiteX8" fmla="*/ 3540217 w 3540217"/>
              <a:gd name="connsiteY8" fmla="*/ 0 h 6127667"/>
              <a:gd name="connsiteX9" fmla="*/ 2645471 w 3540217"/>
              <a:gd name="connsiteY9" fmla="*/ 3074780 h 6127667"/>
              <a:gd name="connsiteX10" fmla="*/ 2392551 w 3540217"/>
              <a:gd name="connsiteY10" fmla="*/ 5443466 h 6127667"/>
              <a:gd name="connsiteX11" fmla="*/ 780068 w 3540217"/>
              <a:gd name="connsiteY11" fmla="*/ 6127667 h 6127667"/>
              <a:gd name="connsiteX12" fmla="*/ 252057 w 3540217"/>
              <a:gd name="connsiteY12" fmla="*/ 4026159 h 6127667"/>
              <a:gd name="connsiteX13" fmla="*/ 137775 w 3540217"/>
              <a:gd name="connsiteY13" fmla="*/ 5094159 h 6127667"/>
              <a:gd name="connsiteX0" fmla="*/ 692784 w 4095226"/>
              <a:gd name="connsiteY0" fmla="*/ 5094159 h 6127667"/>
              <a:gd name="connsiteX1" fmla="*/ 702148 w 4095226"/>
              <a:gd name="connsiteY1" fmla="*/ 4017890 h 6127667"/>
              <a:gd name="connsiteX2" fmla="*/ 60704 w 4095226"/>
              <a:gd name="connsiteY2" fmla="*/ 2284625 h 6127667"/>
              <a:gd name="connsiteX3" fmla="*/ 620262 w 4095226"/>
              <a:gd name="connsiteY3" fmla="*/ 1397520 h 6127667"/>
              <a:gd name="connsiteX4" fmla="*/ 1066373 w 4095226"/>
              <a:gd name="connsiteY4" fmla="*/ 1627352 h 6127667"/>
              <a:gd name="connsiteX5" fmla="*/ 2456249 w 4095226"/>
              <a:gd name="connsiteY5" fmla="*/ 688755 h 6127667"/>
              <a:gd name="connsiteX6" fmla="*/ 2447101 w 4095226"/>
              <a:gd name="connsiteY6" fmla="*/ 693223 h 6127667"/>
              <a:gd name="connsiteX7" fmla="*/ 3486135 w 4095226"/>
              <a:gd name="connsiteY7" fmla="*/ 204149 h 6127667"/>
              <a:gd name="connsiteX8" fmla="*/ 4095226 w 4095226"/>
              <a:gd name="connsiteY8" fmla="*/ 0 h 6127667"/>
              <a:gd name="connsiteX9" fmla="*/ 3200480 w 4095226"/>
              <a:gd name="connsiteY9" fmla="*/ 3074780 h 6127667"/>
              <a:gd name="connsiteX10" fmla="*/ 2947560 w 4095226"/>
              <a:gd name="connsiteY10" fmla="*/ 5443466 h 6127667"/>
              <a:gd name="connsiteX11" fmla="*/ 1335077 w 4095226"/>
              <a:gd name="connsiteY11" fmla="*/ 6127667 h 6127667"/>
              <a:gd name="connsiteX12" fmla="*/ 807066 w 4095226"/>
              <a:gd name="connsiteY12" fmla="*/ 4026159 h 6127667"/>
              <a:gd name="connsiteX13" fmla="*/ 692784 w 4095226"/>
              <a:gd name="connsiteY13" fmla="*/ 5094159 h 6127667"/>
              <a:gd name="connsiteX0" fmla="*/ 692784 w 4095226"/>
              <a:gd name="connsiteY0" fmla="*/ 5094159 h 6127667"/>
              <a:gd name="connsiteX1" fmla="*/ 702148 w 4095226"/>
              <a:gd name="connsiteY1" fmla="*/ 4017890 h 6127667"/>
              <a:gd name="connsiteX2" fmla="*/ 60704 w 4095226"/>
              <a:gd name="connsiteY2" fmla="*/ 2284625 h 6127667"/>
              <a:gd name="connsiteX3" fmla="*/ 620262 w 4095226"/>
              <a:gd name="connsiteY3" fmla="*/ 1397520 h 6127667"/>
              <a:gd name="connsiteX4" fmla="*/ 633910 w 4095226"/>
              <a:gd name="connsiteY4" fmla="*/ 1998022 h 6127667"/>
              <a:gd name="connsiteX5" fmla="*/ 1066373 w 4095226"/>
              <a:gd name="connsiteY5" fmla="*/ 1627352 h 6127667"/>
              <a:gd name="connsiteX6" fmla="*/ 2456249 w 4095226"/>
              <a:gd name="connsiteY6" fmla="*/ 688755 h 6127667"/>
              <a:gd name="connsiteX7" fmla="*/ 2447101 w 4095226"/>
              <a:gd name="connsiteY7" fmla="*/ 693223 h 6127667"/>
              <a:gd name="connsiteX8" fmla="*/ 3486135 w 4095226"/>
              <a:gd name="connsiteY8" fmla="*/ 204149 h 6127667"/>
              <a:gd name="connsiteX9" fmla="*/ 4095226 w 4095226"/>
              <a:gd name="connsiteY9" fmla="*/ 0 h 6127667"/>
              <a:gd name="connsiteX10" fmla="*/ 3200480 w 4095226"/>
              <a:gd name="connsiteY10" fmla="*/ 3074780 h 6127667"/>
              <a:gd name="connsiteX11" fmla="*/ 2947560 w 4095226"/>
              <a:gd name="connsiteY11" fmla="*/ 5443466 h 6127667"/>
              <a:gd name="connsiteX12" fmla="*/ 1335077 w 4095226"/>
              <a:gd name="connsiteY12" fmla="*/ 6127667 h 6127667"/>
              <a:gd name="connsiteX13" fmla="*/ 807066 w 4095226"/>
              <a:gd name="connsiteY13" fmla="*/ 4026159 h 6127667"/>
              <a:gd name="connsiteX14" fmla="*/ 692784 w 4095226"/>
              <a:gd name="connsiteY14" fmla="*/ 5094159 h 6127667"/>
              <a:gd name="connsiteX0" fmla="*/ 692784 w 4095226"/>
              <a:gd name="connsiteY0" fmla="*/ 5094159 h 6127667"/>
              <a:gd name="connsiteX1" fmla="*/ 702148 w 4095226"/>
              <a:gd name="connsiteY1" fmla="*/ 4017890 h 6127667"/>
              <a:gd name="connsiteX2" fmla="*/ 60704 w 4095226"/>
              <a:gd name="connsiteY2" fmla="*/ 2284625 h 6127667"/>
              <a:gd name="connsiteX3" fmla="*/ 620262 w 4095226"/>
              <a:gd name="connsiteY3" fmla="*/ 1397520 h 6127667"/>
              <a:gd name="connsiteX4" fmla="*/ 620262 w 4095226"/>
              <a:gd name="connsiteY4" fmla="*/ 2448398 h 6127667"/>
              <a:gd name="connsiteX5" fmla="*/ 633910 w 4095226"/>
              <a:gd name="connsiteY5" fmla="*/ 1998022 h 6127667"/>
              <a:gd name="connsiteX6" fmla="*/ 1066373 w 4095226"/>
              <a:gd name="connsiteY6" fmla="*/ 1627352 h 6127667"/>
              <a:gd name="connsiteX7" fmla="*/ 2456249 w 4095226"/>
              <a:gd name="connsiteY7" fmla="*/ 688755 h 6127667"/>
              <a:gd name="connsiteX8" fmla="*/ 2447101 w 4095226"/>
              <a:gd name="connsiteY8" fmla="*/ 693223 h 6127667"/>
              <a:gd name="connsiteX9" fmla="*/ 3486135 w 4095226"/>
              <a:gd name="connsiteY9" fmla="*/ 204149 h 6127667"/>
              <a:gd name="connsiteX10" fmla="*/ 4095226 w 4095226"/>
              <a:gd name="connsiteY10" fmla="*/ 0 h 6127667"/>
              <a:gd name="connsiteX11" fmla="*/ 3200480 w 4095226"/>
              <a:gd name="connsiteY11" fmla="*/ 3074780 h 6127667"/>
              <a:gd name="connsiteX12" fmla="*/ 2947560 w 4095226"/>
              <a:gd name="connsiteY12" fmla="*/ 5443466 h 6127667"/>
              <a:gd name="connsiteX13" fmla="*/ 1335077 w 4095226"/>
              <a:gd name="connsiteY13" fmla="*/ 6127667 h 6127667"/>
              <a:gd name="connsiteX14" fmla="*/ 807066 w 4095226"/>
              <a:gd name="connsiteY14" fmla="*/ 4026159 h 6127667"/>
              <a:gd name="connsiteX15" fmla="*/ 692784 w 4095226"/>
              <a:gd name="connsiteY15" fmla="*/ 5094159 h 6127667"/>
              <a:gd name="connsiteX0" fmla="*/ 692784 w 4095226"/>
              <a:gd name="connsiteY0" fmla="*/ 5094159 h 6127667"/>
              <a:gd name="connsiteX1" fmla="*/ 702148 w 4095226"/>
              <a:gd name="connsiteY1" fmla="*/ 4017890 h 6127667"/>
              <a:gd name="connsiteX2" fmla="*/ 60704 w 4095226"/>
              <a:gd name="connsiteY2" fmla="*/ 2284625 h 6127667"/>
              <a:gd name="connsiteX3" fmla="*/ 620262 w 4095226"/>
              <a:gd name="connsiteY3" fmla="*/ 2448398 h 6127667"/>
              <a:gd name="connsiteX4" fmla="*/ 633910 w 4095226"/>
              <a:gd name="connsiteY4" fmla="*/ 1998022 h 6127667"/>
              <a:gd name="connsiteX5" fmla="*/ 1066373 w 4095226"/>
              <a:gd name="connsiteY5" fmla="*/ 1627352 h 6127667"/>
              <a:gd name="connsiteX6" fmla="*/ 2456249 w 4095226"/>
              <a:gd name="connsiteY6" fmla="*/ 688755 h 6127667"/>
              <a:gd name="connsiteX7" fmla="*/ 2447101 w 4095226"/>
              <a:gd name="connsiteY7" fmla="*/ 693223 h 6127667"/>
              <a:gd name="connsiteX8" fmla="*/ 3486135 w 4095226"/>
              <a:gd name="connsiteY8" fmla="*/ 204149 h 6127667"/>
              <a:gd name="connsiteX9" fmla="*/ 4095226 w 4095226"/>
              <a:gd name="connsiteY9" fmla="*/ 0 h 6127667"/>
              <a:gd name="connsiteX10" fmla="*/ 3200480 w 4095226"/>
              <a:gd name="connsiteY10" fmla="*/ 3074780 h 6127667"/>
              <a:gd name="connsiteX11" fmla="*/ 2947560 w 4095226"/>
              <a:gd name="connsiteY11" fmla="*/ 5443466 h 6127667"/>
              <a:gd name="connsiteX12" fmla="*/ 1335077 w 4095226"/>
              <a:gd name="connsiteY12" fmla="*/ 6127667 h 6127667"/>
              <a:gd name="connsiteX13" fmla="*/ 807066 w 4095226"/>
              <a:gd name="connsiteY13" fmla="*/ 4026159 h 6127667"/>
              <a:gd name="connsiteX14" fmla="*/ 692784 w 4095226"/>
              <a:gd name="connsiteY14" fmla="*/ 5094159 h 6127667"/>
              <a:gd name="connsiteX0" fmla="*/ 734438 w 4136880"/>
              <a:gd name="connsiteY0" fmla="*/ 5094159 h 6127667"/>
              <a:gd name="connsiteX1" fmla="*/ 743802 w 4136880"/>
              <a:gd name="connsiteY1" fmla="*/ 4017890 h 6127667"/>
              <a:gd name="connsiteX2" fmla="*/ 102358 w 4136880"/>
              <a:gd name="connsiteY2" fmla="*/ 2284625 h 6127667"/>
              <a:gd name="connsiteX3" fmla="*/ 825689 w 4136880"/>
              <a:gd name="connsiteY3" fmla="*/ 3117138 h 6127667"/>
              <a:gd name="connsiteX4" fmla="*/ 661916 w 4136880"/>
              <a:gd name="connsiteY4" fmla="*/ 2448398 h 6127667"/>
              <a:gd name="connsiteX5" fmla="*/ 675564 w 4136880"/>
              <a:gd name="connsiteY5" fmla="*/ 1998022 h 6127667"/>
              <a:gd name="connsiteX6" fmla="*/ 1108027 w 4136880"/>
              <a:gd name="connsiteY6" fmla="*/ 1627352 h 6127667"/>
              <a:gd name="connsiteX7" fmla="*/ 2497903 w 4136880"/>
              <a:gd name="connsiteY7" fmla="*/ 688755 h 6127667"/>
              <a:gd name="connsiteX8" fmla="*/ 2488755 w 4136880"/>
              <a:gd name="connsiteY8" fmla="*/ 693223 h 6127667"/>
              <a:gd name="connsiteX9" fmla="*/ 3527789 w 4136880"/>
              <a:gd name="connsiteY9" fmla="*/ 204149 h 6127667"/>
              <a:gd name="connsiteX10" fmla="*/ 4136880 w 4136880"/>
              <a:gd name="connsiteY10" fmla="*/ 0 h 6127667"/>
              <a:gd name="connsiteX11" fmla="*/ 3242134 w 4136880"/>
              <a:gd name="connsiteY11" fmla="*/ 3074780 h 6127667"/>
              <a:gd name="connsiteX12" fmla="*/ 2989214 w 4136880"/>
              <a:gd name="connsiteY12" fmla="*/ 5443466 h 6127667"/>
              <a:gd name="connsiteX13" fmla="*/ 1376731 w 4136880"/>
              <a:gd name="connsiteY13" fmla="*/ 6127667 h 6127667"/>
              <a:gd name="connsiteX14" fmla="*/ 848720 w 4136880"/>
              <a:gd name="connsiteY14" fmla="*/ 4026159 h 6127667"/>
              <a:gd name="connsiteX15" fmla="*/ 734438 w 4136880"/>
              <a:gd name="connsiteY15" fmla="*/ 5094159 h 6127667"/>
              <a:gd name="connsiteX0" fmla="*/ 692784 w 4095226"/>
              <a:gd name="connsiteY0" fmla="*/ 5094159 h 6127667"/>
              <a:gd name="connsiteX1" fmla="*/ 702148 w 4095226"/>
              <a:gd name="connsiteY1" fmla="*/ 4017890 h 6127667"/>
              <a:gd name="connsiteX2" fmla="*/ 60704 w 4095226"/>
              <a:gd name="connsiteY2" fmla="*/ 2284625 h 6127667"/>
              <a:gd name="connsiteX3" fmla="*/ 620262 w 4095226"/>
              <a:gd name="connsiteY3" fmla="*/ 2448398 h 6127667"/>
              <a:gd name="connsiteX4" fmla="*/ 633910 w 4095226"/>
              <a:gd name="connsiteY4" fmla="*/ 1998022 h 6127667"/>
              <a:gd name="connsiteX5" fmla="*/ 1066373 w 4095226"/>
              <a:gd name="connsiteY5" fmla="*/ 1627352 h 6127667"/>
              <a:gd name="connsiteX6" fmla="*/ 2456249 w 4095226"/>
              <a:gd name="connsiteY6" fmla="*/ 688755 h 6127667"/>
              <a:gd name="connsiteX7" fmla="*/ 2447101 w 4095226"/>
              <a:gd name="connsiteY7" fmla="*/ 693223 h 6127667"/>
              <a:gd name="connsiteX8" fmla="*/ 3486135 w 4095226"/>
              <a:gd name="connsiteY8" fmla="*/ 204149 h 6127667"/>
              <a:gd name="connsiteX9" fmla="*/ 4095226 w 4095226"/>
              <a:gd name="connsiteY9" fmla="*/ 0 h 6127667"/>
              <a:gd name="connsiteX10" fmla="*/ 3200480 w 4095226"/>
              <a:gd name="connsiteY10" fmla="*/ 3074780 h 6127667"/>
              <a:gd name="connsiteX11" fmla="*/ 2947560 w 4095226"/>
              <a:gd name="connsiteY11" fmla="*/ 5443466 h 6127667"/>
              <a:gd name="connsiteX12" fmla="*/ 1335077 w 4095226"/>
              <a:gd name="connsiteY12" fmla="*/ 6127667 h 6127667"/>
              <a:gd name="connsiteX13" fmla="*/ 807066 w 4095226"/>
              <a:gd name="connsiteY13" fmla="*/ 4026159 h 6127667"/>
              <a:gd name="connsiteX14" fmla="*/ 692784 w 4095226"/>
              <a:gd name="connsiteY14" fmla="*/ 5094159 h 6127667"/>
              <a:gd name="connsiteX0" fmla="*/ 633910 w 4095226"/>
              <a:gd name="connsiteY0" fmla="*/ 1998022 h 6127667"/>
              <a:gd name="connsiteX1" fmla="*/ 1066373 w 4095226"/>
              <a:gd name="connsiteY1" fmla="*/ 1627352 h 6127667"/>
              <a:gd name="connsiteX2" fmla="*/ 2456249 w 4095226"/>
              <a:gd name="connsiteY2" fmla="*/ 688755 h 6127667"/>
              <a:gd name="connsiteX3" fmla="*/ 2447101 w 4095226"/>
              <a:gd name="connsiteY3" fmla="*/ 693223 h 6127667"/>
              <a:gd name="connsiteX4" fmla="*/ 3486135 w 4095226"/>
              <a:gd name="connsiteY4" fmla="*/ 204149 h 6127667"/>
              <a:gd name="connsiteX5" fmla="*/ 4095226 w 4095226"/>
              <a:gd name="connsiteY5" fmla="*/ 0 h 6127667"/>
              <a:gd name="connsiteX6" fmla="*/ 3200480 w 4095226"/>
              <a:gd name="connsiteY6" fmla="*/ 3074780 h 6127667"/>
              <a:gd name="connsiteX7" fmla="*/ 2947560 w 4095226"/>
              <a:gd name="connsiteY7" fmla="*/ 5443466 h 6127667"/>
              <a:gd name="connsiteX8" fmla="*/ 1335077 w 4095226"/>
              <a:gd name="connsiteY8" fmla="*/ 6127667 h 6127667"/>
              <a:gd name="connsiteX9" fmla="*/ 807066 w 4095226"/>
              <a:gd name="connsiteY9" fmla="*/ 4026159 h 6127667"/>
              <a:gd name="connsiteX10" fmla="*/ 692784 w 4095226"/>
              <a:gd name="connsiteY10" fmla="*/ 5094159 h 6127667"/>
              <a:gd name="connsiteX11" fmla="*/ 702148 w 4095226"/>
              <a:gd name="connsiteY11" fmla="*/ 4017890 h 6127667"/>
              <a:gd name="connsiteX12" fmla="*/ 60704 w 4095226"/>
              <a:gd name="connsiteY12" fmla="*/ 2284625 h 6127667"/>
              <a:gd name="connsiteX13" fmla="*/ 711702 w 4095226"/>
              <a:gd name="connsiteY13" fmla="*/ 2539838 h 6127667"/>
              <a:gd name="connsiteX0" fmla="*/ 633910 w 4095226"/>
              <a:gd name="connsiteY0" fmla="*/ 1998022 h 6127667"/>
              <a:gd name="connsiteX1" fmla="*/ 1066373 w 4095226"/>
              <a:gd name="connsiteY1" fmla="*/ 1627352 h 6127667"/>
              <a:gd name="connsiteX2" fmla="*/ 2456249 w 4095226"/>
              <a:gd name="connsiteY2" fmla="*/ 688755 h 6127667"/>
              <a:gd name="connsiteX3" fmla="*/ 2447101 w 4095226"/>
              <a:gd name="connsiteY3" fmla="*/ 693223 h 6127667"/>
              <a:gd name="connsiteX4" fmla="*/ 3486135 w 4095226"/>
              <a:gd name="connsiteY4" fmla="*/ 204149 h 6127667"/>
              <a:gd name="connsiteX5" fmla="*/ 4095226 w 4095226"/>
              <a:gd name="connsiteY5" fmla="*/ 0 h 6127667"/>
              <a:gd name="connsiteX6" fmla="*/ 3200480 w 4095226"/>
              <a:gd name="connsiteY6" fmla="*/ 3074780 h 6127667"/>
              <a:gd name="connsiteX7" fmla="*/ 2947560 w 4095226"/>
              <a:gd name="connsiteY7" fmla="*/ 5443466 h 6127667"/>
              <a:gd name="connsiteX8" fmla="*/ 1335077 w 4095226"/>
              <a:gd name="connsiteY8" fmla="*/ 6127667 h 6127667"/>
              <a:gd name="connsiteX9" fmla="*/ 692784 w 4095226"/>
              <a:gd name="connsiteY9" fmla="*/ 5094159 h 6127667"/>
              <a:gd name="connsiteX10" fmla="*/ 702148 w 4095226"/>
              <a:gd name="connsiteY10" fmla="*/ 4017890 h 6127667"/>
              <a:gd name="connsiteX11" fmla="*/ 60704 w 4095226"/>
              <a:gd name="connsiteY11" fmla="*/ 2284625 h 6127667"/>
              <a:gd name="connsiteX12" fmla="*/ 711702 w 4095226"/>
              <a:gd name="connsiteY12" fmla="*/ 2539838 h 6127667"/>
              <a:gd name="connsiteX0" fmla="*/ 633910 w 4095226"/>
              <a:gd name="connsiteY0" fmla="*/ 1998022 h 6127667"/>
              <a:gd name="connsiteX1" fmla="*/ 1066373 w 4095226"/>
              <a:gd name="connsiteY1" fmla="*/ 1627352 h 6127667"/>
              <a:gd name="connsiteX2" fmla="*/ 2456249 w 4095226"/>
              <a:gd name="connsiteY2" fmla="*/ 688755 h 6127667"/>
              <a:gd name="connsiteX3" fmla="*/ 2447101 w 4095226"/>
              <a:gd name="connsiteY3" fmla="*/ 693223 h 6127667"/>
              <a:gd name="connsiteX4" fmla="*/ 3486135 w 4095226"/>
              <a:gd name="connsiteY4" fmla="*/ 204149 h 6127667"/>
              <a:gd name="connsiteX5" fmla="*/ 4095226 w 4095226"/>
              <a:gd name="connsiteY5" fmla="*/ 0 h 6127667"/>
              <a:gd name="connsiteX6" fmla="*/ 3200480 w 4095226"/>
              <a:gd name="connsiteY6" fmla="*/ 3074780 h 6127667"/>
              <a:gd name="connsiteX7" fmla="*/ 2947560 w 4095226"/>
              <a:gd name="connsiteY7" fmla="*/ 5443466 h 6127667"/>
              <a:gd name="connsiteX8" fmla="*/ 1335077 w 4095226"/>
              <a:gd name="connsiteY8" fmla="*/ 6127667 h 6127667"/>
              <a:gd name="connsiteX9" fmla="*/ 692784 w 4095226"/>
              <a:gd name="connsiteY9" fmla="*/ 5094159 h 6127667"/>
              <a:gd name="connsiteX10" fmla="*/ 702148 w 4095226"/>
              <a:gd name="connsiteY10" fmla="*/ 4017890 h 6127667"/>
              <a:gd name="connsiteX11" fmla="*/ 60704 w 4095226"/>
              <a:gd name="connsiteY11" fmla="*/ 2284625 h 6127667"/>
              <a:gd name="connsiteX0" fmla="*/ 633910 w 4095226"/>
              <a:gd name="connsiteY0" fmla="*/ 1998022 h 6127667"/>
              <a:gd name="connsiteX1" fmla="*/ 1066373 w 4095226"/>
              <a:gd name="connsiteY1" fmla="*/ 1627352 h 6127667"/>
              <a:gd name="connsiteX2" fmla="*/ 2456249 w 4095226"/>
              <a:gd name="connsiteY2" fmla="*/ 688755 h 6127667"/>
              <a:gd name="connsiteX3" fmla="*/ 2447101 w 4095226"/>
              <a:gd name="connsiteY3" fmla="*/ 693223 h 6127667"/>
              <a:gd name="connsiteX4" fmla="*/ 3486135 w 4095226"/>
              <a:gd name="connsiteY4" fmla="*/ 204149 h 6127667"/>
              <a:gd name="connsiteX5" fmla="*/ 4095226 w 4095226"/>
              <a:gd name="connsiteY5" fmla="*/ 0 h 6127667"/>
              <a:gd name="connsiteX6" fmla="*/ 3200480 w 4095226"/>
              <a:gd name="connsiteY6" fmla="*/ 3074780 h 6127667"/>
              <a:gd name="connsiteX7" fmla="*/ 2947560 w 4095226"/>
              <a:gd name="connsiteY7" fmla="*/ 5443466 h 6127667"/>
              <a:gd name="connsiteX8" fmla="*/ 1335077 w 4095226"/>
              <a:gd name="connsiteY8" fmla="*/ 6127667 h 6127667"/>
              <a:gd name="connsiteX9" fmla="*/ 692784 w 4095226"/>
              <a:gd name="connsiteY9" fmla="*/ 5094159 h 6127667"/>
              <a:gd name="connsiteX10" fmla="*/ 702148 w 4095226"/>
              <a:gd name="connsiteY10" fmla="*/ 4017890 h 6127667"/>
              <a:gd name="connsiteX11" fmla="*/ 60704 w 4095226"/>
              <a:gd name="connsiteY11" fmla="*/ 2284625 h 6127667"/>
              <a:gd name="connsiteX0" fmla="*/ 633910 w 4095226"/>
              <a:gd name="connsiteY0" fmla="*/ 1998022 h 6127667"/>
              <a:gd name="connsiteX1" fmla="*/ 1066373 w 4095226"/>
              <a:gd name="connsiteY1" fmla="*/ 1627352 h 6127667"/>
              <a:gd name="connsiteX2" fmla="*/ 2456249 w 4095226"/>
              <a:gd name="connsiteY2" fmla="*/ 688755 h 6127667"/>
              <a:gd name="connsiteX3" fmla="*/ 2447101 w 4095226"/>
              <a:gd name="connsiteY3" fmla="*/ 693223 h 6127667"/>
              <a:gd name="connsiteX4" fmla="*/ 3486135 w 4095226"/>
              <a:gd name="connsiteY4" fmla="*/ 204149 h 6127667"/>
              <a:gd name="connsiteX5" fmla="*/ 4095226 w 4095226"/>
              <a:gd name="connsiteY5" fmla="*/ 0 h 6127667"/>
              <a:gd name="connsiteX6" fmla="*/ 3200480 w 4095226"/>
              <a:gd name="connsiteY6" fmla="*/ 3074780 h 6127667"/>
              <a:gd name="connsiteX7" fmla="*/ 2947560 w 4095226"/>
              <a:gd name="connsiteY7" fmla="*/ 5443466 h 6127667"/>
              <a:gd name="connsiteX8" fmla="*/ 1335077 w 4095226"/>
              <a:gd name="connsiteY8" fmla="*/ 6127667 h 6127667"/>
              <a:gd name="connsiteX9" fmla="*/ 692784 w 4095226"/>
              <a:gd name="connsiteY9" fmla="*/ 5094159 h 6127667"/>
              <a:gd name="connsiteX10" fmla="*/ 702148 w 4095226"/>
              <a:gd name="connsiteY10" fmla="*/ 4017890 h 6127667"/>
              <a:gd name="connsiteX11" fmla="*/ 60704 w 4095226"/>
              <a:gd name="connsiteY11" fmla="*/ 2284625 h 6127667"/>
              <a:gd name="connsiteX0" fmla="*/ 633910 w 4095226"/>
              <a:gd name="connsiteY0" fmla="*/ 1998022 h 6127667"/>
              <a:gd name="connsiteX1" fmla="*/ 1066373 w 4095226"/>
              <a:gd name="connsiteY1" fmla="*/ 1627352 h 6127667"/>
              <a:gd name="connsiteX2" fmla="*/ 2456249 w 4095226"/>
              <a:gd name="connsiteY2" fmla="*/ 688755 h 6127667"/>
              <a:gd name="connsiteX3" fmla="*/ 2447101 w 4095226"/>
              <a:gd name="connsiteY3" fmla="*/ 693223 h 6127667"/>
              <a:gd name="connsiteX4" fmla="*/ 3486135 w 4095226"/>
              <a:gd name="connsiteY4" fmla="*/ 204149 h 6127667"/>
              <a:gd name="connsiteX5" fmla="*/ 4095226 w 4095226"/>
              <a:gd name="connsiteY5" fmla="*/ 0 h 6127667"/>
              <a:gd name="connsiteX6" fmla="*/ 3200480 w 4095226"/>
              <a:gd name="connsiteY6" fmla="*/ 3074780 h 6127667"/>
              <a:gd name="connsiteX7" fmla="*/ 2947560 w 4095226"/>
              <a:gd name="connsiteY7" fmla="*/ 5443466 h 6127667"/>
              <a:gd name="connsiteX8" fmla="*/ 1335077 w 4095226"/>
              <a:gd name="connsiteY8" fmla="*/ 6127667 h 6127667"/>
              <a:gd name="connsiteX9" fmla="*/ 692784 w 4095226"/>
              <a:gd name="connsiteY9" fmla="*/ 5094159 h 6127667"/>
              <a:gd name="connsiteX10" fmla="*/ 702148 w 4095226"/>
              <a:gd name="connsiteY10" fmla="*/ 4017890 h 6127667"/>
              <a:gd name="connsiteX11" fmla="*/ 60704 w 4095226"/>
              <a:gd name="connsiteY11" fmla="*/ 2284625 h 6127667"/>
              <a:gd name="connsiteX0" fmla="*/ 633910 w 4095226"/>
              <a:gd name="connsiteY0" fmla="*/ 1998022 h 6127667"/>
              <a:gd name="connsiteX1" fmla="*/ 1066373 w 4095226"/>
              <a:gd name="connsiteY1" fmla="*/ 1627352 h 6127667"/>
              <a:gd name="connsiteX2" fmla="*/ 2456249 w 4095226"/>
              <a:gd name="connsiteY2" fmla="*/ 688755 h 6127667"/>
              <a:gd name="connsiteX3" fmla="*/ 2447101 w 4095226"/>
              <a:gd name="connsiteY3" fmla="*/ 693223 h 6127667"/>
              <a:gd name="connsiteX4" fmla="*/ 3486135 w 4095226"/>
              <a:gd name="connsiteY4" fmla="*/ 204149 h 6127667"/>
              <a:gd name="connsiteX5" fmla="*/ 4095226 w 4095226"/>
              <a:gd name="connsiteY5" fmla="*/ 0 h 6127667"/>
              <a:gd name="connsiteX6" fmla="*/ 3200480 w 4095226"/>
              <a:gd name="connsiteY6" fmla="*/ 3074780 h 6127667"/>
              <a:gd name="connsiteX7" fmla="*/ 2947560 w 4095226"/>
              <a:gd name="connsiteY7" fmla="*/ 5443466 h 6127667"/>
              <a:gd name="connsiteX8" fmla="*/ 1335077 w 4095226"/>
              <a:gd name="connsiteY8" fmla="*/ 6127667 h 6127667"/>
              <a:gd name="connsiteX9" fmla="*/ 692784 w 4095226"/>
              <a:gd name="connsiteY9" fmla="*/ 5094159 h 6127667"/>
              <a:gd name="connsiteX10" fmla="*/ 702148 w 4095226"/>
              <a:gd name="connsiteY10" fmla="*/ 4017890 h 6127667"/>
              <a:gd name="connsiteX11" fmla="*/ 60704 w 4095226"/>
              <a:gd name="connsiteY11" fmla="*/ 2284625 h 6127667"/>
              <a:gd name="connsiteX0" fmla="*/ 633910 w 4095226"/>
              <a:gd name="connsiteY0" fmla="*/ 1998022 h 6127667"/>
              <a:gd name="connsiteX1" fmla="*/ 1066373 w 4095226"/>
              <a:gd name="connsiteY1" fmla="*/ 1627352 h 6127667"/>
              <a:gd name="connsiteX2" fmla="*/ 2456249 w 4095226"/>
              <a:gd name="connsiteY2" fmla="*/ 688755 h 6127667"/>
              <a:gd name="connsiteX3" fmla="*/ 2447101 w 4095226"/>
              <a:gd name="connsiteY3" fmla="*/ 693223 h 6127667"/>
              <a:gd name="connsiteX4" fmla="*/ 3486135 w 4095226"/>
              <a:gd name="connsiteY4" fmla="*/ 204149 h 6127667"/>
              <a:gd name="connsiteX5" fmla="*/ 4095226 w 4095226"/>
              <a:gd name="connsiteY5" fmla="*/ 0 h 6127667"/>
              <a:gd name="connsiteX6" fmla="*/ 3200480 w 4095226"/>
              <a:gd name="connsiteY6" fmla="*/ 3074780 h 6127667"/>
              <a:gd name="connsiteX7" fmla="*/ 2947560 w 4095226"/>
              <a:gd name="connsiteY7" fmla="*/ 5443466 h 6127667"/>
              <a:gd name="connsiteX8" fmla="*/ 1335077 w 4095226"/>
              <a:gd name="connsiteY8" fmla="*/ 6127667 h 6127667"/>
              <a:gd name="connsiteX9" fmla="*/ 692784 w 4095226"/>
              <a:gd name="connsiteY9" fmla="*/ 5094159 h 6127667"/>
              <a:gd name="connsiteX10" fmla="*/ 702148 w 4095226"/>
              <a:gd name="connsiteY10" fmla="*/ 4017890 h 6127667"/>
              <a:gd name="connsiteX11" fmla="*/ 60704 w 4095226"/>
              <a:gd name="connsiteY11" fmla="*/ 2284625 h 6127667"/>
              <a:gd name="connsiteX0" fmla="*/ 633910 w 4095226"/>
              <a:gd name="connsiteY0" fmla="*/ 1998022 h 6127667"/>
              <a:gd name="connsiteX1" fmla="*/ 1066373 w 4095226"/>
              <a:gd name="connsiteY1" fmla="*/ 1627352 h 6127667"/>
              <a:gd name="connsiteX2" fmla="*/ 2456249 w 4095226"/>
              <a:gd name="connsiteY2" fmla="*/ 688755 h 6127667"/>
              <a:gd name="connsiteX3" fmla="*/ 2447101 w 4095226"/>
              <a:gd name="connsiteY3" fmla="*/ 693223 h 6127667"/>
              <a:gd name="connsiteX4" fmla="*/ 3486135 w 4095226"/>
              <a:gd name="connsiteY4" fmla="*/ 204149 h 6127667"/>
              <a:gd name="connsiteX5" fmla="*/ 4095226 w 4095226"/>
              <a:gd name="connsiteY5" fmla="*/ 0 h 6127667"/>
              <a:gd name="connsiteX6" fmla="*/ 3200480 w 4095226"/>
              <a:gd name="connsiteY6" fmla="*/ 3074780 h 6127667"/>
              <a:gd name="connsiteX7" fmla="*/ 2947560 w 4095226"/>
              <a:gd name="connsiteY7" fmla="*/ 5443466 h 6127667"/>
              <a:gd name="connsiteX8" fmla="*/ 1335077 w 4095226"/>
              <a:gd name="connsiteY8" fmla="*/ 6127667 h 6127667"/>
              <a:gd name="connsiteX9" fmla="*/ 692784 w 4095226"/>
              <a:gd name="connsiteY9" fmla="*/ 5094159 h 6127667"/>
              <a:gd name="connsiteX10" fmla="*/ 702148 w 4095226"/>
              <a:gd name="connsiteY10" fmla="*/ 4017890 h 6127667"/>
              <a:gd name="connsiteX11" fmla="*/ 60704 w 4095226"/>
              <a:gd name="connsiteY11" fmla="*/ 2284625 h 6127667"/>
              <a:gd name="connsiteX0" fmla="*/ 633910 w 4095226"/>
              <a:gd name="connsiteY0" fmla="*/ 1998022 h 6127667"/>
              <a:gd name="connsiteX1" fmla="*/ 1066373 w 4095226"/>
              <a:gd name="connsiteY1" fmla="*/ 1627352 h 6127667"/>
              <a:gd name="connsiteX2" fmla="*/ 2456249 w 4095226"/>
              <a:gd name="connsiteY2" fmla="*/ 688755 h 6127667"/>
              <a:gd name="connsiteX3" fmla="*/ 2447101 w 4095226"/>
              <a:gd name="connsiteY3" fmla="*/ 693223 h 6127667"/>
              <a:gd name="connsiteX4" fmla="*/ 3486135 w 4095226"/>
              <a:gd name="connsiteY4" fmla="*/ 204149 h 6127667"/>
              <a:gd name="connsiteX5" fmla="*/ 4095226 w 4095226"/>
              <a:gd name="connsiteY5" fmla="*/ 0 h 6127667"/>
              <a:gd name="connsiteX6" fmla="*/ 3200480 w 4095226"/>
              <a:gd name="connsiteY6" fmla="*/ 3074780 h 6127667"/>
              <a:gd name="connsiteX7" fmla="*/ 2947560 w 4095226"/>
              <a:gd name="connsiteY7" fmla="*/ 5443466 h 6127667"/>
              <a:gd name="connsiteX8" fmla="*/ 1335077 w 4095226"/>
              <a:gd name="connsiteY8" fmla="*/ 6127667 h 6127667"/>
              <a:gd name="connsiteX9" fmla="*/ 692784 w 4095226"/>
              <a:gd name="connsiteY9" fmla="*/ 5094159 h 6127667"/>
              <a:gd name="connsiteX10" fmla="*/ 702148 w 4095226"/>
              <a:gd name="connsiteY10" fmla="*/ 4017890 h 6127667"/>
              <a:gd name="connsiteX11" fmla="*/ 60704 w 4095226"/>
              <a:gd name="connsiteY11" fmla="*/ 2284625 h 6127667"/>
              <a:gd name="connsiteX0" fmla="*/ 1066373 w 4095226"/>
              <a:gd name="connsiteY0" fmla="*/ 1627352 h 6127667"/>
              <a:gd name="connsiteX1" fmla="*/ 2456249 w 4095226"/>
              <a:gd name="connsiteY1" fmla="*/ 688755 h 6127667"/>
              <a:gd name="connsiteX2" fmla="*/ 2447101 w 4095226"/>
              <a:gd name="connsiteY2" fmla="*/ 693223 h 6127667"/>
              <a:gd name="connsiteX3" fmla="*/ 3486135 w 4095226"/>
              <a:gd name="connsiteY3" fmla="*/ 204149 h 6127667"/>
              <a:gd name="connsiteX4" fmla="*/ 4095226 w 4095226"/>
              <a:gd name="connsiteY4" fmla="*/ 0 h 6127667"/>
              <a:gd name="connsiteX5" fmla="*/ 3200480 w 4095226"/>
              <a:gd name="connsiteY5" fmla="*/ 3074780 h 6127667"/>
              <a:gd name="connsiteX6" fmla="*/ 2947560 w 4095226"/>
              <a:gd name="connsiteY6" fmla="*/ 5443466 h 6127667"/>
              <a:gd name="connsiteX7" fmla="*/ 1335077 w 4095226"/>
              <a:gd name="connsiteY7" fmla="*/ 6127667 h 6127667"/>
              <a:gd name="connsiteX8" fmla="*/ 692784 w 4095226"/>
              <a:gd name="connsiteY8" fmla="*/ 5094159 h 6127667"/>
              <a:gd name="connsiteX9" fmla="*/ 702148 w 4095226"/>
              <a:gd name="connsiteY9" fmla="*/ 4017890 h 6127667"/>
              <a:gd name="connsiteX10" fmla="*/ 60704 w 4095226"/>
              <a:gd name="connsiteY10" fmla="*/ 2284625 h 6127667"/>
              <a:gd name="connsiteX0" fmla="*/ 383985 w 3412838"/>
              <a:gd name="connsiteY0" fmla="*/ 1627352 h 6127667"/>
              <a:gd name="connsiteX1" fmla="*/ 1773861 w 3412838"/>
              <a:gd name="connsiteY1" fmla="*/ 688755 h 6127667"/>
              <a:gd name="connsiteX2" fmla="*/ 1764713 w 3412838"/>
              <a:gd name="connsiteY2" fmla="*/ 693223 h 6127667"/>
              <a:gd name="connsiteX3" fmla="*/ 2803747 w 3412838"/>
              <a:gd name="connsiteY3" fmla="*/ 204149 h 6127667"/>
              <a:gd name="connsiteX4" fmla="*/ 3412838 w 3412838"/>
              <a:gd name="connsiteY4" fmla="*/ 0 h 6127667"/>
              <a:gd name="connsiteX5" fmla="*/ 2518092 w 3412838"/>
              <a:gd name="connsiteY5" fmla="*/ 3074780 h 6127667"/>
              <a:gd name="connsiteX6" fmla="*/ 2265172 w 3412838"/>
              <a:gd name="connsiteY6" fmla="*/ 5443466 h 6127667"/>
              <a:gd name="connsiteX7" fmla="*/ 652689 w 3412838"/>
              <a:gd name="connsiteY7" fmla="*/ 6127667 h 6127667"/>
              <a:gd name="connsiteX8" fmla="*/ 10396 w 3412838"/>
              <a:gd name="connsiteY8" fmla="*/ 5094159 h 6127667"/>
              <a:gd name="connsiteX9" fmla="*/ 19760 w 3412838"/>
              <a:gd name="connsiteY9" fmla="*/ 4017890 h 6127667"/>
              <a:gd name="connsiteX10" fmla="*/ 60704 w 3412838"/>
              <a:gd name="connsiteY10" fmla="*/ 2052613 h 6127667"/>
              <a:gd name="connsiteX0" fmla="*/ 383985 w 3412838"/>
              <a:gd name="connsiteY0" fmla="*/ 1627352 h 6127667"/>
              <a:gd name="connsiteX1" fmla="*/ 1773861 w 3412838"/>
              <a:gd name="connsiteY1" fmla="*/ 688755 h 6127667"/>
              <a:gd name="connsiteX2" fmla="*/ 1764713 w 3412838"/>
              <a:gd name="connsiteY2" fmla="*/ 693223 h 6127667"/>
              <a:gd name="connsiteX3" fmla="*/ 2803747 w 3412838"/>
              <a:gd name="connsiteY3" fmla="*/ 204149 h 6127667"/>
              <a:gd name="connsiteX4" fmla="*/ 3412838 w 3412838"/>
              <a:gd name="connsiteY4" fmla="*/ 0 h 6127667"/>
              <a:gd name="connsiteX5" fmla="*/ 2518092 w 3412838"/>
              <a:gd name="connsiteY5" fmla="*/ 3074780 h 6127667"/>
              <a:gd name="connsiteX6" fmla="*/ 2265172 w 3412838"/>
              <a:gd name="connsiteY6" fmla="*/ 5443466 h 6127667"/>
              <a:gd name="connsiteX7" fmla="*/ 652689 w 3412838"/>
              <a:gd name="connsiteY7" fmla="*/ 6127667 h 6127667"/>
              <a:gd name="connsiteX8" fmla="*/ 10396 w 3412838"/>
              <a:gd name="connsiteY8" fmla="*/ 5094159 h 6127667"/>
              <a:gd name="connsiteX9" fmla="*/ 19760 w 3412838"/>
              <a:gd name="connsiteY9" fmla="*/ 4017890 h 6127667"/>
              <a:gd name="connsiteX10" fmla="*/ 60704 w 3412838"/>
              <a:gd name="connsiteY10" fmla="*/ 2052613 h 6127667"/>
              <a:gd name="connsiteX0" fmla="*/ 383985 w 3412838"/>
              <a:gd name="connsiteY0" fmla="*/ 1627352 h 6127667"/>
              <a:gd name="connsiteX1" fmla="*/ 1773861 w 3412838"/>
              <a:gd name="connsiteY1" fmla="*/ 688755 h 6127667"/>
              <a:gd name="connsiteX2" fmla="*/ 1764713 w 3412838"/>
              <a:gd name="connsiteY2" fmla="*/ 693223 h 6127667"/>
              <a:gd name="connsiteX3" fmla="*/ 2803747 w 3412838"/>
              <a:gd name="connsiteY3" fmla="*/ 204149 h 6127667"/>
              <a:gd name="connsiteX4" fmla="*/ 3412838 w 3412838"/>
              <a:gd name="connsiteY4" fmla="*/ 0 h 6127667"/>
              <a:gd name="connsiteX5" fmla="*/ 2518092 w 3412838"/>
              <a:gd name="connsiteY5" fmla="*/ 3074780 h 6127667"/>
              <a:gd name="connsiteX6" fmla="*/ 2265172 w 3412838"/>
              <a:gd name="connsiteY6" fmla="*/ 5443466 h 6127667"/>
              <a:gd name="connsiteX7" fmla="*/ 652689 w 3412838"/>
              <a:gd name="connsiteY7" fmla="*/ 6127667 h 6127667"/>
              <a:gd name="connsiteX8" fmla="*/ 10396 w 3412838"/>
              <a:gd name="connsiteY8" fmla="*/ 5094159 h 6127667"/>
              <a:gd name="connsiteX9" fmla="*/ 19760 w 3412838"/>
              <a:gd name="connsiteY9" fmla="*/ 4017890 h 6127667"/>
              <a:gd name="connsiteX10" fmla="*/ 60704 w 3412838"/>
              <a:gd name="connsiteY10" fmla="*/ 2052613 h 6127667"/>
              <a:gd name="connsiteX0" fmla="*/ 547758 w 3576611"/>
              <a:gd name="connsiteY0" fmla="*/ 1627352 h 6127667"/>
              <a:gd name="connsiteX1" fmla="*/ 1937634 w 3576611"/>
              <a:gd name="connsiteY1" fmla="*/ 688755 h 6127667"/>
              <a:gd name="connsiteX2" fmla="*/ 1928486 w 3576611"/>
              <a:gd name="connsiteY2" fmla="*/ 693223 h 6127667"/>
              <a:gd name="connsiteX3" fmla="*/ 2967520 w 3576611"/>
              <a:gd name="connsiteY3" fmla="*/ 204149 h 6127667"/>
              <a:gd name="connsiteX4" fmla="*/ 3576611 w 3576611"/>
              <a:gd name="connsiteY4" fmla="*/ 0 h 6127667"/>
              <a:gd name="connsiteX5" fmla="*/ 2681865 w 3576611"/>
              <a:gd name="connsiteY5" fmla="*/ 3074780 h 6127667"/>
              <a:gd name="connsiteX6" fmla="*/ 2428945 w 3576611"/>
              <a:gd name="connsiteY6" fmla="*/ 5443466 h 6127667"/>
              <a:gd name="connsiteX7" fmla="*/ 816462 w 3576611"/>
              <a:gd name="connsiteY7" fmla="*/ 6127667 h 6127667"/>
              <a:gd name="connsiteX8" fmla="*/ 174169 w 3576611"/>
              <a:gd name="connsiteY8" fmla="*/ 5094159 h 6127667"/>
              <a:gd name="connsiteX9" fmla="*/ 183533 w 3576611"/>
              <a:gd name="connsiteY9" fmla="*/ 4017890 h 6127667"/>
              <a:gd name="connsiteX10" fmla="*/ 60704 w 3576611"/>
              <a:gd name="connsiteY10" fmla="*/ 2052613 h 6127667"/>
              <a:gd name="connsiteX0" fmla="*/ 547758 w 3576611"/>
              <a:gd name="connsiteY0" fmla="*/ 1627352 h 6127667"/>
              <a:gd name="connsiteX1" fmla="*/ 1937634 w 3576611"/>
              <a:gd name="connsiteY1" fmla="*/ 688755 h 6127667"/>
              <a:gd name="connsiteX2" fmla="*/ 1928486 w 3576611"/>
              <a:gd name="connsiteY2" fmla="*/ 693223 h 6127667"/>
              <a:gd name="connsiteX3" fmla="*/ 2967520 w 3576611"/>
              <a:gd name="connsiteY3" fmla="*/ 204149 h 6127667"/>
              <a:gd name="connsiteX4" fmla="*/ 3576611 w 3576611"/>
              <a:gd name="connsiteY4" fmla="*/ 0 h 6127667"/>
              <a:gd name="connsiteX5" fmla="*/ 2681865 w 3576611"/>
              <a:gd name="connsiteY5" fmla="*/ 3074780 h 6127667"/>
              <a:gd name="connsiteX6" fmla="*/ 2428945 w 3576611"/>
              <a:gd name="connsiteY6" fmla="*/ 5443466 h 6127667"/>
              <a:gd name="connsiteX7" fmla="*/ 816462 w 3576611"/>
              <a:gd name="connsiteY7" fmla="*/ 6127667 h 6127667"/>
              <a:gd name="connsiteX8" fmla="*/ 174169 w 3576611"/>
              <a:gd name="connsiteY8" fmla="*/ 5094159 h 6127667"/>
              <a:gd name="connsiteX9" fmla="*/ 183533 w 3576611"/>
              <a:gd name="connsiteY9" fmla="*/ 4017890 h 6127667"/>
              <a:gd name="connsiteX10" fmla="*/ 60704 w 3576611"/>
              <a:gd name="connsiteY10" fmla="*/ 2052613 h 6127667"/>
              <a:gd name="connsiteX0" fmla="*/ 487054 w 3515907"/>
              <a:gd name="connsiteY0" fmla="*/ 1627352 h 6127667"/>
              <a:gd name="connsiteX1" fmla="*/ 1876930 w 3515907"/>
              <a:gd name="connsiteY1" fmla="*/ 688755 h 6127667"/>
              <a:gd name="connsiteX2" fmla="*/ 1867782 w 3515907"/>
              <a:gd name="connsiteY2" fmla="*/ 693223 h 6127667"/>
              <a:gd name="connsiteX3" fmla="*/ 2906816 w 3515907"/>
              <a:gd name="connsiteY3" fmla="*/ 204149 h 6127667"/>
              <a:gd name="connsiteX4" fmla="*/ 3515907 w 3515907"/>
              <a:gd name="connsiteY4" fmla="*/ 0 h 6127667"/>
              <a:gd name="connsiteX5" fmla="*/ 2621161 w 3515907"/>
              <a:gd name="connsiteY5" fmla="*/ 3074780 h 6127667"/>
              <a:gd name="connsiteX6" fmla="*/ 2368241 w 3515907"/>
              <a:gd name="connsiteY6" fmla="*/ 5443466 h 6127667"/>
              <a:gd name="connsiteX7" fmla="*/ 755758 w 3515907"/>
              <a:gd name="connsiteY7" fmla="*/ 6127667 h 6127667"/>
              <a:gd name="connsiteX8" fmla="*/ 113465 w 3515907"/>
              <a:gd name="connsiteY8" fmla="*/ 5094159 h 6127667"/>
              <a:gd name="connsiteX9" fmla="*/ 122829 w 3515907"/>
              <a:gd name="connsiteY9" fmla="*/ 4017890 h 6127667"/>
              <a:gd name="connsiteX10" fmla="*/ 0 w 3515907"/>
              <a:gd name="connsiteY10" fmla="*/ 2052613 h 6127667"/>
              <a:gd name="connsiteX0" fmla="*/ 373589 w 3402442"/>
              <a:gd name="connsiteY0" fmla="*/ 1627352 h 6127667"/>
              <a:gd name="connsiteX1" fmla="*/ 1763465 w 3402442"/>
              <a:gd name="connsiteY1" fmla="*/ 688755 h 6127667"/>
              <a:gd name="connsiteX2" fmla="*/ 1754317 w 3402442"/>
              <a:gd name="connsiteY2" fmla="*/ 693223 h 6127667"/>
              <a:gd name="connsiteX3" fmla="*/ 2793351 w 3402442"/>
              <a:gd name="connsiteY3" fmla="*/ 204149 h 6127667"/>
              <a:gd name="connsiteX4" fmla="*/ 3402442 w 3402442"/>
              <a:gd name="connsiteY4" fmla="*/ 0 h 6127667"/>
              <a:gd name="connsiteX5" fmla="*/ 2507696 w 3402442"/>
              <a:gd name="connsiteY5" fmla="*/ 3074780 h 6127667"/>
              <a:gd name="connsiteX6" fmla="*/ 2254776 w 3402442"/>
              <a:gd name="connsiteY6" fmla="*/ 5443466 h 6127667"/>
              <a:gd name="connsiteX7" fmla="*/ 642293 w 3402442"/>
              <a:gd name="connsiteY7" fmla="*/ 6127667 h 6127667"/>
              <a:gd name="connsiteX8" fmla="*/ 0 w 3402442"/>
              <a:gd name="connsiteY8" fmla="*/ 5094159 h 6127667"/>
              <a:gd name="connsiteX9" fmla="*/ 9364 w 3402442"/>
              <a:gd name="connsiteY9" fmla="*/ 4017890 h 6127667"/>
              <a:gd name="connsiteX10" fmla="*/ 63956 w 3402442"/>
              <a:gd name="connsiteY10" fmla="*/ 2052613 h 6127667"/>
              <a:gd name="connsiteX0" fmla="*/ 373589 w 3402442"/>
              <a:gd name="connsiteY0" fmla="*/ 1627352 h 6127667"/>
              <a:gd name="connsiteX1" fmla="*/ 1763465 w 3402442"/>
              <a:gd name="connsiteY1" fmla="*/ 688755 h 6127667"/>
              <a:gd name="connsiteX2" fmla="*/ 1754317 w 3402442"/>
              <a:gd name="connsiteY2" fmla="*/ 693223 h 6127667"/>
              <a:gd name="connsiteX3" fmla="*/ 2793351 w 3402442"/>
              <a:gd name="connsiteY3" fmla="*/ 204149 h 6127667"/>
              <a:gd name="connsiteX4" fmla="*/ 3402442 w 3402442"/>
              <a:gd name="connsiteY4" fmla="*/ 0 h 6127667"/>
              <a:gd name="connsiteX5" fmla="*/ 2507696 w 3402442"/>
              <a:gd name="connsiteY5" fmla="*/ 3074780 h 6127667"/>
              <a:gd name="connsiteX6" fmla="*/ 2254776 w 3402442"/>
              <a:gd name="connsiteY6" fmla="*/ 5443466 h 6127667"/>
              <a:gd name="connsiteX7" fmla="*/ 642293 w 3402442"/>
              <a:gd name="connsiteY7" fmla="*/ 6127667 h 6127667"/>
              <a:gd name="connsiteX8" fmla="*/ 0 w 3402442"/>
              <a:gd name="connsiteY8" fmla="*/ 5094159 h 6127667"/>
              <a:gd name="connsiteX9" fmla="*/ 9364 w 3402442"/>
              <a:gd name="connsiteY9" fmla="*/ 4017890 h 6127667"/>
              <a:gd name="connsiteX10" fmla="*/ 63956 w 3402442"/>
              <a:gd name="connsiteY10" fmla="*/ 2052613 h 6127667"/>
              <a:gd name="connsiteX0" fmla="*/ 373589 w 3402442"/>
              <a:gd name="connsiteY0" fmla="*/ 1627352 h 6127667"/>
              <a:gd name="connsiteX1" fmla="*/ 1763465 w 3402442"/>
              <a:gd name="connsiteY1" fmla="*/ 688755 h 6127667"/>
              <a:gd name="connsiteX2" fmla="*/ 1754317 w 3402442"/>
              <a:gd name="connsiteY2" fmla="*/ 693223 h 6127667"/>
              <a:gd name="connsiteX3" fmla="*/ 2793351 w 3402442"/>
              <a:gd name="connsiteY3" fmla="*/ 204149 h 6127667"/>
              <a:gd name="connsiteX4" fmla="*/ 3402442 w 3402442"/>
              <a:gd name="connsiteY4" fmla="*/ 0 h 6127667"/>
              <a:gd name="connsiteX5" fmla="*/ 2507696 w 3402442"/>
              <a:gd name="connsiteY5" fmla="*/ 3074780 h 6127667"/>
              <a:gd name="connsiteX6" fmla="*/ 2254776 w 3402442"/>
              <a:gd name="connsiteY6" fmla="*/ 5443466 h 6127667"/>
              <a:gd name="connsiteX7" fmla="*/ 642293 w 3402442"/>
              <a:gd name="connsiteY7" fmla="*/ 6127667 h 6127667"/>
              <a:gd name="connsiteX8" fmla="*/ 0 w 3402442"/>
              <a:gd name="connsiteY8" fmla="*/ 5094159 h 6127667"/>
              <a:gd name="connsiteX9" fmla="*/ 9364 w 3402442"/>
              <a:gd name="connsiteY9" fmla="*/ 4017890 h 6127667"/>
              <a:gd name="connsiteX10" fmla="*/ 63956 w 3402442"/>
              <a:gd name="connsiteY10" fmla="*/ 2052613 h 6127667"/>
              <a:gd name="connsiteX0" fmla="*/ 428160 w 3457013"/>
              <a:gd name="connsiteY0" fmla="*/ 1627352 h 6127667"/>
              <a:gd name="connsiteX1" fmla="*/ 1818036 w 3457013"/>
              <a:gd name="connsiteY1" fmla="*/ 688755 h 6127667"/>
              <a:gd name="connsiteX2" fmla="*/ 1808888 w 3457013"/>
              <a:gd name="connsiteY2" fmla="*/ 693223 h 6127667"/>
              <a:gd name="connsiteX3" fmla="*/ 2847922 w 3457013"/>
              <a:gd name="connsiteY3" fmla="*/ 204149 h 6127667"/>
              <a:gd name="connsiteX4" fmla="*/ 3457013 w 3457013"/>
              <a:gd name="connsiteY4" fmla="*/ 0 h 6127667"/>
              <a:gd name="connsiteX5" fmla="*/ 2562267 w 3457013"/>
              <a:gd name="connsiteY5" fmla="*/ 3074780 h 6127667"/>
              <a:gd name="connsiteX6" fmla="*/ 2309347 w 3457013"/>
              <a:gd name="connsiteY6" fmla="*/ 5443466 h 6127667"/>
              <a:gd name="connsiteX7" fmla="*/ 696864 w 3457013"/>
              <a:gd name="connsiteY7" fmla="*/ 6127667 h 6127667"/>
              <a:gd name="connsiteX8" fmla="*/ 54571 w 3457013"/>
              <a:gd name="connsiteY8" fmla="*/ 5094159 h 6127667"/>
              <a:gd name="connsiteX9" fmla="*/ 63935 w 3457013"/>
              <a:gd name="connsiteY9" fmla="*/ 4017890 h 6127667"/>
              <a:gd name="connsiteX10" fmla="*/ 47057 w 3457013"/>
              <a:gd name="connsiteY10" fmla="*/ 2052589 h 6127667"/>
              <a:gd name="connsiteX0" fmla="*/ 428160 w 3457013"/>
              <a:gd name="connsiteY0" fmla="*/ 1627352 h 6127667"/>
              <a:gd name="connsiteX1" fmla="*/ 432426 w 3457013"/>
              <a:gd name="connsiteY1" fmla="*/ 1615884 h 6127667"/>
              <a:gd name="connsiteX2" fmla="*/ 1818036 w 3457013"/>
              <a:gd name="connsiteY2" fmla="*/ 688755 h 6127667"/>
              <a:gd name="connsiteX3" fmla="*/ 1808888 w 3457013"/>
              <a:gd name="connsiteY3" fmla="*/ 693223 h 6127667"/>
              <a:gd name="connsiteX4" fmla="*/ 2847922 w 3457013"/>
              <a:gd name="connsiteY4" fmla="*/ 204149 h 6127667"/>
              <a:gd name="connsiteX5" fmla="*/ 3457013 w 3457013"/>
              <a:gd name="connsiteY5" fmla="*/ 0 h 6127667"/>
              <a:gd name="connsiteX6" fmla="*/ 2562267 w 3457013"/>
              <a:gd name="connsiteY6" fmla="*/ 3074780 h 6127667"/>
              <a:gd name="connsiteX7" fmla="*/ 2309347 w 3457013"/>
              <a:gd name="connsiteY7" fmla="*/ 5443466 h 6127667"/>
              <a:gd name="connsiteX8" fmla="*/ 696864 w 3457013"/>
              <a:gd name="connsiteY8" fmla="*/ 6127667 h 6127667"/>
              <a:gd name="connsiteX9" fmla="*/ 54571 w 3457013"/>
              <a:gd name="connsiteY9" fmla="*/ 5094159 h 6127667"/>
              <a:gd name="connsiteX10" fmla="*/ 63935 w 3457013"/>
              <a:gd name="connsiteY10" fmla="*/ 4017890 h 6127667"/>
              <a:gd name="connsiteX11" fmla="*/ 47057 w 3457013"/>
              <a:gd name="connsiteY11" fmla="*/ 2052589 h 6127667"/>
              <a:gd name="connsiteX0" fmla="*/ 483626 w 3512479"/>
              <a:gd name="connsiteY0" fmla="*/ 1627352 h 6127667"/>
              <a:gd name="connsiteX1" fmla="*/ 487892 w 3512479"/>
              <a:gd name="connsiteY1" fmla="*/ 1615884 h 6127667"/>
              <a:gd name="connsiteX2" fmla="*/ 1873502 w 3512479"/>
              <a:gd name="connsiteY2" fmla="*/ 688755 h 6127667"/>
              <a:gd name="connsiteX3" fmla="*/ 1864354 w 3512479"/>
              <a:gd name="connsiteY3" fmla="*/ 693223 h 6127667"/>
              <a:gd name="connsiteX4" fmla="*/ 2903388 w 3512479"/>
              <a:gd name="connsiteY4" fmla="*/ 204149 h 6127667"/>
              <a:gd name="connsiteX5" fmla="*/ 3512479 w 3512479"/>
              <a:gd name="connsiteY5" fmla="*/ 0 h 6127667"/>
              <a:gd name="connsiteX6" fmla="*/ 2617733 w 3512479"/>
              <a:gd name="connsiteY6" fmla="*/ 3074780 h 6127667"/>
              <a:gd name="connsiteX7" fmla="*/ 2364813 w 3512479"/>
              <a:gd name="connsiteY7" fmla="*/ 5443466 h 6127667"/>
              <a:gd name="connsiteX8" fmla="*/ 752330 w 3512479"/>
              <a:gd name="connsiteY8" fmla="*/ 6127667 h 6127667"/>
              <a:gd name="connsiteX9" fmla="*/ 110037 w 3512479"/>
              <a:gd name="connsiteY9" fmla="*/ 5094159 h 6127667"/>
              <a:gd name="connsiteX10" fmla="*/ 474244 w 3512479"/>
              <a:gd name="connsiteY10" fmla="*/ 5082416 h 6127667"/>
              <a:gd name="connsiteX11" fmla="*/ 119401 w 3512479"/>
              <a:gd name="connsiteY11" fmla="*/ 4017890 h 6127667"/>
              <a:gd name="connsiteX12" fmla="*/ 102523 w 3512479"/>
              <a:gd name="connsiteY12" fmla="*/ 2052589 h 6127667"/>
              <a:gd name="connsiteX0" fmla="*/ 428160 w 3457013"/>
              <a:gd name="connsiteY0" fmla="*/ 1627352 h 6127667"/>
              <a:gd name="connsiteX1" fmla="*/ 432426 w 3457013"/>
              <a:gd name="connsiteY1" fmla="*/ 1615884 h 6127667"/>
              <a:gd name="connsiteX2" fmla="*/ 1818036 w 3457013"/>
              <a:gd name="connsiteY2" fmla="*/ 688755 h 6127667"/>
              <a:gd name="connsiteX3" fmla="*/ 1808888 w 3457013"/>
              <a:gd name="connsiteY3" fmla="*/ 693223 h 6127667"/>
              <a:gd name="connsiteX4" fmla="*/ 2847922 w 3457013"/>
              <a:gd name="connsiteY4" fmla="*/ 204149 h 6127667"/>
              <a:gd name="connsiteX5" fmla="*/ 3457013 w 3457013"/>
              <a:gd name="connsiteY5" fmla="*/ 0 h 6127667"/>
              <a:gd name="connsiteX6" fmla="*/ 2562267 w 3457013"/>
              <a:gd name="connsiteY6" fmla="*/ 3074780 h 6127667"/>
              <a:gd name="connsiteX7" fmla="*/ 2309347 w 3457013"/>
              <a:gd name="connsiteY7" fmla="*/ 5443466 h 6127667"/>
              <a:gd name="connsiteX8" fmla="*/ 696864 w 3457013"/>
              <a:gd name="connsiteY8" fmla="*/ 6127667 h 6127667"/>
              <a:gd name="connsiteX9" fmla="*/ 545890 w 3457013"/>
              <a:gd name="connsiteY9" fmla="*/ 5626421 h 6127667"/>
              <a:gd name="connsiteX10" fmla="*/ 418778 w 3457013"/>
              <a:gd name="connsiteY10" fmla="*/ 5082416 h 6127667"/>
              <a:gd name="connsiteX11" fmla="*/ 63935 w 3457013"/>
              <a:gd name="connsiteY11" fmla="*/ 4017890 h 6127667"/>
              <a:gd name="connsiteX12" fmla="*/ 47057 w 3457013"/>
              <a:gd name="connsiteY12" fmla="*/ 2052589 h 6127667"/>
              <a:gd name="connsiteX0" fmla="*/ 428160 w 3457013"/>
              <a:gd name="connsiteY0" fmla="*/ 1627352 h 6127667"/>
              <a:gd name="connsiteX1" fmla="*/ 432426 w 3457013"/>
              <a:gd name="connsiteY1" fmla="*/ 1615884 h 6127667"/>
              <a:gd name="connsiteX2" fmla="*/ 1818036 w 3457013"/>
              <a:gd name="connsiteY2" fmla="*/ 688755 h 6127667"/>
              <a:gd name="connsiteX3" fmla="*/ 1808888 w 3457013"/>
              <a:gd name="connsiteY3" fmla="*/ 693223 h 6127667"/>
              <a:gd name="connsiteX4" fmla="*/ 2847922 w 3457013"/>
              <a:gd name="connsiteY4" fmla="*/ 204149 h 6127667"/>
              <a:gd name="connsiteX5" fmla="*/ 3457013 w 3457013"/>
              <a:gd name="connsiteY5" fmla="*/ 0 h 6127667"/>
              <a:gd name="connsiteX6" fmla="*/ 2562267 w 3457013"/>
              <a:gd name="connsiteY6" fmla="*/ 3074780 h 6127667"/>
              <a:gd name="connsiteX7" fmla="*/ 2309347 w 3457013"/>
              <a:gd name="connsiteY7" fmla="*/ 5443466 h 6127667"/>
              <a:gd name="connsiteX8" fmla="*/ 696864 w 3457013"/>
              <a:gd name="connsiteY8" fmla="*/ 6127667 h 6127667"/>
              <a:gd name="connsiteX9" fmla="*/ 545890 w 3457013"/>
              <a:gd name="connsiteY9" fmla="*/ 5626421 h 6127667"/>
              <a:gd name="connsiteX10" fmla="*/ 418778 w 3457013"/>
              <a:gd name="connsiteY10" fmla="*/ 5082416 h 6127667"/>
              <a:gd name="connsiteX11" fmla="*/ 63935 w 3457013"/>
              <a:gd name="connsiteY11" fmla="*/ 4017890 h 6127667"/>
              <a:gd name="connsiteX12" fmla="*/ 47057 w 3457013"/>
              <a:gd name="connsiteY12" fmla="*/ 2052589 h 6127667"/>
              <a:gd name="connsiteX0" fmla="*/ 428160 w 3457013"/>
              <a:gd name="connsiteY0" fmla="*/ 1627352 h 6127667"/>
              <a:gd name="connsiteX1" fmla="*/ 432426 w 3457013"/>
              <a:gd name="connsiteY1" fmla="*/ 1615884 h 6127667"/>
              <a:gd name="connsiteX2" fmla="*/ 1818036 w 3457013"/>
              <a:gd name="connsiteY2" fmla="*/ 688755 h 6127667"/>
              <a:gd name="connsiteX3" fmla="*/ 1808888 w 3457013"/>
              <a:gd name="connsiteY3" fmla="*/ 693223 h 6127667"/>
              <a:gd name="connsiteX4" fmla="*/ 2847922 w 3457013"/>
              <a:gd name="connsiteY4" fmla="*/ 204149 h 6127667"/>
              <a:gd name="connsiteX5" fmla="*/ 3457013 w 3457013"/>
              <a:gd name="connsiteY5" fmla="*/ 0 h 6127667"/>
              <a:gd name="connsiteX6" fmla="*/ 2562267 w 3457013"/>
              <a:gd name="connsiteY6" fmla="*/ 3074780 h 6127667"/>
              <a:gd name="connsiteX7" fmla="*/ 2309347 w 3457013"/>
              <a:gd name="connsiteY7" fmla="*/ 5443466 h 6127667"/>
              <a:gd name="connsiteX8" fmla="*/ 696864 w 3457013"/>
              <a:gd name="connsiteY8" fmla="*/ 6127667 h 6127667"/>
              <a:gd name="connsiteX9" fmla="*/ 545890 w 3457013"/>
              <a:gd name="connsiteY9" fmla="*/ 5626421 h 6127667"/>
              <a:gd name="connsiteX10" fmla="*/ 418778 w 3457013"/>
              <a:gd name="connsiteY10" fmla="*/ 5082416 h 6127667"/>
              <a:gd name="connsiteX11" fmla="*/ 206779 w 3457013"/>
              <a:gd name="connsiteY11" fmla="*/ 4017866 h 6127667"/>
              <a:gd name="connsiteX12" fmla="*/ 47057 w 3457013"/>
              <a:gd name="connsiteY12" fmla="*/ 2052589 h 6127667"/>
              <a:gd name="connsiteX0" fmla="*/ 428160 w 3457013"/>
              <a:gd name="connsiteY0" fmla="*/ 1627352 h 6127667"/>
              <a:gd name="connsiteX1" fmla="*/ 432426 w 3457013"/>
              <a:gd name="connsiteY1" fmla="*/ 1615884 h 6127667"/>
              <a:gd name="connsiteX2" fmla="*/ 1818036 w 3457013"/>
              <a:gd name="connsiteY2" fmla="*/ 688755 h 6127667"/>
              <a:gd name="connsiteX3" fmla="*/ 1808888 w 3457013"/>
              <a:gd name="connsiteY3" fmla="*/ 693223 h 6127667"/>
              <a:gd name="connsiteX4" fmla="*/ 2847922 w 3457013"/>
              <a:gd name="connsiteY4" fmla="*/ 204149 h 6127667"/>
              <a:gd name="connsiteX5" fmla="*/ 3457013 w 3457013"/>
              <a:gd name="connsiteY5" fmla="*/ 0 h 6127667"/>
              <a:gd name="connsiteX6" fmla="*/ 2562267 w 3457013"/>
              <a:gd name="connsiteY6" fmla="*/ 3074780 h 6127667"/>
              <a:gd name="connsiteX7" fmla="*/ 2309347 w 3457013"/>
              <a:gd name="connsiteY7" fmla="*/ 5443466 h 6127667"/>
              <a:gd name="connsiteX8" fmla="*/ 696864 w 3457013"/>
              <a:gd name="connsiteY8" fmla="*/ 6127667 h 6127667"/>
              <a:gd name="connsiteX9" fmla="*/ 545890 w 3457013"/>
              <a:gd name="connsiteY9" fmla="*/ 5626421 h 6127667"/>
              <a:gd name="connsiteX10" fmla="*/ 418778 w 3457013"/>
              <a:gd name="connsiteY10" fmla="*/ 5082416 h 6127667"/>
              <a:gd name="connsiteX11" fmla="*/ 206779 w 3457013"/>
              <a:gd name="connsiteY11" fmla="*/ 4017866 h 6127667"/>
              <a:gd name="connsiteX12" fmla="*/ 47057 w 3457013"/>
              <a:gd name="connsiteY12" fmla="*/ 2052589 h 6127667"/>
              <a:gd name="connsiteX0" fmla="*/ 428160 w 3457013"/>
              <a:gd name="connsiteY0" fmla="*/ 1627352 h 6127667"/>
              <a:gd name="connsiteX1" fmla="*/ 432426 w 3457013"/>
              <a:gd name="connsiteY1" fmla="*/ 1615884 h 6127667"/>
              <a:gd name="connsiteX2" fmla="*/ 1818036 w 3457013"/>
              <a:gd name="connsiteY2" fmla="*/ 688755 h 6127667"/>
              <a:gd name="connsiteX3" fmla="*/ 1808888 w 3457013"/>
              <a:gd name="connsiteY3" fmla="*/ 693223 h 6127667"/>
              <a:gd name="connsiteX4" fmla="*/ 2847922 w 3457013"/>
              <a:gd name="connsiteY4" fmla="*/ 204149 h 6127667"/>
              <a:gd name="connsiteX5" fmla="*/ 3457013 w 3457013"/>
              <a:gd name="connsiteY5" fmla="*/ 0 h 6127667"/>
              <a:gd name="connsiteX6" fmla="*/ 2562267 w 3457013"/>
              <a:gd name="connsiteY6" fmla="*/ 3074780 h 6127667"/>
              <a:gd name="connsiteX7" fmla="*/ 2309347 w 3457013"/>
              <a:gd name="connsiteY7" fmla="*/ 5443466 h 6127667"/>
              <a:gd name="connsiteX8" fmla="*/ 696864 w 3457013"/>
              <a:gd name="connsiteY8" fmla="*/ 6127667 h 6127667"/>
              <a:gd name="connsiteX9" fmla="*/ 545890 w 3457013"/>
              <a:gd name="connsiteY9" fmla="*/ 5626421 h 6127667"/>
              <a:gd name="connsiteX10" fmla="*/ 418778 w 3457013"/>
              <a:gd name="connsiteY10" fmla="*/ 5082416 h 6127667"/>
              <a:gd name="connsiteX11" fmla="*/ 206779 w 3457013"/>
              <a:gd name="connsiteY11" fmla="*/ 4017866 h 6127667"/>
              <a:gd name="connsiteX12" fmla="*/ 47057 w 3457013"/>
              <a:gd name="connsiteY12" fmla="*/ 2052589 h 6127667"/>
              <a:gd name="connsiteX0" fmla="*/ 428160 w 3457013"/>
              <a:gd name="connsiteY0" fmla="*/ 1627352 h 6127667"/>
              <a:gd name="connsiteX1" fmla="*/ 432426 w 3457013"/>
              <a:gd name="connsiteY1" fmla="*/ 1615884 h 6127667"/>
              <a:gd name="connsiteX2" fmla="*/ 1818036 w 3457013"/>
              <a:gd name="connsiteY2" fmla="*/ 688755 h 6127667"/>
              <a:gd name="connsiteX3" fmla="*/ 1808888 w 3457013"/>
              <a:gd name="connsiteY3" fmla="*/ 693223 h 6127667"/>
              <a:gd name="connsiteX4" fmla="*/ 2847922 w 3457013"/>
              <a:gd name="connsiteY4" fmla="*/ 204149 h 6127667"/>
              <a:gd name="connsiteX5" fmla="*/ 3457013 w 3457013"/>
              <a:gd name="connsiteY5" fmla="*/ 0 h 6127667"/>
              <a:gd name="connsiteX6" fmla="*/ 2562267 w 3457013"/>
              <a:gd name="connsiteY6" fmla="*/ 3074780 h 6127667"/>
              <a:gd name="connsiteX7" fmla="*/ 2309347 w 3457013"/>
              <a:gd name="connsiteY7" fmla="*/ 5443466 h 6127667"/>
              <a:gd name="connsiteX8" fmla="*/ 696864 w 3457013"/>
              <a:gd name="connsiteY8" fmla="*/ 6127667 h 6127667"/>
              <a:gd name="connsiteX9" fmla="*/ 545890 w 3457013"/>
              <a:gd name="connsiteY9" fmla="*/ 5626421 h 6127667"/>
              <a:gd name="connsiteX10" fmla="*/ 418778 w 3457013"/>
              <a:gd name="connsiteY10" fmla="*/ 5082416 h 6127667"/>
              <a:gd name="connsiteX11" fmla="*/ 206779 w 3457013"/>
              <a:gd name="connsiteY11" fmla="*/ 4017866 h 6127667"/>
              <a:gd name="connsiteX12" fmla="*/ 47057 w 3457013"/>
              <a:gd name="connsiteY12" fmla="*/ 2052589 h 6127667"/>
              <a:gd name="connsiteX0" fmla="*/ 428160 w 3457013"/>
              <a:gd name="connsiteY0" fmla="*/ 1627352 h 6127667"/>
              <a:gd name="connsiteX1" fmla="*/ 432426 w 3457013"/>
              <a:gd name="connsiteY1" fmla="*/ 1615884 h 6127667"/>
              <a:gd name="connsiteX2" fmla="*/ 1818036 w 3457013"/>
              <a:gd name="connsiteY2" fmla="*/ 688755 h 6127667"/>
              <a:gd name="connsiteX3" fmla="*/ 1808888 w 3457013"/>
              <a:gd name="connsiteY3" fmla="*/ 693223 h 6127667"/>
              <a:gd name="connsiteX4" fmla="*/ 2847922 w 3457013"/>
              <a:gd name="connsiteY4" fmla="*/ 204149 h 6127667"/>
              <a:gd name="connsiteX5" fmla="*/ 3457013 w 3457013"/>
              <a:gd name="connsiteY5" fmla="*/ 0 h 6127667"/>
              <a:gd name="connsiteX6" fmla="*/ 2562267 w 3457013"/>
              <a:gd name="connsiteY6" fmla="*/ 3074780 h 6127667"/>
              <a:gd name="connsiteX7" fmla="*/ 2309347 w 3457013"/>
              <a:gd name="connsiteY7" fmla="*/ 5443466 h 6127667"/>
              <a:gd name="connsiteX8" fmla="*/ 696864 w 3457013"/>
              <a:gd name="connsiteY8" fmla="*/ 6127667 h 6127667"/>
              <a:gd name="connsiteX9" fmla="*/ 545890 w 3457013"/>
              <a:gd name="connsiteY9" fmla="*/ 5626421 h 6127667"/>
              <a:gd name="connsiteX10" fmla="*/ 418778 w 3457013"/>
              <a:gd name="connsiteY10" fmla="*/ 5082416 h 6127667"/>
              <a:gd name="connsiteX11" fmla="*/ 206779 w 3457013"/>
              <a:gd name="connsiteY11" fmla="*/ 4017866 h 6127667"/>
              <a:gd name="connsiteX12" fmla="*/ 47057 w 3457013"/>
              <a:gd name="connsiteY12" fmla="*/ 2052589 h 6127667"/>
              <a:gd name="connsiteX0" fmla="*/ 991656 w 4020509"/>
              <a:gd name="connsiteY0" fmla="*/ 1627352 h 6127667"/>
              <a:gd name="connsiteX1" fmla="*/ 381772 w 4020509"/>
              <a:gd name="connsiteY1" fmla="*/ 1192803 h 6127667"/>
              <a:gd name="connsiteX2" fmla="*/ 2381532 w 4020509"/>
              <a:gd name="connsiteY2" fmla="*/ 688755 h 6127667"/>
              <a:gd name="connsiteX3" fmla="*/ 2372384 w 4020509"/>
              <a:gd name="connsiteY3" fmla="*/ 693223 h 6127667"/>
              <a:gd name="connsiteX4" fmla="*/ 3411418 w 4020509"/>
              <a:gd name="connsiteY4" fmla="*/ 204149 h 6127667"/>
              <a:gd name="connsiteX5" fmla="*/ 4020509 w 4020509"/>
              <a:gd name="connsiteY5" fmla="*/ 0 h 6127667"/>
              <a:gd name="connsiteX6" fmla="*/ 3125763 w 4020509"/>
              <a:gd name="connsiteY6" fmla="*/ 3074780 h 6127667"/>
              <a:gd name="connsiteX7" fmla="*/ 2872843 w 4020509"/>
              <a:gd name="connsiteY7" fmla="*/ 5443466 h 6127667"/>
              <a:gd name="connsiteX8" fmla="*/ 1260360 w 4020509"/>
              <a:gd name="connsiteY8" fmla="*/ 6127667 h 6127667"/>
              <a:gd name="connsiteX9" fmla="*/ 1109386 w 4020509"/>
              <a:gd name="connsiteY9" fmla="*/ 5626421 h 6127667"/>
              <a:gd name="connsiteX10" fmla="*/ 982274 w 4020509"/>
              <a:gd name="connsiteY10" fmla="*/ 5082416 h 6127667"/>
              <a:gd name="connsiteX11" fmla="*/ 770275 w 4020509"/>
              <a:gd name="connsiteY11" fmla="*/ 4017866 h 6127667"/>
              <a:gd name="connsiteX12" fmla="*/ 610553 w 4020509"/>
              <a:gd name="connsiteY12" fmla="*/ 2052589 h 6127667"/>
              <a:gd name="connsiteX0" fmla="*/ 554927 w 4020509"/>
              <a:gd name="connsiteY0" fmla="*/ 2036785 h 6127667"/>
              <a:gd name="connsiteX1" fmla="*/ 381772 w 4020509"/>
              <a:gd name="connsiteY1" fmla="*/ 1192803 h 6127667"/>
              <a:gd name="connsiteX2" fmla="*/ 2381532 w 4020509"/>
              <a:gd name="connsiteY2" fmla="*/ 688755 h 6127667"/>
              <a:gd name="connsiteX3" fmla="*/ 2372384 w 4020509"/>
              <a:gd name="connsiteY3" fmla="*/ 693223 h 6127667"/>
              <a:gd name="connsiteX4" fmla="*/ 3411418 w 4020509"/>
              <a:gd name="connsiteY4" fmla="*/ 204149 h 6127667"/>
              <a:gd name="connsiteX5" fmla="*/ 4020509 w 4020509"/>
              <a:gd name="connsiteY5" fmla="*/ 0 h 6127667"/>
              <a:gd name="connsiteX6" fmla="*/ 3125763 w 4020509"/>
              <a:gd name="connsiteY6" fmla="*/ 3074780 h 6127667"/>
              <a:gd name="connsiteX7" fmla="*/ 2872843 w 4020509"/>
              <a:gd name="connsiteY7" fmla="*/ 5443466 h 6127667"/>
              <a:gd name="connsiteX8" fmla="*/ 1260360 w 4020509"/>
              <a:gd name="connsiteY8" fmla="*/ 6127667 h 6127667"/>
              <a:gd name="connsiteX9" fmla="*/ 1109386 w 4020509"/>
              <a:gd name="connsiteY9" fmla="*/ 5626421 h 6127667"/>
              <a:gd name="connsiteX10" fmla="*/ 982274 w 4020509"/>
              <a:gd name="connsiteY10" fmla="*/ 5082416 h 6127667"/>
              <a:gd name="connsiteX11" fmla="*/ 770275 w 4020509"/>
              <a:gd name="connsiteY11" fmla="*/ 4017866 h 6127667"/>
              <a:gd name="connsiteX12" fmla="*/ 610553 w 4020509"/>
              <a:gd name="connsiteY12" fmla="*/ 2052589 h 6127667"/>
              <a:gd name="connsiteX0" fmla="*/ 554927 w 4020509"/>
              <a:gd name="connsiteY0" fmla="*/ 2036785 h 6127667"/>
              <a:gd name="connsiteX1" fmla="*/ 381772 w 4020509"/>
              <a:gd name="connsiteY1" fmla="*/ 1192803 h 6127667"/>
              <a:gd name="connsiteX2" fmla="*/ 2381532 w 4020509"/>
              <a:gd name="connsiteY2" fmla="*/ 688755 h 6127667"/>
              <a:gd name="connsiteX3" fmla="*/ 2372384 w 4020509"/>
              <a:gd name="connsiteY3" fmla="*/ 693223 h 6127667"/>
              <a:gd name="connsiteX4" fmla="*/ 3411418 w 4020509"/>
              <a:gd name="connsiteY4" fmla="*/ 204149 h 6127667"/>
              <a:gd name="connsiteX5" fmla="*/ 4020509 w 4020509"/>
              <a:gd name="connsiteY5" fmla="*/ 0 h 6127667"/>
              <a:gd name="connsiteX6" fmla="*/ 3125763 w 4020509"/>
              <a:gd name="connsiteY6" fmla="*/ 3074780 h 6127667"/>
              <a:gd name="connsiteX7" fmla="*/ 2872843 w 4020509"/>
              <a:gd name="connsiteY7" fmla="*/ 5443466 h 6127667"/>
              <a:gd name="connsiteX8" fmla="*/ 1260360 w 4020509"/>
              <a:gd name="connsiteY8" fmla="*/ 6127667 h 6127667"/>
              <a:gd name="connsiteX9" fmla="*/ 1109386 w 4020509"/>
              <a:gd name="connsiteY9" fmla="*/ 5626421 h 6127667"/>
              <a:gd name="connsiteX10" fmla="*/ 982274 w 4020509"/>
              <a:gd name="connsiteY10" fmla="*/ 5082416 h 6127667"/>
              <a:gd name="connsiteX11" fmla="*/ 770275 w 4020509"/>
              <a:gd name="connsiteY11" fmla="*/ 4017866 h 6127667"/>
              <a:gd name="connsiteX12" fmla="*/ 610553 w 4020509"/>
              <a:gd name="connsiteY12" fmla="*/ 2052589 h 6127667"/>
              <a:gd name="connsiteX0" fmla="*/ 0 w 3465582"/>
              <a:gd name="connsiteY0" fmla="*/ 2036785 h 6127667"/>
              <a:gd name="connsiteX1" fmla="*/ 577472 w 3465582"/>
              <a:gd name="connsiteY1" fmla="*/ 1533997 h 6127667"/>
              <a:gd name="connsiteX2" fmla="*/ 1826605 w 3465582"/>
              <a:gd name="connsiteY2" fmla="*/ 688755 h 6127667"/>
              <a:gd name="connsiteX3" fmla="*/ 1817457 w 3465582"/>
              <a:gd name="connsiteY3" fmla="*/ 693223 h 6127667"/>
              <a:gd name="connsiteX4" fmla="*/ 2856491 w 3465582"/>
              <a:gd name="connsiteY4" fmla="*/ 204149 h 6127667"/>
              <a:gd name="connsiteX5" fmla="*/ 3465582 w 3465582"/>
              <a:gd name="connsiteY5" fmla="*/ 0 h 6127667"/>
              <a:gd name="connsiteX6" fmla="*/ 2570836 w 3465582"/>
              <a:gd name="connsiteY6" fmla="*/ 3074780 h 6127667"/>
              <a:gd name="connsiteX7" fmla="*/ 2317916 w 3465582"/>
              <a:gd name="connsiteY7" fmla="*/ 5443466 h 6127667"/>
              <a:gd name="connsiteX8" fmla="*/ 705433 w 3465582"/>
              <a:gd name="connsiteY8" fmla="*/ 6127667 h 6127667"/>
              <a:gd name="connsiteX9" fmla="*/ 554459 w 3465582"/>
              <a:gd name="connsiteY9" fmla="*/ 5626421 h 6127667"/>
              <a:gd name="connsiteX10" fmla="*/ 427347 w 3465582"/>
              <a:gd name="connsiteY10" fmla="*/ 5082416 h 6127667"/>
              <a:gd name="connsiteX11" fmla="*/ 215348 w 3465582"/>
              <a:gd name="connsiteY11" fmla="*/ 4017866 h 6127667"/>
              <a:gd name="connsiteX12" fmla="*/ 55626 w 3465582"/>
              <a:gd name="connsiteY12" fmla="*/ 2052589 h 6127667"/>
              <a:gd name="connsiteX0" fmla="*/ 0 w 3465582"/>
              <a:gd name="connsiteY0" fmla="*/ 2036785 h 6127667"/>
              <a:gd name="connsiteX1" fmla="*/ 577472 w 3465582"/>
              <a:gd name="connsiteY1" fmla="*/ 1533997 h 6127667"/>
              <a:gd name="connsiteX2" fmla="*/ 1826605 w 3465582"/>
              <a:gd name="connsiteY2" fmla="*/ 688755 h 6127667"/>
              <a:gd name="connsiteX3" fmla="*/ 1817457 w 3465582"/>
              <a:gd name="connsiteY3" fmla="*/ 693223 h 6127667"/>
              <a:gd name="connsiteX4" fmla="*/ 2856491 w 3465582"/>
              <a:gd name="connsiteY4" fmla="*/ 204149 h 6127667"/>
              <a:gd name="connsiteX5" fmla="*/ 3465582 w 3465582"/>
              <a:gd name="connsiteY5" fmla="*/ 0 h 6127667"/>
              <a:gd name="connsiteX6" fmla="*/ 2570836 w 3465582"/>
              <a:gd name="connsiteY6" fmla="*/ 3074780 h 6127667"/>
              <a:gd name="connsiteX7" fmla="*/ 2317916 w 3465582"/>
              <a:gd name="connsiteY7" fmla="*/ 5443466 h 6127667"/>
              <a:gd name="connsiteX8" fmla="*/ 705433 w 3465582"/>
              <a:gd name="connsiteY8" fmla="*/ 6127667 h 6127667"/>
              <a:gd name="connsiteX9" fmla="*/ 554459 w 3465582"/>
              <a:gd name="connsiteY9" fmla="*/ 5626421 h 6127667"/>
              <a:gd name="connsiteX10" fmla="*/ 427347 w 3465582"/>
              <a:gd name="connsiteY10" fmla="*/ 5082416 h 6127667"/>
              <a:gd name="connsiteX11" fmla="*/ 215348 w 3465582"/>
              <a:gd name="connsiteY11" fmla="*/ 4017866 h 6127667"/>
              <a:gd name="connsiteX12" fmla="*/ 55626 w 3465582"/>
              <a:gd name="connsiteY12" fmla="*/ 2052589 h 6127667"/>
              <a:gd name="connsiteX0" fmla="*/ 0 w 3465582"/>
              <a:gd name="connsiteY0" fmla="*/ 2036785 h 6127667"/>
              <a:gd name="connsiteX1" fmla="*/ 577472 w 3465582"/>
              <a:gd name="connsiteY1" fmla="*/ 1533997 h 6127667"/>
              <a:gd name="connsiteX2" fmla="*/ 1826605 w 3465582"/>
              <a:gd name="connsiteY2" fmla="*/ 688755 h 6127667"/>
              <a:gd name="connsiteX3" fmla="*/ 1817457 w 3465582"/>
              <a:gd name="connsiteY3" fmla="*/ 693223 h 6127667"/>
              <a:gd name="connsiteX4" fmla="*/ 2856491 w 3465582"/>
              <a:gd name="connsiteY4" fmla="*/ 204149 h 6127667"/>
              <a:gd name="connsiteX5" fmla="*/ 3465582 w 3465582"/>
              <a:gd name="connsiteY5" fmla="*/ 0 h 6127667"/>
              <a:gd name="connsiteX6" fmla="*/ 2570836 w 3465582"/>
              <a:gd name="connsiteY6" fmla="*/ 3074780 h 6127667"/>
              <a:gd name="connsiteX7" fmla="*/ 2317916 w 3465582"/>
              <a:gd name="connsiteY7" fmla="*/ 5443466 h 6127667"/>
              <a:gd name="connsiteX8" fmla="*/ 705433 w 3465582"/>
              <a:gd name="connsiteY8" fmla="*/ 6127667 h 6127667"/>
              <a:gd name="connsiteX9" fmla="*/ 554459 w 3465582"/>
              <a:gd name="connsiteY9" fmla="*/ 5626421 h 6127667"/>
              <a:gd name="connsiteX10" fmla="*/ 427347 w 3465582"/>
              <a:gd name="connsiteY10" fmla="*/ 5082416 h 6127667"/>
              <a:gd name="connsiteX11" fmla="*/ 215348 w 3465582"/>
              <a:gd name="connsiteY11" fmla="*/ 4017866 h 6127667"/>
              <a:gd name="connsiteX12" fmla="*/ 55626 w 3465582"/>
              <a:gd name="connsiteY12" fmla="*/ 2052589 h 6127667"/>
              <a:gd name="connsiteX0" fmla="*/ 0 w 3465582"/>
              <a:gd name="connsiteY0" fmla="*/ 2036785 h 6127667"/>
              <a:gd name="connsiteX1" fmla="*/ 577472 w 3465582"/>
              <a:gd name="connsiteY1" fmla="*/ 1533997 h 6127667"/>
              <a:gd name="connsiteX2" fmla="*/ 1826605 w 3465582"/>
              <a:gd name="connsiteY2" fmla="*/ 688755 h 6127667"/>
              <a:gd name="connsiteX3" fmla="*/ 1817457 w 3465582"/>
              <a:gd name="connsiteY3" fmla="*/ 693223 h 6127667"/>
              <a:gd name="connsiteX4" fmla="*/ 2856491 w 3465582"/>
              <a:gd name="connsiteY4" fmla="*/ 204149 h 6127667"/>
              <a:gd name="connsiteX5" fmla="*/ 3465582 w 3465582"/>
              <a:gd name="connsiteY5" fmla="*/ 0 h 6127667"/>
              <a:gd name="connsiteX6" fmla="*/ 2570836 w 3465582"/>
              <a:gd name="connsiteY6" fmla="*/ 3074780 h 6127667"/>
              <a:gd name="connsiteX7" fmla="*/ 2317916 w 3465582"/>
              <a:gd name="connsiteY7" fmla="*/ 5443466 h 6127667"/>
              <a:gd name="connsiteX8" fmla="*/ 705433 w 3465582"/>
              <a:gd name="connsiteY8" fmla="*/ 6127667 h 6127667"/>
              <a:gd name="connsiteX9" fmla="*/ 554459 w 3465582"/>
              <a:gd name="connsiteY9" fmla="*/ 5626421 h 6127667"/>
              <a:gd name="connsiteX10" fmla="*/ 427347 w 3465582"/>
              <a:gd name="connsiteY10" fmla="*/ 5082416 h 6127667"/>
              <a:gd name="connsiteX11" fmla="*/ 215348 w 3465582"/>
              <a:gd name="connsiteY11" fmla="*/ 4017866 h 6127667"/>
              <a:gd name="connsiteX12" fmla="*/ 55626 w 3465582"/>
              <a:gd name="connsiteY12" fmla="*/ 2052589 h 6127667"/>
              <a:gd name="connsiteX0" fmla="*/ 0 w 3465582"/>
              <a:gd name="connsiteY0" fmla="*/ 2036785 h 6127667"/>
              <a:gd name="connsiteX1" fmla="*/ 577472 w 3465582"/>
              <a:gd name="connsiteY1" fmla="*/ 1533997 h 6127667"/>
              <a:gd name="connsiteX2" fmla="*/ 1826605 w 3465582"/>
              <a:gd name="connsiteY2" fmla="*/ 688755 h 6127667"/>
              <a:gd name="connsiteX3" fmla="*/ 1817457 w 3465582"/>
              <a:gd name="connsiteY3" fmla="*/ 693223 h 6127667"/>
              <a:gd name="connsiteX4" fmla="*/ 2856491 w 3465582"/>
              <a:gd name="connsiteY4" fmla="*/ 204149 h 6127667"/>
              <a:gd name="connsiteX5" fmla="*/ 3465582 w 3465582"/>
              <a:gd name="connsiteY5" fmla="*/ 0 h 6127667"/>
              <a:gd name="connsiteX6" fmla="*/ 2570836 w 3465582"/>
              <a:gd name="connsiteY6" fmla="*/ 3074780 h 6127667"/>
              <a:gd name="connsiteX7" fmla="*/ 2317916 w 3465582"/>
              <a:gd name="connsiteY7" fmla="*/ 5443466 h 6127667"/>
              <a:gd name="connsiteX8" fmla="*/ 705433 w 3465582"/>
              <a:gd name="connsiteY8" fmla="*/ 6127667 h 6127667"/>
              <a:gd name="connsiteX9" fmla="*/ 554459 w 3465582"/>
              <a:gd name="connsiteY9" fmla="*/ 5626421 h 6127667"/>
              <a:gd name="connsiteX10" fmla="*/ 427347 w 3465582"/>
              <a:gd name="connsiteY10" fmla="*/ 5082416 h 6127667"/>
              <a:gd name="connsiteX11" fmla="*/ 215348 w 3465582"/>
              <a:gd name="connsiteY11" fmla="*/ 4017866 h 6127667"/>
              <a:gd name="connsiteX12" fmla="*/ 55626 w 3465582"/>
              <a:gd name="connsiteY12" fmla="*/ 2052589 h 6127667"/>
              <a:gd name="connsiteX0" fmla="*/ 0 w 3465582"/>
              <a:gd name="connsiteY0" fmla="*/ 2036785 h 6127667"/>
              <a:gd name="connsiteX1" fmla="*/ 577472 w 3465582"/>
              <a:gd name="connsiteY1" fmla="*/ 1533997 h 6127667"/>
              <a:gd name="connsiteX2" fmla="*/ 1826605 w 3465582"/>
              <a:gd name="connsiteY2" fmla="*/ 688755 h 6127667"/>
              <a:gd name="connsiteX3" fmla="*/ 1817457 w 3465582"/>
              <a:gd name="connsiteY3" fmla="*/ 693223 h 6127667"/>
              <a:gd name="connsiteX4" fmla="*/ 2856491 w 3465582"/>
              <a:gd name="connsiteY4" fmla="*/ 204149 h 6127667"/>
              <a:gd name="connsiteX5" fmla="*/ 3465582 w 3465582"/>
              <a:gd name="connsiteY5" fmla="*/ 0 h 6127667"/>
              <a:gd name="connsiteX6" fmla="*/ 2570836 w 3465582"/>
              <a:gd name="connsiteY6" fmla="*/ 3074780 h 6127667"/>
              <a:gd name="connsiteX7" fmla="*/ 2317916 w 3465582"/>
              <a:gd name="connsiteY7" fmla="*/ 5443466 h 6127667"/>
              <a:gd name="connsiteX8" fmla="*/ 705433 w 3465582"/>
              <a:gd name="connsiteY8" fmla="*/ 6127667 h 6127667"/>
              <a:gd name="connsiteX9" fmla="*/ 554459 w 3465582"/>
              <a:gd name="connsiteY9" fmla="*/ 5626421 h 6127667"/>
              <a:gd name="connsiteX10" fmla="*/ 427347 w 3465582"/>
              <a:gd name="connsiteY10" fmla="*/ 5082416 h 6127667"/>
              <a:gd name="connsiteX11" fmla="*/ 215348 w 3465582"/>
              <a:gd name="connsiteY11" fmla="*/ 4017866 h 6127667"/>
              <a:gd name="connsiteX12" fmla="*/ 55626 w 3465582"/>
              <a:gd name="connsiteY12" fmla="*/ 2052589 h 6127667"/>
              <a:gd name="connsiteX0" fmla="*/ 0 w 3465582"/>
              <a:gd name="connsiteY0" fmla="*/ 2036785 h 6127667"/>
              <a:gd name="connsiteX1" fmla="*/ 577472 w 3465582"/>
              <a:gd name="connsiteY1" fmla="*/ 1533997 h 6127667"/>
              <a:gd name="connsiteX2" fmla="*/ 1826605 w 3465582"/>
              <a:gd name="connsiteY2" fmla="*/ 688755 h 6127667"/>
              <a:gd name="connsiteX3" fmla="*/ 1817457 w 3465582"/>
              <a:gd name="connsiteY3" fmla="*/ 693223 h 6127667"/>
              <a:gd name="connsiteX4" fmla="*/ 2856491 w 3465582"/>
              <a:gd name="connsiteY4" fmla="*/ 204149 h 6127667"/>
              <a:gd name="connsiteX5" fmla="*/ 3465582 w 3465582"/>
              <a:gd name="connsiteY5" fmla="*/ 0 h 6127667"/>
              <a:gd name="connsiteX6" fmla="*/ 2570836 w 3465582"/>
              <a:gd name="connsiteY6" fmla="*/ 3074780 h 6127667"/>
              <a:gd name="connsiteX7" fmla="*/ 2317916 w 3465582"/>
              <a:gd name="connsiteY7" fmla="*/ 5443466 h 6127667"/>
              <a:gd name="connsiteX8" fmla="*/ 705433 w 3465582"/>
              <a:gd name="connsiteY8" fmla="*/ 6127667 h 6127667"/>
              <a:gd name="connsiteX9" fmla="*/ 554459 w 3465582"/>
              <a:gd name="connsiteY9" fmla="*/ 5626421 h 6127667"/>
              <a:gd name="connsiteX10" fmla="*/ 427347 w 3465582"/>
              <a:gd name="connsiteY10" fmla="*/ 5082416 h 6127667"/>
              <a:gd name="connsiteX11" fmla="*/ 215348 w 3465582"/>
              <a:gd name="connsiteY11" fmla="*/ 4017866 h 6127667"/>
              <a:gd name="connsiteX12" fmla="*/ 55626 w 3465582"/>
              <a:gd name="connsiteY12" fmla="*/ 2052589 h 6127667"/>
              <a:gd name="connsiteX0" fmla="*/ 0 w 3465582"/>
              <a:gd name="connsiteY0" fmla="*/ 2036785 h 6127667"/>
              <a:gd name="connsiteX1" fmla="*/ 577472 w 3465582"/>
              <a:gd name="connsiteY1" fmla="*/ 1533997 h 6127667"/>
              <a:gd name="connsiteX2" fmla="*/ 1826605 w 3465582"/>
              <a:gd name="connsiteY2" fmla="*/ 688755 h 6127667"/>
              <a:gd name="connsiteX3" fmla="*/ 1817457 w 3465582"/>
              <a:gd name="connsiteY3" fmla="*/ 693223 h 6127667"/>
              <a:gd name="connsiteX4" fmla="*/ 2856491 w 3465582"/>
              <a:gd name="connsiteY4" fmla="*/ 204149 h 6127667"/>
              <a:gd name="connsiteX5" fmla="*/ 3465582 w 3465582"/>
              <a:gd name="connsiteY5" fmla="*/ 0 h 6127667"/>
              <a:gd name="connsiteX6" fmla="*/ 2570836 w 3465582"/>
              <a:gd name="connsiteY6" fmla="*/ 3074780 h 6127667"/>
              <a:gd name="connsiteX7" fmla="*/ 2317916 w 3465582"/>
              <a:gd name="connsiteY7" fmla="*/ 5443466 h 6127667"/>
              <a:gd name="connsiteX8" fmla="*/ 705433 w 3465582"/>
              <a:gd name="connsiteY8" fmla="*/ 6127667 h 6127667"/>
              <a:gd name="connsiteX9" fmla="*/ 554459 w 3465582"/>
              <a:gd name="connsiteY9" fmla="*/ 5626421 h 6127667"/>
              <a:gd name="connsiteX10" fmla="*/ 427347 w 3465582"/>
              <a:gd name="connsiteY10" fmla="*/ 5082416 h 6127667"/>
              <a:gd name="connsiteX11" fmla="*/ 215348 w 3465582"/>
              <a:gd name="connsiteY11" fmla="*/ 4017866 h 6127667"/>
              <a:gd name="connsiteX12" fmla="*/ 55626 w 3465582"/>
              <a:gd name="connsiteY12" fmla="*/ 2052589 h 6127667"/>
              <a:gd name="connsiteX0" fmla="*/ 0 w 3465582"/>
              <a:gd name="connsiteY0" fmla="*/ 2036785 h 6127667"/>
              <a:gd name="connsiteX1" fmla="*/ 577472 w 3465582"/>
              <a:gd name="connsiteY1" fmla="*/ 1533997 h 6127667"/>
              <a:gd name="connsiteX2" fmla="*/ 1826605 w 3465582"/>
              <a:gd name="connsiteY2" fmla="*/ 688755 h 6127667"/>
              <a:gd name="connsiteX3" fmla="*/ 1817457 w 3465582"/>
              <a:gd name="connsiteY3" fmla="*/ 693223 h 6127667"/>
              <a:gd name="connsiteX4" fmla="*/ 2856491 w 3465582"/>
              <a:gd name="connsiteY4" fmla="*/ 204149 h 6127667"/>
              <a:gd name="connsiteX5" fmla="*/ 3465582 w 3465582"/>
              <a:gd name="connsiteY5" fmla="*/ 0 h 6127667"/>
              <a:gd name="connsiteX6" fmla="*/ 2570836 w 3465582"/>
              <a:gd name="connsiteY6" fmla="*/ 3074780 h 6127667"/>
              <a:gd name="connsiteX7" fmla="*/ 2317916 w 3465582"/>
              <a:gd name="connsiteY7" fmla="*/ 5443466 h 6127667"/>
              <a:gd name="connsiteX8" fmla="*/ 705433 w 3465582"/>
              <a:gd name="connsiteY8" fmla="*/ 6127667 h 6127667"/>
              <a:gd name="connsiteX9" fmla="*/ 554459 w 3465582"/>
              <a:gd name="connsiteY9" fmla="*/ 5626421 h 6127667"/>
              <a:gd name="connsiteX10" fmla="*/ 427347 w 3465582"/>
              <a:gd name="connsiteY10" fmla="*/ 5082416 h 6127667"/>
              <a:gd name="connsiteX11" fmla="*/ 215348 w 3465582"/>
              <a:gd name="connsiteY11" fmla="*/ 4017866 h 6127667"/>
              <a:gd name="connsiteX12" fmla="*/ 55626 w 3465582"/>
              <a:gd name="connsiteY12" fmla="*/ 2052589 h 6127667"/>
              <a:gd name="connsiteX0" fmla="*/ 0 w 3411793"/>
              <a:gd name="connsiteY0" fmla="*/ 1993886 h 6084768"/>
              <a:gd name="connsiteX1" fmla="*/ 577472 w 3411793"/>
              <a:gd name="connsiteY1" fmla="*/ 1491098 h 6084768"/>
              <a:gd name="connsiteX2" fmla="*/ 1826605 w 3411793"/>
              <a:gd name="connsiteY2" fmla="*/ 645856 h 6084768"/>
              <a:gd name="connsiteX3" fmla="*/ 1817457 w 3411793"/>
              <a:gd name="connsiteY3" fmla="*/ 650324 h 6084768"/>
              <a:gd name="connsiteX4" fmla="*/ 2856491 w 3411793"/>
              <a:gd name="connsiteY4" fmla="*/ 161250 h 6084768"/>
              <a:gd name="connsiteX5" fmla="*/ 3411793 w 3411793"/>
              <a:gd name="connsiteY5" fmla="*/ 15027 h 6084768"/>
              <a:gd name="connsiteX6" fmla="*/ 2570836 w 3411793"/>
              <a:gd name="connsiteY6" fmla="*/ 3031881 h 6084768"/>
              <a:gd name="connsiteX7" fmla="*/ 2317916 w 3411793"/>
              <a:gd name="connsiteY7" fmla="*/ 5400567 h 6084768"/>
              <a:gd name="connsiteX8" fmla="*/ 705433 w 3411793"/>
              <a:gd name="connsiteY8" fmla="*/ 6084768 h 6084768"/>
              <a:gd name="connsiteX9" fmla="*/ 554459 w 3411793"/>
              <a:gd name="connsiteY9" fmla="*/ 5583522 h 6084768"/>
              <a:gd name="connsiteX10" fmla="*/ 427347 w 3411793"/>
              <a:gd name="connsiteY10" fmla="*/ 5039517 h 6084768"/>
              <a:gd name="connsiteX11" fmla="*/ 215348 w 3411793"/>
              <a:gd name="connsiteY11" fmla="*/ 3974967 h 6084768"/>
              <a:gd name="connsiteX12" fmla="*/ 55626 w 3411793"/>
              <a:gd name="connsiteY12" fmla="*/ 2009690 h 6084768"/>
              <a:gd name="connsiteX0" fmla="*/ 0 w 3411793"/>
              <a:gd name="connsiteY0" fmla="*/ 1993886 h 6084768"/>
              <a:gd name="connsiteX1" fmla="*/ 577472 w 3411793"/>
              <a:gd name="connsiteY1" fmla="*/ 1491098 h 6084768"/>
              <a:gd name="connsiteX2" fmla="*/ 1826605 w 3411793"/>
              <a:gd name="connsiteY2" fmla="*/ 645856 h 6084768"/>
              <a:gd name="connsiteX3" fmla="*/ 1817457 w 3411793"/>
              <a:gd name="connsiteY3" fmla="*/ 650324 h 6084768"/>
              <a:gd name="connsiteX4" fmla="*/ 2856491 w 3411793"/>
              <a:gd name="connsiteY4" fmla="*/ 161250 h 6084768"/>
              <a:gd name="connsiteX5" fmla="*/ 3411793 w 3411793"/>
              <a:gd name="connsiteY5" fmla="*/ 15027 h 6084768"/>
              <a:gd name="connsiteX6" fmla="*/ 2570836 w 3411793"/>
              <a:gd name="connsiteY6" fmla="*/ 3031881 h 6084768"/>
              <a:gd name="connsiteX7" fmla="*/ 2317916 w 3411793"/>
              <a:gd name="connsiteY7" fmla="*/ 5400567 h 6084768"/>
              <a:gd name="connsiteX8" fmla="*/ 705433 w 3411793"/>
              <a:gd name="connsiteY8" fmla="*/ 6084768 h 6084768"/>
              <a:gd name="connsiteX9" fmla="*/ 554459 w 3411793"/>
              <a:gd name="connsiteY9" fmla="*/ 5583522 h 6084768"/>
              <a:gd name="connsiteX10" fmla="*/ 427347 w 3411793"/>
              <a:gd name="connsiteY10" fmla="*/ 5039517 h 6084768"/>
              <a:gd name="connsiteX11" fmla="*/ 215348 w 3411793"/>
              <a:gd name="connsiteY11" fmla="*/ 3974967 h 6084768"/>
              <a:gd name="connsiteX12" fmla="*/ 55626 w 3411793"/>
              <a:gd name="connsiteY12" fmla="*/ 2009690 h 6084768"/>
              <a:gd name="connsiteX0" fmla="*/ 0 w 3411793"/>
              <a:gd name="connsiteY0" fmla="*/ 1978859 h 6069741"/>
              <a:gd name="connsiteX1" fmla="*/ 577472 w 3411793"/>
              <a:gd name="connsiteY1" fmla="*/ 1476071 h 6069741"/>
              <a:gd name="connsiteX2" fmla="*/ 1826605 w 3411793"/>
              <a:gd name="connsiteY2" fmla="*/ 630829 h 6069741"/>
              <a:gd name="connsiteX3" fmla="*/ 1817457 w 3411793"/>
              <a:gd name="connsiteY3" fmla="*/ 635297 h 6069741"/>
              <a:gd name="connsiteX4" fmla="*/ 2856491 w 3411793"/>
              <a:gd name="connsiteY4" fmla="*/ 146223 h 6069741"/>
              <a:gd name="connsiteX5" fmla="*/ 3411793 w 3411793"/>
              <a:gd name="connsiteY5" fmla="*/ 0 h 6069741"/>
              <a:gd name="connsiteX6" fmla="*/ 2570836 w 3411793"/>
              <a:gd name="connsiteY6" fmla="*/ 3016854 h 6069741"/>
              <a:gd name="connsiteX7" fmla="*/ 2317916 w 3411793"/>
              <a:gd name="connsiteY7" fmla="*/ 5385540 h 6069741"/>
              <a:gd name="connsiteX8" fmla="*/ 705433 w 3411793"/>
              <a:gd name="connsiteY8" fmla="*/ 6069741 h 6069741"/>
              <a:gd name="connsiteX9" fmla="*/ 554459 w 3411793"/>
              <a:gd name="connsiteY9" fmla="*/ 5568495 h 6069741"/>
              <a:gd name="connsiteX10" fmla="*/ 427347 w 3411793"/>
              <a:gd name="connsiteY10" fmla="*/ 5024490 h 6069741"/>
              <a:gd name="connsiteX11" fmla="*/ 215348 w 3411793"/>
              <a:gd name="connsiteY11" fmla="*/ 3959940 h 6069741"/>
              <a:gd name="connsiteX12" fmla="*/ 55626 w 3411793"/>
              <a:gd name="connsiteY12" fmla="*/ 1994663 h 6069741"/>
              <a:gd name="connsiteX0" fmla="*/ 0 w 3460386"/>
              <a:gd name="connsiteY0" fmla="*/ 2457015 h 6547897"/>
              <a:gd name="connsiteX1" fmla="*/ 577472 w 3460386"/>
              <a:gd name="connsiteY1" fmla="*/ 1954227 h 6547897"/>
              <a:gd name="connsiteX2" fmla="*/ 1826605 w 3460386"/>
              <a:gd name="connsiteY2" fmla="*/ 1108985 h 6547897"/>
              <a:gd name="connsiteX3" fmla="*/ 1817457 w 3460386"/>
              <a:gd name="connsiteY3" fmla="*/ 1113453 h 6547897"/>
              <a:gd name="connsiteX4" fmla="*/ 2856491 w 3460386"/>
              <a:gd name="connsiteY4" fmla="*/ 624379 h 6547897"/>
              <a:gd name="connsiteX5" fmla="*/ 2862392 w 3460386"/>
              <a:gd name="connsiteY5" fmla="*/ 679860 h 6547897"/>
              <a:gd name="connsiteX6" fmla="*/ 3411793 w 3460386"/>
              <a:gd name="connsiteY6" fmla="*/ 478156 h 6547897"/>
              <a:gd name="connsiteX7" fmla="*/ 2570836 w 3460386"/>
              <a:gd name="connsiteY7" fmla="*/ 3495010 h 6547897"/>
              <a:gd name="connsiteX8" fmla="*/ 2317916 w 3460386"/>
              <a:gd name="connsiteY8" fmla="*/ 5863696 h 6547897"/>
              <a:gd name="connsiteX9" fmla="*/ 705433 w 3460386"/>
              <a:gd name="connsiteY9" fmla="*/ 6547897 h 6547897"/>
              <a:gd name="connsiteX10" fmla="*/ 554459 w 3460386"/>
              <a:gd name="connsiteY10" fmla="*/ 6046651 h 6547897"/>
              <a:gd name="connsiteX11" fmla="*/ 427347 w 3460386"/>
              <a:gd name="connsiteY11" fmla="*/ 5502646 h 6547897"/>
              <a:gd name="connsiteX12" fmla="*/ 215348 w 3460386"/>
              <a:gd name="connsiteY12" fmla="*/ 4438096 h 6547897"/>
              <a:gd name="connsiteX13" fmla="*/ 55626 w 3460386"/>
              <a:gd name="connsiteY13" fmla="*/ 2472819 h 6547897"/>
              <a:gd name="connsiteX0" fmla="*/ 0 w 3460386"/>
              <a:gd name="connsiteY0" fmla="*/ 2457015 h 6547897"/>
              <a:gd name="connsiteX1" fmla="*/ 577472 w 3460386"/>
              <a:gd name="connsiteY1" fmla="*/ 1954227 h 6547897"/>
              <a:gd name="connsiteX2" fmla="*/ 1826605 w 3460386"/>
              <a:gd name="connsiteY2" fmla="*/ 1108985 h 6547897"/>
              <a:gd name="connsiteX3" fmla="*/ 1817457 w 3460386"/>
              <a:gd name="connsiteY3" fmla="*/ 1113453 h 6547897"/>
              <a:gd name="connsiteX4" fmla="*/ 2862392 w 3460386"/>
              <a:gd name="connsiteY4" fmla="*/ 679860 h 6547897"/>
              <a:gd name="connsiteX5" fmla="*/ 3411793 w 3460386"/>
              <a:gd name="connsiteY5" fmla="*/ 478156 h 6547897"/>
              <a:gd name="connsiteX6" fmla="*/ 2570836 w 3460386"/>
              <a:gd name="connsiteY6" fmla="*/ 3495010 h 6547897"/>
              <a:gd name="connsiteX7" fmla="*/ 2317916 w 3460386"/>
              <a:gd name="connsiteY7" fmla="*/ 5863696 h 6547897"/>
              <a:gd name="connsiteX8" fmla="*/ 705433 w 3460386"/>
              <a:gd name="connsiteY8" fmla="*/ 6547897 h 6547897"/>
              <a:gd name="connsiteX9" fmla="*/ 554459 w 3460386"/>
              <a:gd name="connsiteY9" fmla="*/ 6046651 h 6547897"/>
              <a:gd name="connsiteX10" fmla="*/ 427347 w 3460386"/>
              <a:gd name="connsiteY10" fmla="*/ 5502646 h 6547897"/>
              <a:gd name="connsiteX11" fmla="*/ 215348 w 3460386"/>
              <a:gd name="connsiteY11" fmla="*/ 4438096 h 6547897"/>
              <a:gd name="connsiteX12" fmla="*/ 55626 w 3460386"/>
              <a:gd name="connsiteY12" fmla="*/ 2472819 h 6547897"/>
              <a:gd name="connsiteX0" fmla="*/ 0 w 3460386"/>
              <a:gd name="connsiteY0" fmla="*/ 2457015 h 6547897"/>
              <a:gd name="connsiteX1" fmla="*/ 1826605 w 3460386"/>
              <a:gd name="connsiteY1" fmla="*/ 1108985 h 6547897"/>
              <a:gd name="connsiteX2" fmla="*/ 1817457 w 3460386"/>
              <a:gd name="connsiteY2" fmla="*/ 1113453 h 6547897"/>
              <a:gd name="connsiteX3" fmla="*/ 2862392 w 3460386"/>
              <a:gd name="connsiteY3" fmla="*/ 679860 h 6547897"/>
              <a:gd name="connsiteX4" fmla="*/ 3411793 w 3460386"/>
              <a:gd name="connsiteY4" fmla="*/ 478156 h 6547897"/>
              <a:gd name="connsiteX5" fmla="*/ 2570836 w 3460386"/>
              <a:gd name="connsiteY5" fmla="*/ 3495010 h 6547897"/>
              <a:gd name="connsiteX6" fmla="*/ 2317916 w 3460386"/>
              <a:gd name="connsiteY6" fmla="*/ 5863696 h 6547897"/>
              <a:gd name="connsiteX7" fmla="*/ 705433 w 3460386"/>
              <a:gd name="connsiteY7" fmla="*/ 6547897 h 6547897"/>
              <a:gd name="connsiteX8" fmla="*/ 554459 w 3460386"/>
              <a:gd name="connsiteY8" fmla="*/ 6046651 h 6547897"/>
              <a:gd name="connsiteX9" fmla="*/ 427347 w 3460386"/>
              <a:gd name="connsiteY9" fmla="*/ 5502646 h 6547897"/>
              <a:gd name="connsiteX10" fmla="*/ 215348 w 3460386"/>
              <a:gd name="connsiteY10" fmla="*/ 4438096 h 6547897"/>
              <a:gd name="connsiteX11" fmla="*/ 55626 w 3460386"/>
              <a:gd name="connsiteY11" fmla="*/ 2472819 h 6547897"/>
              <a:gd name="connsiteX0" fmla="*/ 1818036 w 3451817"/>
              <a:gd name="connsiteY0" fmla="*/ 1108985 h 6547897"/>
              <a:gd name="connsiteX1" fmla="*/ 1808888 w 3451817"/>
              <a:gd name="connsiteY1" fmla="*/ 1113453 h 6547897"/>
              <a:gd name="connsiteX2" fmla="*/ 2853823 w 3451817"/>
              <a:gd name="connsiteY2" fmla="*/ 679860 h 6547897"/>
              <a:gd name="connsiteX3" fmla="*/ 3403224 w 3451817"/>
              <a:gd name="connsiteY3" fmla="*/ 478156 h 6547897"/>
              <a:gd name="connsiteX4" fmla="*/ 2562267 w 3451817"/>
              <a:gd name="connsiteY4" fmla="*/ 3495010 h 6547897"/>
              <a:gd name="connsiteX5" fmla="*/ 2309347 w 3451817"/>
              <a:gd name="connsiteY5" fmla="*/ 5863696 h 6547897"/>
              <a:gd name="connsiteX6" fmla="*/ 696864 w 3451817"/>
              <a:gd name="connsiteY6" fmla="*/ 6547897 h 6547897"/>
              <a:gd name="connsiteX7" fmla="*/ 545890 w 3451817"/>
              <a:gd name="connsiteY7" fmla="*/ 6046651 h 6547897"/>
              <a:gd name="connsiteX8" fmla="*/ 418778 w 3451817"/>
              <a:gd name="connsiteY8" fmla="*/ 5502646 h 6547897"/>
              <a:gd name="connsiteX9" fmla="*/ 206779 w 3451817"/>
              <a:gd name="connsiteY9" fmla="*/ 4438096 h 6547897"/>
              <a:gd name="connsiteX10" fmla="*/ 47057 w 3451817"/>
              <a:gd name="connsiteY10" fmla="*/ 2472819 h 6547897"/>
              <a:gd name="connsiteX0" fmla="*/ 1818036 w 3451817"/>
              <a:gd name="connsiteY0" fmla="*/ 1108985 h 6547897"/>
              <a:gd name="connsiteX1" fmla="*/ 1808888 w 3451817"/>
              <a:gd name="connsiteY1" fmla="*/ 1113453 h 6547897"/>
              <a:gd name="connsiteX2" fmla="*/ 2853823 w 3451817"/>
              <a:gd name="connsiteY2" fmla="*/ 679860 h 6547897"/>
              <a:gd name="connsiteX3" fmla="*/ 3403224 w 3451817"/>
              <a:gd name="connsiteY3" fmla="*/ 478156 h 6547897"/>
              <a:gd name="connsiteX4" fmla="*/ 2562267 w 3451817"/>
              <a:gd name="connsiteY4" fmla="*/ 3495010 h 6547897"/>
              <a:gd name="connsiteX5" fmla="*/ 2309347 w 3451817"/>
              <a:gd name="connsiteY5" fmla="*/ 5863696 h 6547897"/>
              <a:gd name="connsiteX6" fmla="*/ 696864 w 3451817"/>
              <a:gd name="connsiteY6" fmla="*/ 6547897 h 6547897"/>
              <a:gd name="connsiteX7" fmla="*/ 545890 w 3451817"/>
              <a:gd name="connsiteY7" fmla="*/ 6046651 h 6547897"/>
              <a:gd name="connsiteX8" fmla="*/ 418778 w 3451817"/>
              <a:gd name="connsiteY8" fmla="*/ 5502646 h 6547897"/>
              <a:gd name="connsiteX9" fmla="*/ 206779 w 3451817"/>
              <a:gd name="connsiteY9" fmla="*/ 4438096 h 6547897"/>
              <a:gd name="connsiteX10" fmla="*/ 47057 w 3451817"/>
              <a:gd name="connsiteY10" fmla="*/ 2472819 h 6547897"/>
              <a:gd name="connsiteX11" fmla="*/ 1818036 w 3451817"/>
              <a:gd name="connsiteY11" fmla="*/ 1108985 h 6547897"/>
              <a:gd name="connsiteX0" fmla="*/ 3403224 w 3403224"/>
              <a:gd name="connsiteY0" fmla="*/ 0 h 6069741"/>
              <a:gd name="connsiteX1" fmla="*/ 2562267 w 3403224"/>
              <a:gd name="connsiteY1" fmla="*/ 3016854 h 6069741"/>
              <a:gd name="connsiteX2" fmla="*/ 2309347 w 3403224"/>
              <a:gd name="connsiteY2" fmla="*/ 5385540 h 6069741"/>
              <a:gd name="connsiteX3" fmla="*/ 696864 w 3403224"/>
              <a:gd name="connsiteY3" fmla="*/ 6069741 h 6069741"/>
              <a:gd name="connsiteX4" fmla="*/ 545890 w 3403224"/>
              <a:gd name="connsiteY4" fmla="*/ 5568495 h 6069741"/>
              <a:gd name="connsiteX5" fmla="*/ 418778 w 3403224"/>
              <a:gd name="connsiteY5" fmla="*/ 5024490 h 6069741"/>
              <a:gd name="connsiteX6" fmla="*/ 206779 w 3403224"/>
              <a:gd name="connsiteY6" fmla="*/ 3959940 h 6069741"/>
              <a:gd name="connsiteX7" fmla="*/ 47057 w 3403224"/>
              <a:gd name="connsiteY7" fmla="*/ 1994663 h 6069741"/>
              <a:gd name="connsiteX8" fmla="*/ 1818036 w 3403224"/>
              <a:gd name="connsiteY8" fmla="*/ 630829 h 6069741"/>
              <a:gd name="connsiteX9" fmla="*/ 1808888 w 3403224"/>
              <a:gd name="connsiteY9" fmla="*/ 635297 h 6069741"/>
              <a:gd name="connsiteX10" fmla="*/ 2945263 w 3403224"/>
              <a:gd name="connsiteY10" fmla="*/ 293144 h 6069741"/>
              <a:gd name="connsiteX0" fmla="*/ 3403224 w 3403224"/>
              <a:gd name="connsiteY0" fmla="*/ 0 h 6069741"/>
              <a:gd name="connsiteX1" fmla="*/ 2562267 w 3403224"/>
              <a:gd name="connsiteY1" fmla="*/ 3016854 h 6069741"/>
              <a:gd name="connsiteX2" fmla="*/ 2309347 w 3403224"/>
              <a:gd name="connsiteY2" fmla="*/ 5385540 h 6069741"/>
              <a:gd name="connsiteX3" fmla="*/ 696864 w 3403224"/>
              <a:gd name="connsiteY3" fmla="*/ 6069741 h 6069741"/>
              <a:gd name="connsiteX4" fmla="*/ 545890 w 3403224"/>
              <a:gd name="connsiteY4" fmla="*/ 5568495 h 6069741"/>
              <a:gd name="connsiteX5" fmla="*/ 418778 w 3403224"/>
              <a:gd name="connsiteY5" fmla="*/ 5024490 h 6069741"/>
              <a:gd name="connsiteX6" fmla="*/ 206779 w 3403224"/>
              <a:gd name="connsiteY6" fmla="*/ 3959940 h 6069741"/>
              <a:gd name="connsiteX7" fmla="*/ 47057 w 3403224"/>
              <a:gd name="connsiteY7" fmla="*/ 1994663 h 6069741"/>
              <a:gd name="connsiteX8" fmla="*/ 1818036 w 3403224"/>
              <a:gd name="connsiteY8" fmla="*/ 630829 h 6069741"/>
              <a:gd name="connsiteX9" fmla="*/ 1808888 w 3403224"/>
              <a:gd name="connsiteY9" fmla="*/ 635297 h 6069741"/>
              <a:gd name="connsiteX10" fmla="*/ 2945263 w 3403224"/>
              <a:gd name="connsiteY10" fmla="*/ 293144 h 6069741"/>
              <a:gd name="connsiteX11" fmla="*/ 3403224 w 3403224"/>
              <a:gd name="connsiteY11" fmla="*/ 0 h 6069741"/>
              <a:gd name="connsiteX0" fmla="*/ 3403224 w 3528787"/>
              <a:gd name="connsiteY0" fmla="*/ 396926 h 6466667"/>
              <a:gd name="connsiteX1" fmla="*/ 2562267 w 3528787"/>
              <a:gd name="connsiteY1" fmla="*/ 3413780 h 6466667"/>
              <a:gd name="connsiteX2" fmla="*/ 2309347 w 3528787"/>
              <a:gd name="connsiteY2" fmla="*/ 5782466 h 6466667"/>
              <a:gd name="connsiteX3" fmla="*/ 696864 w 3528787"/>
              <a:gd name="connsiteY3" fmla="*/ 6466667 h 6466667"/>
              <a:gd name="connsiteX4" fmla="*/ 545890 w 3528787"/>
              <a:gd name="connsiteY4" fmla="*/ 5965421 h 6466667"/>
              <a:gd name="connsiteX5" fmla="*/ 418778 w 3528787"/>
              <a:gd name="connsiteY5" fmla="*/ 5421416 h 6466667"/>
              <a:gd name="connsiteX6" fmla="*/ 206779 w 3528787"/>
              <a:gd name="connsiteY6" fmla="*/ 4356866 h 6466667"/>
              <a:gd name="connsiteX7" fmla="*/ 47057 w 3528787"/>
              <a:gd name="connsiteY7" fmla="*/ 2391589 h 6466667"/>
              <a:gd name="connsiteX8" fmla="*/ 1818036 w 3528787"/>
              <a:gd name="connsiteY8" fmla="*/ 1027755 h 6466667"/>
              <a:gd name="connsiteX9" fmla="*/ 1808888 w 3528787"/>
              <a:gd name="connsiteY9" fmla="*/ 1032223 h 6466667"/>
              <a:gd name="connsiteX10" fmla="*/ 3403224 w 3528787"/>
              <a:gd name="connsiteY10" fmla="*/ 396926 h 6466667"/>
              <a:gd name="connsiteX0" fmla="*/ 3403224 w 3528787"/>
              <a:gd name="connsiteY0" fmla="*/ 396926 h 6466667"/>
              <a:gd name="connsiteX1" fmla="*/ 2562267 w 3528787"/>
              <a:gd name="connsiteY1" fmla="*/ 3413780 h 6466667"/>
              <a:gd name="connsiteX2" fmla="*/ 2309347 w 3528787"/>
              <a:gd name="connsiteY2" fmla="*/ 5782466 h 6466667"/>
              <a:gd name="connsiteX3" fmla="*/ 696864 w 3528787"/>
              <a:gd name="connsiteY3" fmla="*/ 6466667 h 6466667"/>
              <a:gd name="connsiteX4" fmla="*/ 545890 w 3528787"/>
              <a:gd name="connsiteY4" fmla="*/ 5965421 h 6466667"/>
              <a:gd name="connsiteX5" fmla="*/ 418778 w 3528787"/>
              <a:gd name="connsiteY5" fmla="*/ 5421416 h 6466667"/>
              <a:gd name="connsiteX6" fmla="*/ 206779 w 3528787"/>
              <a:gd name="connsiteY6" fmla="*/ 4356866 h 6466667"/>
              <a:gd name="connsiteX7" fmla="*/ 47057 w 3528787"/>
              <a:gd name="connsiteY7" fmla="*/ 2391589 h 6466667"/>
              <a:gd name="connsiteX8" fmla="*/ 1818036 w 3528787"/>
              <a:gd name="connsiteY8" fmla="*/ 1027755 h 6466667"/>
              <a:gd name="connsiteX9" fmla="*/ 1808888 w 3528787"/>
              <a:gd name="connsiteY9" fmla="*/ 1032223 h 6466667"/>
              <a:gd name="connsiteX10" fmla="*/ 3403224 w 3528787"/>
              <a:gd name="connsiteY10" fmla="*/ 396926 h 6466667"/>
              <a:gd name="connsiteX0" fmla="*/ 3403224 w 3528787"/>
              <a:gd name="connsiteY0" fmla="*/ 10064 h 6079805"/>
              <a:gd name="connsiteX1" fmla="*/ 2562267 w 3528787"/>
              <a:gd name="connsiteY1" fmla="*/ 3026918 h 6079805"/>
              <a:gd name="connsiteX2" fmla="*/ 2309347 w 3528787"/>
              <a:gd name="connsiteY2" fmla="*/ 5395604 h 6079805"/>
              <a:gd name="connsiteX3" fmla="*/ 696864 w 3528787"/>
              <a:gd name="connsiteY3" fmla="*/ 6079805 h 6079805"/>
              <a:gd name="connsiteX4" fmla="*/ 545890 w 3528787"/>
              <a:gd name="connsiteY4" fmla="*/ 5578559 h 6079805"/>
              <a:gd name="connsiteX5" fmla="*/ 418778 w 3528787"/>
              <a:gd name="connsiteY5" fmla="*/ 5034554 h 6079805"/>
              <a:gd name="connsiteX6" fmla="*/ 206779 w 3528787"/>
              <a:gd name="connsiteY6" fmla="*/ 3970004 h 6079805"/>
              <a:gd name="connsiteX7" fmla="*/ 47057 w 3528787"/>
              <a:gd name="connsiteY7" fmla="*/ 2004727 h 6079805"/>
              <a:gd name="connsiteX8" fmla="*/ 1818036 w 3528787"/>
              <a:gd name="connsiteY8" fmla="*/ 640893 h 6079805"/>
              <a:gd name="connsiteX9" fmla="*/ 1808888 w 3528787"/>
              <a:gd name="connsiteY9" fmla="*/ 645361 h 6079805"/>
              <a:gd name="connsiteX10" fmla="*/ 3403224 w 3528787"/>
              <a:gd name="connsiteY10" fmla="*/ 10064 h 6079805"/>
              <a:gd name="connsiteX0" fmla="*/ 3403224 w 3403224"/>
              <a:gd name="connsiteY0" fmla="*/ 10064 h 6079805"/>
              <a:gd name="connsiteX1" fmla="*/ 2562267 w 3403224"/>
              <a:gd name="connsiteY1" fmla="*/ 3026918 h 6079805"/>
              <a:gd name="connsiteX2" fmla="*/ 2309347 w 3403224"/>
              <a:gd name="connsiteY2" fmla="*/ 5395604 h 6079805"/>
              <a:gd name="connsiteX3" fmla="*/ 696864 w 3403224"/>
              <a:gd name="connsiteY3" fmla="*/ 6079805 h 6079805"/>
              <a:gd name="connsiteX4" fmla="*/ 545890 w 3403224"/>
              <a:gd name="connsiteY4" fmla="*/ 5578559 h 6079805"/>
              <a:gd name="connsiteX5" fmla="*/ 418778 w 3403224"/>
              <a:gd name="connsiteY5" fmla="*/ 5034554 h 6079805"/>
              <a:gd name="connsiteX6" fmla="*/ 206779 w 3403224"/>
              <a:gd name="connsiteY6" fmla="*/ 3970004 h 6079805"/>
              <a:gd name="connsiteX7" fmla="*/ 47057 w 3403224"/>
              <a:gd name="connsiteY7" fmla="*/ 2004727 h 6079805"/>
              <a:gd name="connsiteX8" fmla="*/ 1818036 w 3403224"/>
              <a:gd name="connsiteY8" fmla="*/ 640893 h 6079805"/>
              <a:gd name="connsiteX9" fmla="*/ 1808888 w 3403224"/>
              <a:gd name="connsiteY9" fmla="*/ 645361 h 6079805"/>
              <a:gd name="connsiteX10" fmla="*/ 3403224 w 3403224"/>
              <a:gd name="connsiteY10" fmla="*/ 10064 h 6079805"/>
              <a:gd name="connsiteX0" fmla="*/ 3403224 w 3403224"/>
              <a:gd name="connsiteY0" fmla="*/ 0 h 6069741"/>
              <a:gd name="connsiteX1" fmla="*/ 2562267 w 3403224"/>
              <a:gd name="connsiteY1" fmla="*/ 3016854 h 6069741"/>
              <a:gd name="connsiteX2" fmla="*/ 2309347 w 3403224"/>
              <a:gd name="connsiteY2" fmla="*/ 5385540 h 6069741"/>
              <a:gd name="connsiteX3" fmla="*/ 696864 w 3403224"/>
              <a:gd name="connsiteY3" fmla="*/ 6069741 h 6069741"/>
              <a:gd name="connsiteX4" fmla="*/ 545890 w 3403224"/>
              <a:gd name="connsiteY4" fmla="*/ 5568495 h 6069741"/>
              <a:gd name="connsiteX5" fmla="*/ 418778 w 3403224"/>
              <a:gd name="connsiteY5" fmla="*/ 5024490 h 6069741"/>
              <a:gd name="connsiteX6" fmla="*/ 206779 w 3403224"/>
              <a:gd name="connsiteY6" fmla="*/ 3959940 h 6069741"/>
              <a:gd name="connsiteX7" fmla="*/ 47057 w 3403224"/>
              <a:gd name="connsiteY7" fmla="*/ 1994663 h 6069741"/>
              <a:gd name="connsiteX8" fmla="*/ 1818036 w 3403224"/>
              <a:gd name="connsiteY8" fmla="*/ 630829 h 6069741"/>
              <a:gd name="connsiteX9" fmla="*/ 1808888 w 3403224"/>
              <a:gd name="connsiteY9" fmla="*/ 635297 h 6069741"/>
              <a:gd name="connsiteX10" fmla="*/ 3403224 w 3403224"/>
              <a:gd name="connsiteY10" fmla="*/ 0 h 6069741"/>
              <a:gd name="connsiteX0" fmla="*/ 3281320 w 3281320"/>
              <a:gd name="connsiteY0" fmla="*/ 0 h 6069741"/>
              <a:gd name="connsiteX1" fmla="*/ 2440363 w 3281320"/>
              <a:gd name="connsiteY1" fmla="*/ 3016854 h 6069741"/>
              <a:gd name="connsiteX2" fmla="*/ 2187443 w 3281320"/>
              <a:gd name="connsiteY2" fmla="*/ 5385540 h 6069741"/>
              <a:gd name="connsiteX3" fmla="*/ 574960 w 3281320"/>
              <a:gd name="connsiteY3" fmla="*/ 6069741 h 6069741"/>
              <a:gd name="connsiteX4" fmla="*/ 423986 w 3281320"/>
              <a:gd name="connsiteY4" fmla="*/ 5568495 h 6069741"/>
              <a:gd name="connsiteX5" fmla="*/ 296874 w 3281320"/>
              <a:gd name="connsiteY5" fmla="*/ 5024490 h 6069741"/>
              <a:gd name="connsiteX6" fmla="*/ 84875 w 3281320"/>
              <a:gd name="connsiteY6" fmla="*/ 3959940 h 6069741"/>
              <a:gd name="connsiteX7" fmla="*/ 358907 w 3281320"/>
              <a:gd name="connsiteY7" fmla="*/ 1994663 h 6069741"/>
              <a:gd name="connsiteX8" fmla="*/ 1696132 w 3281320"/>
              <a:gd name="connsiteY8" fmla="*/ 630829 h 6069741"/>
              <a:gd name="connsiteX9" fmla="*/ 1686984 w 3281320"/>
              <a:gd name="connsiteY9" fmla="*/ 635297 h 6069741"/>
              <a:gd name="connsiteX10" fmla="*/ 3281320 w 3281320"/>
              <a:gd name="connsiteY10" fmla="*/ 0 h 6069741"/>
              <a:gd name="connsiteX0" fmla="*/ 3306394 w 3306394"/>
              <a:gd name="connsiteY0" fmla="*/ 0 h 6069741"/>
              <a:gd name="connsiteX1" fmla="*/ 2465437 w 3306394"/>
              <a:gd name="connsiteY1" fmla="*/ 3016854 h 6069741"/>
              <a:gd name="connsiteX2" fmla="*/ 2212517 w 3306394"/>
              <a:gd name="connsiteY2" fmla="*/ 5385540 h 6069741"/>
              <a:gd name="connsiteX3" fmla="*/ 600034 w 3306394"/>
              <a:gd name="connsiteY3" fmla="*/ 6069741 h 6069741"/>
              <a:gd name="connsiteX4" fmla="*/ 449060 w 3306394"/>
              <a:gd name="connsiteY4" fmla="*/ 5568495 h 6069741"/>
              <a:gd name="connsiteX5" fmla="*/ 321948 w 3306394"/>
              <a:gd name="connsiteY5" fmla="*/ 5024490 h 6069741"/>
              <a:gd name="connsiteX6" fmla="*/ 109949 w 3306394"/>
              <a:gd name="connsiteY6" fmla="*/ 3959940 h 6069741"/>
              <a:gd name="connsiteX7" fmla="*/ 383981 w 3306394"/>
              <a:gd name="connsiteY7" fmla="*/ 1994663 h 6069741"/>
              <a:gd name="connsiteX8" fmla="*/ 0 w 3306394"/>
              <a:gd name="connsiteY8" fmla="*/ 1994645 h 6069741"/>
              <a:gd name="connsiteX9" fmla="*/ 1721206 w 3306394"/>
              <a:gd name="connsiteY9" fmla="*/ 630829 h 6069741"/>
              <a:gd name="connsiteX10" fmla="*/ 1712058 w 3306394"/>
              <a:gd name="connsiteY10" fmla="*/ 635297 h 6069741"/>
              <a:gd name="connsiteX11" fmla="*/ 3306394 w 3306394"/>
              <a:gd name="connsiteY11" fmla="*/ 0 h 6069741"/>
              <a:gd name="connsiteX0" fmla="*/ 3306394 w 3306394"/>
              <a:gd name="connsiteY0" fmla="*/ 0 h 6069741"/>
              <a:gd name="connsiteX1" fmla="*/ 2465437 w 3306394"/>
              <a:gd name="connsiteY1" fmla="*/ 3016854 h 6069741"/>
              <a:gd name="connsiteX2" fmla="*/ 2212517 w 3306394"/>
              <a:gd name="connsiteY2" fmla="*/ 5385540 h 6069741"/>
              <a:gd name="connsiteX3" fmla="*/ 600034 w 3306394"/>
              <a:gd name="connsiteY3" fmla="*/ 6069741 h 6069741"/>
              <a:gd name="connsiteX4" fmla="*/ 449060 w 3306394"/>
              <a:gd name="connsiteY4" fmla="*/ 5568495 h 6069741"/>
              <a:gd name="connsiteX5" fmla="*/ 321948 w 3306394"/>
              <a:gd name="connsiteY5" fmla="*/ 5024490 h 6069741"/>
              <a:gd name="connsiteX6" fmla="*/ 109949 w 3306394"/>
              <a:gd name="connsiteY6" fmla="*/ 3959940 h 6069741"/>
              <a:gd name="connsiteX7" fmla="*/ 383981 w 3306394"/>
              <a:gd name="connsiteY7" fmla="*/ 1994663 h 6069741"/>
              <a:gd name="connsiteX8" fmla="*/ 0 w 3306394"/>
              <a:gd name="connsiteY8" fmla="*/ 1994645 h 6069741"/>
              <a:gd name="connsiteX9" fmla="*/ 1721206 w 3306394"/>
              <a:gd name="connsiteY9" fmla="*/ 630829 h 6069741"/>
              <a:gd name="connsiteX10" fmla="*/ 1712058 w 3306394"/>
              <a:gd name="connsiteY10" fmla="*/ 635297 h 6069741"/>
              <a:gd name="connsiteX11" fmla="*/ 3306394 w 3306394"/>
              <a:gd name="connsiteY11" fmla="*/ 0 h 6069741"/>
              <a:gd name="connsiteX0" fmla="*/ 3574937 w 3574937"/>
              <a:gd name="connsiteY0" fmla="*/ 0 h 6069741"/>
              <a:gd name="connsiteX1" fmla="*/ 2733980 w 3574937"/>
              <a:gd name="connsiteY1" fmla="*/ 3016854 h 6069741"/>
              <a:gd name="connsiteX2" fmla="*/ 2481060 w 3574937"/>
              <a:gd name="connsiteY2" fmla="*/ 5385540 h 6069741"/>
              <a:gd name="connsiteX3" fmla="*/ 868577 w 3574937"/>
              <a:gd name="connsiteY3" fmla="*/ 6069741 h 6069741"/>
              <a:gd name="connsiteX4" fmla="*/ 717603 w 3574937"/>
              <a:gd name="connsiteY4" fmla="*/ 5568495 h 6069741"/>
              <a:gd name="connsiteX5" fmla="*/ 590491 w 3574937"/>
              <a:gd name="connsiteY5" fmla="*/ 5024490 h 6069741"/>
              <a:gd name="connsiteX6" fmla="*/ 378492 w 3574937"/>
              <a:gd name="connsiteY6" fmla="*/ 3959940 h 6069741"/>
              <a:gd name="connsiteX7" fmla="*/ 268543 w 3574937"/>
              <a:gd name="connsiteY7" fmla="*/ 1994645 h 6069741"/>
              <a:gd name="connsiteX8" fmla="*/ 1989749 w 3574937"/>
              <a:gd name="connsiteY8" fmla="*/ 630829 h 6069741"/>
              <a:gd name="connsiteX9" fmla="*/ 1980601 w 3574937"/>
              <a:gd name="connsiteY9" fmla="*/ 635297 h 6069741"/>
              <a:gd name="connsiteX10" fmla="*/ 3574937 w 3574937"/>
              <a:gd name="connsiteY10" fmla="*/ 0 h 6069741"/>
              <a:gd name="connsiteX0" fmla="*/ 3574937 w 3574937"/>
              <a:gd name="connsiteY0" fmla="*/ 0 h 6069741"/>
              <a:gd name="connsiteX1" fmla="*/ 2733980 w 3574937"/>
              <a:gd name="connsiteY1" fmla="*/ 3016854 h 6069741"/>
              <a:gd name="connsiteX2" fmla="*/ 2481060 w 3574937"/>
              <a:gd name="connsiteY2" fmla="*/ 5385540 h 6069741"/>
              <a:gd name="connsiteX3" fmla="*/ 868577 w 3574937"/>
              <a:gd name="connsiteY3" fmla="*/ 6069741 h 6069741"/>
              <a:gd name="connsiteX4" fmla="*/ 717603 w 3574937"/>
              <a:gd name="connsiteY4" fmla="*/ 5568495 h 6069741"/>
              <a:gd name="connsiteX5" fmla="*/ 590491 w 3574937"/>
              <a:gd name="connsiteY5" fmla="*/ 5024490 h 6069741"/>
              <a:gd name="connsiteX6" fmla="*/ 378492 w 3574937"/>
              <a:gd name="connsiteY6" fmla="*/ 3959940 h 6069741"/>
              <a:gd name="connsiteX7" fmla="*/ 268543 w 3574937"/>
              <a:gd name="connsiteY7" fmla="*/ 1994645 h 6069741"/>
              <a:gd name="connsiteX8" fmla="*/ 1989749 w 3574937"/>
              <a:gd name="connsiteY8" fmla="*/ 630829 h 6069741"/>
              <a:gd name="connsiteX9" fmla="*/ 1980601 w 3574937"/>
              <a:gd name="connsiteY9" fmla="*/ 635297 h 6069741"/>
              <a:gd name="connsiteX10" fmla="*/ 3574937 w 3574937"/>
              <a:gd name="connsiteY10" fmla="*/ 0 h 6069741"/>
              <a:gd name="connsiteX0" fmla="*/ 3340475 w 3340475"/>
              <a:gd name="connsiteY0" fmla="*/ 0 h 6069741"/>
              <a:gd name="connsiteX1" fmla="*/ 2499518 w 3340475"/>
              <a:gd name="connsiteY1" fmla="*/ 3016854 h 6069741"/>
              <a:gd name="connsiteX2" fmla="*/ 2246598 w 3340475"/>
              <a:gd name="connsiteY2" fmla="*/ 5385540 h 6069741"/>
              <a:gd name="connsiteX3" fmla="*/ 634115 w 3340475"/>
              <a:gd name="connsiteY3" fmla="*/ 6069741 h 6069741"/>
              <a:gd name="connsiteX4" fmla="*/ 483141 w 3340475"/>
              <a:gd name="connsiteY4" fmla="*/ 5568495 h 6069741"/>
              <a:gd name="connsiteX5" fmla="*/ 356029 w 3340475"/>
              <a:gd name="connsiteY5" fmla="*/ 5024490 h 6069741"/>
              <a:gd name="connsiteX6" fmla="*/ 144030 w 3340475"/>
              <a:gd name="connsiteY6" fmla="*/ 3959940 h 6069741"/>
              <a:gd name="connsiteX7" fmla="*/ 34081 w 3340475"/>
              <a:gd name="connsiteY7" fmla="*/ 1994645 h 6069741"/>
              <a:gd name="connsiteX8" fmla="*/ 1755287 w 3340475"/>
              <a:gd name="connsiteY8" fmla="*/ 630829 h 6069741"/>
              <a:gd name="connsiteX9" fmla="*/ 1746139 w 3340475"/>
              <a:gd name="connsiteY9" fmla="*/ 635297 h 6069741"/>
              <a:gd name="connsiteX10" fmla="*/ 3340475 w 3340475"/>
              <a:gd name="connsiteY10" fmla="*/ 0 h 6069741"/>
              <a:gd name="connsiteX0" fmla="*/ 3340475 w 3340475"/>
              <a:gd name="connsiteY0" fmla="*/ 0 h 6069741"/>
              <a:gd name="connsiteX1" fmla="*/ 2499518 w 3340475"/>
              <a:gd name="connsiteY1" fmla="*/ 3016854 h 6069741"/>
              <a:gd name="connsiteX2" fmla="*/ 2246598 w 3340475"/>
              <a:gd name="connsiteY2" fmla="*/ 5385540 h 6069741"/>
              <a:gd name="connsiteX3" fmla="*/ 634115 w 3340475"/>
              <a:gd name="connsiteY3" fmla="*/ 6069741 h 6069741"/>
              <a:gd name="connsiteX4" fmla="*/ 483141 w 3340475"/>
              <a:gd name="connsiteY4" fmla="*/ 5568495 h 6069741"/>
              <a:gd name="connsiteX5" fmla="*/ 144030 w 3340475"/>
              <a:gd name="connsiteY5" fmla="*/ 3959940 h 6069741"/>
              <a:gd name="connsiteX6" fmla="*/ 34081 w 3340475"/>
              <a:gd name="connsiteY6" fmla="*/ 1994645 h 6069741"/>
              <a:gd name="connsiteX7" fmla="*/ 1755287 w 3340475"/>
              <a:gd name="connsiteY7" fmla="*/ 630829 h 6069741"/>
              <a:gd name="connsiteX8" fmla="*/ 1746139 w 3340475"/>
              <a:gd name="connsiteY8" fmla="*/ 635297 h 6069741"/>
              <a:gd name="connsiteX9" fmla="*/ 3340475 w 3340475"/>
              <a:gd name="connsiteY9" fmla="*/ 0 h 6069741"/>
              <a:gd name="connsiteX0" fmla="*/ 3340475 w 3340475"/>
              <a:gd name="connsiteY0" fmla="*/ 0 h 6069741"/>
              <a:gd name="connsiteX1" fmla="*/ 2499518 w 3340475"/>
              <a:gd name="connsiteY1" fmla="*/ 3016854 h 6069741"/>
              <a:gd name="connsiteX2" fmla="*/ 2246598 w 3340475"/>
              <a:gd name="connsiteY2" fmla="*/ 5385540 h 6069741"/>
              <a:gd name="connsiteX3" fmla="*/ 634115 w 3340475"/>
              <a:gd name="connsiteY3" fmla="*/ 6069741 h 6069741"/>
              <a:gd name="connsiteX4" fmla="*/ 483141 w 3340475"/>
              <a:gd name="connsiteY4" fmla="*/ 5568495 h 6069741"/>
              <a:gd name="connsiteX5" fmla="*/ 479559 w 3340475"/>
              <a:gd name="connsiteY5" fmla="*/ 5570183 h 6069741"/>
              <a:gd name="connsiteX6" fmla="*/ 144030 w 3340475"/>
              <a:gd name="connsiteY6" fmla="*/ 3959940 h 6069741"/>
              <a:gd name="connsiteX7" fmla="*/ 34081 w 3340475"/>
              <a:gd name="connsiteY7" fmla="*/ 1994645 h 6069741"/>
              <a:gd name="connsiteX8" fmla="*/ 1755287 w 3340475"/>
              <a:gd name="connsiteY8" fmla="*/ 630829 h 6069741"/>
              <a:gd name="connsiteX9" fmla="*/ 1746139 w 3340475"/>
              <a:gd name="connsiteY9" fmla="*/ 635297 h 6069741"/>
              <a:gd name="connsiteX10" fmla="*/ 3340475 w 3340475"/>
              <a:gd name="connsiteY10" fmla="*/ 0 h 6069741"/>
              <a:gd name="connsiteX0" fmla="*/ 3340475 w 3340475"/>
              <a:gd name="connsiteY0" fmla="*/ 0 h 6069741"/>
              <a:gd name="connsiteX1" fmla="*/ 2499518 w 3340475"/>
              <a:gd name="connsiteY1" fmla="*/ 3016854 h 6069741"/>
              <a:gd name="connsiteX2" fmla="*/ 2246598 w 3340475"/>
              <a:gd name="connsiteY2" fmla="*/ 5385540 h 6069741"/>
              <a:gd name="connsiteX3" fmla="*/ 634115 w 3340475"/>
              <a:gd name="connsiteY3" fmla="*/ 6069741 h 6069741"/>
              <a:gd name="connsiteX4" fmla="*/ 483141 w 3340475"/>
              <a:gd name="connsiteY4" fmla="*/ 5568495 h 6069741"/>
              <a:gd name="connsiteX5" fmla="*/ 144030 w 3340475"/>
              <a:gd name="connsiteY5" fmla="*/ 3959940 h 6069741"/>
              <a:gd name="connsiteX6" fmla="*/ 34081 w 3340475"/>
              <a:gd name="connsiteY6" fmla="*/ 1994645 h 6069741"/>
              <a:gd name="connsiteX7" fmla="*/ 1755287 w 3340475"/>
              <a:gd name="connsiteY7" fmla="*/ 630829 h 6069741"/>
              <a:gd name="connsiteX8" fmla="*/ 1746139 w 3340475"/>
              <a:gd name="connsiteY8" fmla="*/ 635297 h 6069741"/>
              <a:gd name="connsiteX9" fmla="*/ 3340475 w 3340475"/>
              <a:gd name="connsiteY9" fmla="*/ 0 h 6069741"/>
              <a:gd name="connsiteX0" fmla="*/ 3340475 w 3340475"/>
              <a:gd name="connsiteY0" fmla="*/ 0 h 6069741"/>
              <a:gd name="connsiteX1" fmla="*/ 2499518 w 3340475"/>
              <a:gd name="connsiteY1" fmla="*/ 3016854 h 6069741"/>
              <a:gd name="connsiteX2" fmla="*/ 2246598 w 3340475"/>
              <a:gd name="connsiteY2" fmla="*/ 5385540 h 6069741"/>
              <a:gd name="connsiteX3" fmla="*/ 634115 w 3340475"/>
              <a:gd name="connsiteY3" fmla="*/ 6069741 h 6069741"/>
              <a:gd name="connsiteX4" fmla="*/ 144030 w 3340475"/>
              <a:gd name="connsiteY4" fmla="*/ 3959940 h 6069741"/>
              <a:gd name="connsiteX5" fmla="*/ 34081 w 3340475"/>
              <a:gd name="connsiteY5" fmla="*/ 1994645 h 6069741"/>
              <a:gd name="connsiteX6" fmla="*/ 1755287 w 3340475"/>
              <a:gd name="connsiteY6" fmla="*/ 630829 h 6069741"/>
              <a:gd name="connsiteX7" fmla="*/ 1746139 w 3340475"/>
              <a:gd name="connsiteY7" fmla="*/ 635297 h 6069741"/>
              <a:gd name="connsiteX8" fmla="*/ 3340475 w 3340475"/>
              <a:gd name="connsiteY8" fmla="*/ 0 h 6069741"/>
              <a:gd name="connsiteX0" fmla="*/ 3340475 w 3340475"/>
              <a:gd name="connsiteY0" fmla="*/ 0 h 6069741"/>
              <a:gd name="connsiteX1" fmla="*/ 2499518 w 3340475"/>
              <a:gd name="connsiteY1" fmla="*/ 3016854 h 6069741"/>
              <a:gd name="connsiteX2" fmla="*/ 2246598 w 3340475"/>
              <a:gd name="connsiteY2" fmla="*/ 5385540 h 6069741"/>
              <a:gd name="connsiteX3" fmla="*/ 634115 w 3340475"/>
              <a:gd name="connsiteY3" fmla="*/ 6069741 h 6069741"/>
              <a:gd name="connsiteX4" fmla="*/ 144030 w 3340475"/>
              <a:gd name="connsiteY4" fmla="*/ 3959940 h 6069741"/>
              <a:gd name="connsiteX5" fmla="*/ 34081 w 3340475"/>
              <a:gd name="connsiteY5" fmla="*/ 1994645 h 6069741"/>
              <a:gd name="connsiteX6" fmla="*/ 1755287 w 3340475"/>
              <a:gd name="connsiteY6" fmla="*/ 630829 h 6069741"/>
              <a:gd name="connsiteX7" fmla="*/ 1746139 w 3340475"/>
              <a:gd name="connsiteY7" fmla="*/ 635297 h 6069741"/>
              <a:gd name="connsiteX8" fmla="*/ 3340475 w 3340475"/>
              <a:gd name="connsiteY8" fmla="*/ 0 h 6069741"/>
              <a:gd name="connsiteX0" fmla="*/ 3340475 w 3340475"/>
              <a:gd name="connsiteY0" fmla="*/ 0 h 6069741"/>
              <a:gd name="connsiteX1" fmla="*/ 2499518 w 3340475"/>
              <a:gd name="connsiteY1" fmla="*/ 3016854 h 6069741"/>
              <a:gd name="connsiteX2" fmla="*/ 2246598 w 3340475"/>
              <a:gd name="connsiteY2" fmla="*/ 5385540 h 6069741"/>
              <a:gd name="connsiteX3" fmla="*/ 634115 w 3340475"/>
              <a:gd name="connsiteY3" fmla="*/ 6069741 h 6069741"/>
              <a:gd name="connsiteX4" fmla="*/ 144030 w 3340475"/>
              <a:gd name="connsiteY4" fmla="*/ 3959940 h 6069741"/>
              <a:gd name="connsiteX5" fmla="*/ 34081 w 3340475"/>
              <a:gd name="connsiteY5" fmla="*/ 1994645 h 6069741"/>
              <a:gd name="connsiteX6" fmla="*/ 1755287 w 3340475"/>
              <a:gd name="connsiteY6" fmla="*/ 630829 h 6069741"/>
              <a:gd name="connsiteX7" fmla="*/ 1746139 w 3340475"/>
              <a:gd name="connsiteY7" fmla="*/ 635297 h 6069741"/>
              <a:gd name="connsiteX8" fmla="*/ 3340475 w 3340475"/>
              <a:gd name="connsiteY8" fmla="*/ 0 h 6069741"/>
              <a:gd name="connsiteX0" fmla="*/ 3340475 w 3340475"/>
              <a:gd name="connsiteY0" fmla="*/ 0 h 6069741"/>
              <a:gd name="connsiteX1" fmla="*/ 2499518 w 3340475"/>
              <a:gd name="connsiteY1" fmla="*/ 3016854 h 6069741"/>
              <a:gd name="connsiteX2" fmla="*/ 2246598 w 3340475"/>
              <a:gd name="connsiteY2" fmla="*/ 5385540 h 6069741"/>
              <a:gd name="connsiteX3" fmla="*/ 634115 w 3340475"/>
              <a:gd name="connsiteY3" fmla="*/ 6069741 h 6069741"/>
              <a:gd name="connsiteX4" fmla="*/ 144030 w 3340475"/>
              <a:gd name="connsiteY4" fmla="*/ 3959940 h 6069741"/>
              <a:gd name="connsiteX5" fmla="*/ 34081 w 3340475"/>
              <a:gd name="connsiteY5" fmla="*/ 1994645 h 6069741"/>
              <a:gd name="connsiteX6" fmla="*/ 1755287 w 3340475"/>
              <a:gd name="connsiteY6" fmla="*/ 630829 h 6069741"/>
              <a:gd name="connsiteX7" fmla="*/ 1746139 w 3340475"/>
              <a:gd name="connsiteY7" fmla="*/ 635297 h 6069741"/>
              <a:gd name="connsiteX8" fmla="*/ 3340475 w 3340475"/>
              <a:gd name="connsiteY8" fmla="*/ 0 h 6069741"/>
              <a:gd name="connsiteX0" fmla="*/ 3340475 w 3340475"/>
              <a:gd name="connsiteY0" fmla="*/ 0 h 6069741"/>
              <a:gd name="connsiteX1" fmla="*/ 2499518 w 3340475"/>
              <a:gd name="connsiteY1" fmla="*/ 3016854 h 6069741"/>
              <a:gd name="connsiteX2" fmla="*/ 2246598 w 3340475"/>
              <a:gd name="connsiteY2" fmla="*/ 5385540 h 6069741"/>
              <a:gd name="connsiteX3" fmla="*/ 634115 w 3340475"/>
              <a:gd name="connsiteY3" fmla="*/ 6069741 h 6069741"/>
              <a:gd name="connsiteX4" fmla="*/ 144030 w 3340475"/>
              <a:gd name="connsiteY4" fmla="*/ 3959940 h 6069741"/>
              <a:gd name="connsiteX5" fmla="*/ 34081 w 3340475"/>
              <a:gd name="connsiteY5" fmla="*/ 1994645 h 6069741"/>
              <a:gd name="connsiteX6" fmla="*/ 1755287 w 3340475"/>
              <a:gd name="connsiteY6" fmla="*/ 630829 h 6069741"/>
              <a:gd name="connsiteX7" fmla="*/ 1746139 w 3340475"/>
              <a:gd name="connsiteY7" fmla="*/ 635297 h 6069741"/>
              <a:gd name="connsiteX8" fmla="*/ 3340475 w 3340475"/>
              <a:gd name="connsiteY8" fmla="*/ 0 h 6069741"/>
              <a:gd name="connsiteX0" fmla="*/ 3306394 w 3306394"/>
              <a:gd name="connsiteY0" fmla="*/ 0 h 6069741"/>
              <a:gd name="connsiteX1" fmla="*/ 2465437 w 3306394"/>
              <a:gd name="connsiteY1" fmla="*/ 3016854 h 6069741"/>
              <a:gd name="connsiteX2" fmla="*/ 2212517 w 3306394"/>
              <a:gd name="connsiteY2" fmla="*/ 5385540 h 6069741"/>
              <a:gd name="connsiteX3" fmla="*/ 600034 w 3306394"/>
              <a:gd name="connsiteY3" fmla="*/ 6069741 h 6069741"/>
              <a:gd name="connsiteX4" fmla="*/ 109949 w 3306394"/>
              <a:gd name="connsiteY4" fmla="*/ 3959940 h 6069741"/>
              <a:gd name="connsiteX5" fmla="*/ 0 w 3306394"/>
              <a:gd name="connsiteY5" fmla="*/ 1994645 h 6069741"/>
              <a:gd name="connsiteX6" fmla="*/ 1721206 w 3306394"/>
              <a:gd name="connsiteY6" fmla="*/ 630829 h 6069741"/>
              <a:gd name="connsiteX7" fmla="*/ 1712058 w 3306394"/>
              <a:gd name="connsiteY7" fmla="*/ 635297 h 6069741"/>
              <a:gd name="connsiteX8" fmla="*/ 3306394 w 3306394"/>
              <a:gd name="connsiteY8" fmla="*/ 0 h 6069741"/>
              <a:gd name="connsiteX0" fmla="*/ 3306394 w 3306394"/>
              <a:gd name="connsiteY0" fmla="*/ 0 h 6069741"/>
              <a:gd name="connsiteX1" fmla="*/ 2465437 w 3306394"/>
              <a:gd name="connsiteY1" fmla="*/ 3016854 h 6069741"/>
              <a:gd name="connsiteX2" fmla="*/ 2212517 w 3306394"/>
              <a:gd name="connsiteY2" fmla="*/ 5385540 h 6069741"/>
              <a:gd name="connsiteX3" fmla="*/ 600034 w 3306394"/>
              <a:gd name="connsiteY3" fmla="*/ 6069741 h 6069741"/>
              <a:gd name="connsiteX4" fmla="*/ 109949 w 3306394"/>
              <a:gd name="connsiteY4" fmla="*/ 3959940 h 6069741"/>
              <a:gd name="connsiteX5" fmla="*/ 0 w 3306394"/>
              <a:gd name="connsiteY5" fmla="*/ 1994645 h 6069741"/>
              <a:gd name="connsiteX6" fmla="*/ 1721206 w 3306394"/>
              <a:gd name="connsiteY6" fmla="*/ 630829 h 6069741"/>
              <a:gd name="connsiteX7" fmla="*/ 1712058 w 3306394"/>
              <a:gd name="connsiteY7" fmla="*/ 635297 h 6069741"/>
              <a:gd name="connsiteX8" fmla="*/ 3306394 w 3306394"/>
              <a:gd name="connsiteY8" fmla="*/ 0 h 6069741"/>
              <a:gd name="connsiteX0" fmla="*/ 3306394 w 3306394"/>
              <a:gd name="connsiteY0" fmla="*/ 0 h 6069741"/>
              <a:gd name="connsiteX1" fmla="*/ 2465437 w 3306394"/>
              <a:gd name="connsiteY1" fmla="*/ 3016854 h 6069741"/>
              <a:gd name="connsiteX2" fmla="*/ 2212517 w 3306394"/>
              <a:gd name="connsiteY2" fmla="*/ 5385540 h 6069741"/>
              <a:gd name="connsiteX3" fmla="*/ 600034 w 3306394"/>
              <a:gd name="connsiteY3" fmla="*/ 6069741 h 6069741"/>
              <a:gd name="connsiteX4" fmla="*/ 109949 w 3306394"/>
              <a:gd name="connsiteY4" fmla="*/ 3959940 h 6069741"/>
              <a:gd name="connsiteX5" fmla="*/ 0 w 3306394"/>
              <a:gd name="connsiteY5" fmla="*/ 1994645 h 6069741"/>
              <a:gd name="connsiteX6" fmla="*/ 1721206 w 3306394"/>
              <a:gd name="connsiteY6" fmla="*/ 630829 h 6069741"/>
              <a:gd name="connsiteX7" fmla="*/ 1712058 w 3306394"/>
              <a:gd name="connsiteY7" fmla="*/ 635297 h 6069741"/>
              <a:gd name="connsiteX8" fmla="*/ 3306394 w 3306394"/>
              <a:gd name="connsiteY8" fmla="*/ 0 h 6069741"/>
              <a:gd name="connsiteX0" fmla="*/ 3306394 w 3306394"/>
              <a:gd name="connsiteY0" fmla="*/ 0 h 6069741"/>
              <a:gd name="connsiteX1" fmla="*/ 2465437 w 3306394"/>
              <a:gd name="connsiteY1" fmla="*/ 3016854 h 6069741"/>
              <a:gd name="connsiteX2" fmla="*/ 2212517 w 3306394"/>
              <a:gd name="connsiteY2" fmla="*/ 5385540 h 6069741"/>
              <a:gd name="connsiteX3" fmla="*/ 600034 w 3306394"/>
              <a:gd name="connsiteY3" fmla="*/ 6069741 h 6069741"/>
              <a:gd name="connsiteX4" fmla="*/ 109949 w 3306394"/>
              <a:gd name="connsiteY4" fmla="*/ 3959940 h 6069741"/>
              <a:gd name="connsiteX5" fmla="*/ 0 w 3306394"/>
              <a:gd name="connsiteY5" fmla="*/ 1994645 h 6069741"/>
              <a:gd name="connsiteX6" fmla="*/ 1721206 w 3306394"/>
              <a:gd name="connsiteY6" fmla="*/ 630829 h 6069741"/>
              <a:gd name="connsiteX7" fmla="*/ 3306394 w 3306394"/>
              <a:gd name="connsiteY7" fmla="*/ 0 h 6069741"/>
              <a:gd name="connsiteX0" fmla="*/ 3306394 w 3306394"/>
              <a:gd name="connsiteY0" fmla="*/ 0 h 6069741"/>
              <a:gd name="connsiteX1" fmla="*/ 2465437 w 3306394"/>
              <a:gd name="connsiteY1" fmla="*/ 3016854 h 6069741"/>
              <a:gd name="connsiteX2" fmla="*/ 2212517 w 3306394"/>
              <a:gd name="connsiteY2" fmla="*/ 5385540 h 6069741"/>
              <a:gd name="connsiteX3" fmla="*/ 600034 w 3306394"/>
              <a:gd name="connsiteY3" fmla="*/ 6069741 h 6069741"/>
              <a:gd name="connsiteX4" fmla="*/ 109949 w 3306394"/>
              <a:gd name="connsiteY4" fmla="*/ 3959940 h 6069741"/>
              <a:gd name="connsiteX5" fmla="*/ 0 w 3306394"/>
              <a:gd name="connsiteY5" fmla="*/ 1994645 h 6069741"/>
              <a:gd name="connsiteX6" fmla="*/ 1721206 w 3306394"/>
              <a:gd name="connsiteY6" fmla="*/ 630829 h 6069741"/>
              <a:gd name="connsiteX7" fmla="*/ 1723293 w 3306394"/>
              <a:gd name="connsiteY7" fmla="*/ 623045 h 6069741"/>
              <a:gd name="connsiteX8" fmla="*/ 3306394 w 3306394"/>
              <a:gd name="connsiteY8" fmla="*/ 0 h 6069741"/>
              <a:gd name="connsiteX0" fmla="*/ 3306394 w 3306394"/>
              <a:gd name="connsiteY0" fmla="*/ 398968 h 6468709"/>
              <a:gd name="connsiteX1" fmla="*/ 2465437 w 3306394"/>
              <a:gd name="connsiteY1" fmla="*/ 3415822 h 6468709"/>
              <a:gd name="connsiteX2" fmla="*/ 2212517 w 3306394"/>
              <a:gd name="connsiteY2" fmla="*/ 5784508 h 6468709"/>
              <a:gd name="connsiteX3" fmla="*/ 600034 w 3306394"/>
              <a:gd name="connsiteY3" fmla="*/ 6468709 h 6468709"/>
              <a:gd name="connsiteX4" fmla="*/ 109949 w 3306394"/>
              <a:gd name="connsiteY4" fmla="*/ 4358908 h 6468709"/>
              <a:gd name="connsiteX5" fmla="*/ 0 w 3306394"/>
              <a:gd name="connsiteY5" fmla="*/ 2393613 h 6468709"/>
              <a:gd name="connsiteX6" fmla="*/ 1721206 w 3306394"/>
              <a:gd name="connsiteY6" fmla="*/ 1029797 h 6468709"/>
              <a:gd name="connsiteX7" fmla="*/ 1723293 w 3306394"/>
              <a:gd name="connsiteY7" fmla="*/ 1022013 h 6468709"/>
              <a:gd name="connsiteX8" fmla="*/ 3306394 w 3306394"/>
              <a:gd name="connsiteY8" fmla="*/ 398968 h 6468709"/>
              <a:gd name="connsiteX0" fmla="*/ 3306394 w 3306394"/>
              <a:gd name="connsiteY0" fmla="*/ 398968 h 6468709"/>
              <a:gd name="connsiteX1" fmla="*/ 2465437 w 3306394"/>
              <a:gd name="connsiteY1" fmla="*/ 3415822 h 6468709"/>
              <a:gd name="connsiteX2" fmla="*/ 2212517 w 3306394"/>
              <a:gd name="connsiteY2" fmla="*/ 5784508 h 6468709"/>
              <a:gd name="connsiteX3" fmla="*/ 600034 w 3306394"/>
              <a:gd name="connsiteY3" fmla="*/ 6468709 h 6468709"/>
              <a:gd name="connsiteX4" fmla="*/ 109949 w 3306394"/>
              <a:gd name="connsiteY4" fmla="*/ 4358908 h 6468709"/>
              <a:gd name="connsiteX5" fmla="*/ 0 w 3306394"/>
              <a:gd name="connsiteY5" fmla="*/ 2393613 h 6468709"/>
              <a:gd name="connsiteX6" fmla="*/ 1721206 w 3306394"/>
              <a:gd name="connsiteY6" fmla="*/ 1029797 h 6468709"/>
              <a:gd name="connsiteX7" fmla="*/ 1723293 w 3306394"/>
              <a:gd name="connsiteY7" fmla="*/ 1022013 h 6468709"/>
              <a:gd name="connsiteX8" fmla="*/ 3306394 w 3306394"/>
              <a:gd name="connsiteY8" fmla="*/ 398968 h 6468709"/>
              <a:gd name="connsiteX0" fmla="*/ 3306394 w 3306394"/>
              <a:gd name="connsiteY0" fmla="*/ 398968 h 6468709"/>
              <a:gd name="connsiteX1" fmla="*/ 2465437 w 3306394"/>
              <a:gd name="connsiteY1" fmla="*/ 3415822 h 6468709"/>
              <a:gd name="connsiteX2" fmla="*/ 2212517 w 3306394"/>
              <a:gd name="connsiteY2" fmla="*/ 5784508 h 6468709"/>
              <a:gd name="connsiteX3" fmla="*/ 600034 w 3306394"/>
              <a:gd name="connsiteY3" fmla="*/ 6468709 h 6468709"/>
              <a:gd name="connsiteX4" fmla="*/ 109949 w 3306394"/>
              <a:gd name="connsiteY4" fmla="*/ 4358908 h 6468709"/>
              <a:gd name="connsiteX5" fmla="*/ 0 w 3306394"/>
              <a:gd name="connsiteY5" fmla="*/ 2393613 h 6468709"/>
              <a:gd name="connsiteX6" fmla="*/ 1721206 w 3306394"/>
              <a:gd name="connsiteY6" fmla="*/ 1029797 h 6468709"/>
              <a:gd name="connsiteX7" fmla="*/ 1723293 w 3306394"/>
              <a:gd name="connsiteY7" fmla="*/ 1022013 h 6468709"/>
              <a:gd name="connsiteX8" fmla="*/ 3306394 w 3306394"/>
              <a:gd name="connsiteY8" fmla="*/ 398968 h 6468709"/>
              <a:gd name="connsiteX0" fmla="*/ 3306394 w 3306394"/>
              <a:gd name="connsiteY0" fmla="*/ 398968 h 6468709"/>
              <a:gd name="connsiteX1" fmla="*/ 2465437 w 3306394"/>
              <a:gd name="connsiteY1" fmla="*/ 3415822 h 6468709"/>
              <a:gd name="connsiteX2" fmla="*/ 2212517 w 3306394"/>
              <a:gd name="connsiteY2" fmla="*/ 5784508 h 6468709"/>
              <a:gd name="connsiteX3" fmla="*/ 600034 w 3306394"/>
              <a:gd name="connsiteY3" fmla="*/ 6468709 h 6468709"/>
              <a:gd name="connsiteX4" fmla="*/ 109949 w 3306394"/>
              <a:gd name="connsiteY4" fmla="*/ 4358908 h 6468709"/>
              <a:gd name="connsiteX5" fmla="*/ 0 w 3306394"/>
              <a:gd name="connsiteY5" fmla="*/ 2393613 h 6468709"/>
              <a:gd name="connsiteX6" fmla="*/ 1721206 w 3306394"/>
              <a:gd name="connsiteY6" fmla="*/ 1029797 h 6468709"/>
              <a:gd name="connsiteX7" fmla="*/ 1723293 w 3306394"/>
              <a:gd name="connsiteY7" fmla="*/ 1022013 h 6468709"/>
              <a:gd name="connsiteX8" fmla="*/ 3306394 w 3306394"/>
              <a:gd name="connsiteY8" fmla="*/ 398968 h 6468709"/>
              <a:gd name="connsiteX0" fmla="*/ 3306394 w 3306394"/>
              <a:gd name="connsiteY0" fmla="*/ 398968 h 6468709"/>
              <a:gd name="connsiteX1" fmla="*/ 2465437 w 3306394"/>
              <a:gd name="connsiteY1" fmla="*/ 3415822 h 6468709"/>
              <a:gd name="connsiteX2" fmla="*/ 2212517 w 3306394"/>
              <a:gd name="connsiteY2" fmla="*/ 5784508 h 6468709"/>
              <a:gd name="connsiteX3" fmla="*/ 600034 w 3306394"/>
              <a:gd name="connsiteY3" fmla="*/ 6468709 h 6468709"/>
              <a:gd name="connsiteX4" fmla="*/ 109949 w 3306394"/>
              <a:gd name="connsiteY4" fmla="*/ 4358908 h 6468709"/>
              <a:gd name="connsiteX5" fmla="*/ 0 w 3306394"/>
              <a:gd name="connsiteY5" fmla="*/ 2393613 h 6468709"/>
              <a:gd name="connsiteX6" fmla="*/ 1721206 w 3306394"/>
              <a:gd name="connsiteY6" fmla="*/ 1029797 h 6468709"/>
              <a:gd name="connsiteX7" fmla="*/ 1723293 w 3306394"/>
              <a:gd name="connsiteY7" fmla="*/ 1022013 h 6468709"/>
              <a:gd name="connsiteX8" fmla="*/ 3306394 w 3306394"/>
              <a:gd name="connsiteY8" fmla="*/ 398968 h 6468709"/>
              <a:gd name="connsiteX0" fmla="*/ 3306394 w 3430432"/>
              <a:gd name="connsiteY0" fmla="*/ 397671 h 6467412"/>
              <a:gd name="connsiteX1" fmla="*/ 2465437 w 3430432"/>
              <a:gd name="connsiteY1" fmla="*/ 3414525 h 6467412"/>
              <a:gd name="connsiteX2" fmla="*/ 2212517 w 3430432"/>
              <a:gd name="connsiteY2" fmla="*/ 5783211 h 6467412"/>
              <a:gd name="connsiteX3" fmla="*/ 600034 w 3430432"/>
              <a:gd name="connsiteY3" fmla="*/ 6467412 h 6467412"/>
              <a:gd name="connsiteX4" fmla="*/ 109949 w 3430432"/>
              <a:gd name="connsiteY4" fmla="*/ 4357611 h 6467412"/>
              <a:gd name="connsiteX5" fmla="*/ 0 w 3430432"/>
              <a:gd name="connsiteY5" fmla="*/ 2392316 h 6467412"/>
              <a:gd name="connsiteX6" fmla="*/ 1721206 w 3430432"/>
              <a:gd name="connsiteY6" fmla="*/ 1028500 h 6467412"/>
              <a:gd name="connsiteX7" fmla="*/ 3306394 w 3430432"/>
              <a:gd name="connsiteY7" fmla="*/ 397671 h 6467412"/>
              <a:gd name="connsiteX0" fmla="*/ 3306394 w 3430432"/>
              <a:gd name="connsiteY0" fmla="*/ 398968 h 6468709"/>
              <a:gd name="connsiteX1" fmla="*/ 2465437 w 3430432"/>
              <a:gd name="connsiteY1" fmla="*/ 3415822 h 6468709"/>
              <a:gd name="connsiteX2" fmla="*/ 2212517 w 3430432"/>
              <a:gd name="connsiteY2" fmla="*/ 5784508 h 6468709"/>
              <a:gd name="connsiteX3" fmla="*/ 600034 w 3430432"/>
              <a:gd name="connsiteY3" fmla="*/ 6468709 h 6468709"/>
              <a:gd name="connsiteX4" fmla="*/ 109949 w 3430432"/>
              <a:gd name="connsiteY4" fmla="*/ 4358908 h 6468709"/>
              <a:gd name="connsiteX5" fmla="*/ 0 w 3430432"/>
              <a:gd name="connsiteY5" fmla="*/ 2393613 h 6468709"/>
              <a:gd name="connsiteX6" fmla="*/ 1721206 w 3430432"/>
              <a:gd name="connsiteY6" fmla="*/ 1029797 h 6468709"/>
              <a:gd name="connsiteX7" fmla="*/ 1559169 w 3430432"/>
              <a:gd name="connsiteY7" fmla="*/ 1174412 h 6468709"/>
              <a:gd name="connsiteX8" fmla="*/ 3306394 w 3430432"/>
              <a:gd name="connsiteY8" fmla="*/ 398968 h 6468709"/>
              <a:gd name="connsiteX0" fmla="*/ 3306394 w 3430432"/>
              <a:gd name="connsiteY0" fmla="*/ 397671 h 6467412"/>
              <a:gd name="connsiteX1" fmla="*/ 2465437 w 3430432"/>
              <a:gd name="connsiteY1" fmla="*/ 3414525 h 6467412"/>
              <a:gd name="connsiteX2" fmla="*/ 2212517 w 3430432"/>
              <a:gd name="connsiteY2" fmla="*/ 5783211 h 6467412"/>
              <a:gd name="connsiteX3" fmla="*/ 600034 w 3430432"/>
              <a:gd name="connsiteY3" fmla="*/ 6467412 h 6467412"/>
              <a:gd name="connsiteX4" fmla="*/ 109949 w 3430432"/>
              <a:gd name="connsiteY4" fmla="*/ 4357611 h 6467412"/>
              <a:gd name="connsiteX5" fmla="*/ 0 w 3430432"/>
              <a:gd name="connsiteY5" fmla="*/ 2392316 h 6467412"/>
              <a:gd name="connsiteX6" fmla="*/ 1721206 w 3430432"/>
              <a:gd name="connsiteY6" fmla="*/ 1028500 h 6467412"/>
              <a:gd name="connsiteX7" fmla="*/ 3306394 w 3430432"/>
              <a:gd name="connsiteY7" fmla="*/ 397671 h 6467412"/>
              <a:gd name="connsiteX0" fmla="*/ 3306394 w 3485140"/>
              <a:gd name="connsiteY0" fmla="*/ 356640 h 6426381"/>
              <a:gd name="connsiteX1" fmla="*/ 2465437 w 3485140"/>
              <a:gd name="connsiteY1" fmla="*/ 3373494 h 6426381"/>
              <a:gd name="connsiteX2" fmla="*/ 2212517 w 3485140"/>
              <a:gd name="connsiteY2" fmla="*/ 5742180 h 6426381"/>
              <a:gd name="connsiteX3" fmla="*/ 600034 w 3485140"/>
              <a:gd name="connsiteY3" fmla="*/ 6426381 h 6426381"/>
              <a:gd name="connsiteX4" fmla="*/ 109949 w 3485140"/>
              <a:gd name="connsiteY4" fmla="*/ 4316580 h 6426381"/>
              <a:gd name="connsiteX5" fmla="*/ 0 w 3485140"/>
              <a:gd name="connsiteY5" fmla="*/ 2351285 h 6426381"/>
              <a:gd name="connsiteX6" fmla="*/ 1392959 w 3485140"/>
              <a:gd name="connsiteY6" fmla="*/ 1233654 h 6426381"/>
              <a:gd name="connsiteX7" fmla="*/ 3306394 w 3485140"/>
              <a:gd name="connsiteY7" fmla="*/ 356640 h 6426381"/>
              <a:gd name="connsiteX0" fmla="*/ 3306394 w 3485140"/>
              <a:gd name="connsiteY0" fmla="*/ 356640 h 6426381"/>
              <a:gd name="connsiteX1" fmla="*/ 2465437 w 3485140"/>
              <a:gd name="connsiteY1" fmla="*/ 3373494 h 6426381"/>
              <a:gd name="connsiteX2" fmla="*/ 2212517 w 3485140"/>
              <a:gd name="connsiteY2" fmla="*/ 5742180 h 6426381"/>
              <a:gd name="connsiteX3" fmla="*/ 600034 w 3485140"/>
              <a:gd name="connsiteY3" fmla="*/ 6426381 h 6426381"/>
              <a:gd name="connsiteX4" fmla="*/ 109949 w 3485140"/>
              <a:gd name="connsiteY4" fmla="*/ 4316580 h 6426381"/>
              <a:gd name="connsiteX5" fmla="*/ 0 w 3485140"/>
              <a:gd name="connsiteY5" fmla="*/ 2351285 h 6426381"/>
              <a:gd name="connsiteX6" fmla="*/ 1392959 w 3485140"/>
              <a:gd name="connsiteY6" fmla="*/ 1233654 h 6426381"/>
              <a:gd name="connsiteX7" fmla="*/ 3306394 w 3485140"/>
              <a:gd name="connsiteY7" fmla="*/ 356640 h 6426381"/>
              <a:gd name="connsiteX0" fmla="*/ 3306394 w 3485140"/>
              <a:gd name="connsiteY0" fmla="*/ 0 h 6069741"/>
              <a:gd name="connsiteX1" fmla="*/ 2465437 w 3485140"/>
              <a:gd name="connsiteY1" fmla="*/ 3016854 h 6069741"/>
              <a:gd name="connsiteX2" fmla="*/ 2212517 w 3485140"/>
              <a:gd name="connsiteY2" fmla="*/ 5385540 h 6069741"/>
              <a:gd name="connsiteX3" fmla="*/ 600034 w 3485140"/>
              <a:gd name="connsiteY3" fmla="*/ 6069741 h 6069741"/>
              <a:gd name="connsiteX4" fmla="*/ 109949 w 3485140"/>
              <a:gd name="connsiteY4" fmla="*/ 3959940 h 6069741"/>
              <a:gd name="connsiteX5" fmla="*/ 0 w 3485140"/>
              <a:gd name="connsiteY5" fmla="*/ 1994645 h 6069741"/>
              <a:gd name="connsiteX6" fmla="*/ 1392959 w 3485140"/>
              <a:gd name="connsiteY6" fmla="*/ 877014 h 6069741"/>
              <a:gd name="connsiteX7" fmla="*/ 3306394 w 3485140"/>
              <a:gd name="connsiteY7" fmla="*/ 0 h 6069741"/>
              <a:gd name="connsiteX0" fmla="*/ 3306394 w 3306394"/>
              <a:gd name="connsiteY0" fmla="*/ 0 h 6069741"/>
              <a:gd name="connsiteX1" fmla="*/ 2465437 w 3306394"/>
              <a:gd name="connsiteY1" fmla="*/ 3016854 h 6069741"/>
              <a:gd name="connsiteX2" fmla="*/ 2212517 w 3306394"/>
              <a:gd name="connsiteY2" fmla="*/ 5385540 h 6069741"/>
              <a:gd name="connsiteX3" fmla="*/ 600034 w 3306394"/>
              <a:gd name="connsiteY3" fmla="*/ 6069741 h 6069741"/>
              <a:gd name="connsiteX4" fmla="*/ 109949 w 3306394"/>
              <a:gd name="connsiteY4" fmla="*/ 3959940 h 6069741"/>
              <a:gd name="connsiteX5" fmla="*/ 0 w 3306394"/>
              <a:gd name="connsiteY5" fmla="*/ 1994645 h 6069741"/>
              <a:gd name="connsiteX6" fmla="*/ 1392959 w 3306394"/>
              <a:gd name="connsiteY6" fmla="*/ 877014 h 6069741"/>
              <a:gd name="connsiteX7" fmla="*/ 3306394 w 3306394"/>
              <a:gd name="connsiteY7" fmla="*/ 0 h 6069741"/>
              <a:gd name="connsiteX0" fmla="*/ 3306394 w 3306394"/>
              <a:gd name="connsiteY0" fmla="*/ 0 h 6069741"/>
              <a:gd name="connsiteX1" fmla="*/ 2465437 w 3306394"/>
              <a:gd name="connsiteY1" fmla="*/ 3016854 h 6069741"/>
              <a:gd name="connsiteX2" fmla="*/ 2212517 w 3306394"/>
              <a:gd name="connsiteY2" fmla="*/ 5385540 h 6069741"/>
              <a:gd name="connsiteX3" fmla="*/ 600034 w 3306394"/>
              <a:gd name="connsiteY3" fmla="*/ 6069741 h 6069741"/>
              <a:gd name="connsiteX4" fmla="*/ 109949 w 3306394"/>
              <a:gd name="connsiteY4" fmla="*/ 3959940 h 6069741"/>
              <a:gd name="connsiteX5" fmla="*/ 0 w 3306394"/>
              <a:gd name="connsiteY5" fmla="*/ 1994645 h 6069741"/>
              <a:gd name="connsiteX6" fmla="*/ 1392959 w 3306394"/>
              <a:gd name="connsiteY6" fmla="*/ 877014 h 6069741"/>
              <a:gd name="connsiteX7" fmla="*/ 3306394 w 3306394"/>
              <a:gd name="connsiteY7" fmla="*/ 0 h 6069741"/>
              <a:gd name="connsiteX0" fmla="*/ 3306394 w 3306394"/>
              <a:gd name="connsiteY0" fmla="*/ 0 h 6069741"/>
              <a:gd name="connsiteX1" fmla="*/ 2465437 w 3306394"/>
              <a:gd name="connsiteY1" fmla="*/ 3016854 h 6069741"/>
              <a:gd name="connsiteX2" fmla="*/ 2212517 w 3306394"/>
              <a:gd name="connsiteY2" fmla="*/ 5385540 h 6069741"/>
              <a:gd name="connsiteX3" fmla="*/ 600034 w 3306394"/>
              <a:gd name="connsiteY3" fmla="*/ 6069741 h 6069741"/>
              <a:gd name="connsiteX4" fmla="*/ 109949 w 3306394"/>
              <a:gd name="connsiteY4" fmla="*/ 3959940 h 6069741"/>
              <a:gd name="connsiteX5" fmla="*/ 0 w 3306394"/>
              <a:gd name="connsiteY5" fmla="*/ 1994645 h 6069741"/>
              <a:gd name="connsiteX6" fmla="*/ 1392959 w 3306394"/>
              <a:gd name="connsiteY6" fmla="*/ 877014 h 6069741"/>
              <a:gd name="connsiteX7" fmla="*/ 3306394 w 3306394"/>
              <a:gd name="connsiteY7" fmla="*/ 0 h 6069741"/>
              <a:gd name="connsiteX0" fmla="*/ 3363921 w 3363921"/>
              <a:gd name="connsiteY0" fmla="*/ 0 h 6069741"/>
              <a:gd name="connsiteX1" fmla="*/ 2522964 w 3363921"/>
              <a:gd name="connsiteY1" fmla="*/ 3016854 h 6069741"/>
              <a:gd name="connsiteX2" fmla="*/ 2270044 w 3363921"/>
              <a:gd name="connsiteY2" fmla="*/ 5385540 h 6069741"/>
              <a:gd name="connsiteX3" fmla="*/ 657561 w 3363921"/>
              <a:gd name="connsiteY3" fmla="*/ 6069741 h 6069741"/>
              <a:gd name="connsiteX4" fmla="*/ 167476 w 3363921"/>
              <a:gd name="connsiteY4" fmla="*/ 3959940 h 6069741"/>
              <a:gd name="connsiteX5" fmla="*/ 57527 w 3363921"/>
              <a:gd name="connsiteY5" fmla="*/ 1994645 h 6069741"/>
              <a:gd name="connsiteX6" fmla="*/ 1450486 w 3363921"/>
              <a:gd name="connsiteY6" fmla="*/ 877014 h 6069741"/>
              <a:gd name="connsiteX7" fmla="*/ 3363921 w 3363921"/>
              <a:gd name="connsiteY7" fmla="*/ 0 h 6069741"/>
              <a:gd name="connsiteX0" fmla="*/ 3363921 w 3363921"/>
              <a:gd name="connsiteY0" fmla="*/ 0 h 6069741"/>
              <a:gd name="connsiteX1" fmla="*/ 2522964 w 3363921"/>
              <a:gd name="connsiteY1" fmla="*/ 3016854 h 6069741"/>
              <a:gd name="connsiteX2" fmla="*/ 2270044 w 3363921"/>
              <a:gd name="connsiteY2" fmla="*/ 5385540 h 6069741"/>
              <a:gd name="connsiteX3" fmla="*/ 657561 w 3363921"/>
              <a:gd name="connsiteY3" fmla="*/ 6069741 h 6069741"/>
              <a:gd name="connsiteX4" fmla="*/ 167476 w 3363921"/>
              <a:gd name="connsiteY4" fmla="*/ 3959940 h 6069741"/>
              <a:gd name="connsiteX5" fmla="*/ 57527 w 3363921"/>
              <a:gd name="connsiteY5" fmla="*/ 1994645 h 6069741"/>
              <a:gd name="connsiteX6" fmla="*/ 1450486 w 3363921"/>
              <a:gd name="connsiteY6" fmla="*/ 877014 h 6069741"/>
              <a:gd name="connsiteX7" fmla="*/ 3363921 w 3363921"/>
              <a:gd name="connsiteY7" fmla="*/ 0 h 6069741"/>
              <a:gd name="connsiteX0" fmla="*/ 3363921 w 3363921"/>
              <a:gd name="connsiteY0" fmla="*/ 0 h 6069741"/>
              <a:gd name="connsiteX1" fmla="*/ 2522964 w 3363921"/>
              <a:gd name="connsiteY1" fmla="*/ 3016854 h 6069741"/>
              <a:gd name="connsiteX2" fmla="*/ 2270044 w 3363921"/>
              <a:gd name="connsiteY2" fmla="*/ 5385540 h 6069741"/>
              <a:gd name="connsiteX3" fmla="*/ 657561 w 3363921"/>
              <a:gd name="connsiteY3" fmla="*/ 6069741 h 6069741"/>
              <a:gd name="connsiteX4" fmla="*/ 167476 w 3363921"/>
              <a:gd name="connsiteY4" fmla="*/ 3959940 h 6069741"/>
              <a:gd name="connsiteX5" fmla="*/ 57527 w 3363921"/>
              <a:gd name="connsiteY5" fmla="*/ 1994645 h 6069741"/>
              <a:gd name="connsiteX6" fmla="*/ 1450486 w 3363921"/>
              <a:gd name="connsiteY6" fmla="*/ 877014 h 6069741"/>
              <a:gd name="connsiteX7" fmla="*/ 3363921 w 3363921"/>
              <a:gd name="connsiteY7" fmla="*/ 0 h 6069741"/>
              <a:gd name="connsiteX0" fmla="*/ 3363921 w 3363921"/>
              <a:gd name="connsiteY0" fmla="*/ 0 h 6069741"/>
              <a:gd name="connsiteX1" fmla="*/ 2522964 w 3363921"/>
              <a:gd name="connsiteY1" fmla="*/ 3016854 h 6069741"/>
              <a:gd name="connsiteX2" fmla="*/ 2270044 w 3363921"/>
              <a:gd name="connsiteY2" fmla="*/ 5385540 h 6069741"/>
              <a:gd name="connsiteX3" fmla="*/ 657561 w 3363921"/>
              <a:gd name="connsiteY3" fmla="*/ 6069741 h 6069741"/>
              <a:gd name="connsiteX4" fmla="*/ 167476 w 3363921"/>
              <a:gd name="connsiteY4" fmla="*/ 3959940 h 6069741"/>
              <a:gd name="connsiteX5" fmla="*/ 57527 w 3363921"/>
              <a:gd name="connsiteY5" fmla="*/ 1994645 h 6069741"/>
              <a:gd name="connsiteX6" fmla="*/ 1450486 w 3363921"/>
              <a:gd name="connsiteY6" fmla="*/ 877014 h 6069741"/>
              <a:gd name="connsiteX7" fmla="*/ 3363921 w 3363921"/>
              <a:gd name="connsiteY7" fmla="*/ 0 h 6069741"/>
              <a:gd name="connsiteX0" fmla="*/ 3363921 w 3363921"/>
              <a:gd name="connsiteY0" fmla="*/ 0 h 6069741"/>
              <a:gd name="connsiteX1" fmla="*/ 2522964 w 3363921"/>
              <a:gd name="connsiteY1" fmla="*/ 3016854 h 6069741"/>
              <a:gd name="connsiteX2" fmla="*/ 2270044 w 3363921"/>
              <a:gd name="connsiteY2" fmla="*/ 5385540 h 6069741"/>
              <a:gd name="connsiteX3" fmla="*/ 657561 w 3363921"/>
              <a:gd name="connsiteY3" fmla="*/ 6069741 h 6069741"/>
              <a:gd name="connsiteX4" fmla="*/ 167476 w 3363921"/>
              <a:gd name="connsiteY4" fmla="*/ 3959940 h 6069741"/>
              <a:gd name="connsiteX5" fmla="*/ 57527 w 3363921"/>
              <a:gd name="connsiteY5" fmla="*/ 1994645 h 6069741"/>
              <a:gd name="connsiteX6" fmla="*/ 1450486 w 3363921"/>
              <a:gd name="connsiteY6" fmla="*/ 877014 h 6069741"/>
              <a:gd name="connsiteX7" fmla="*/ 3363921 w 3363921"/>
              <a:gd name="connsiteY7" fmla="*/ 0 h 6069741"/>
              <a:gd name="connsiteX0" fmla="*/ 3363921 w 3363921"/>
              <a:gd name="connsiteY0" fmla="*/ 0 h 6069741"/>
              <a:gd name="connsiteX1" fmla="*/ 2522964 w 3363921"/>
              <a:gd name="connsiteY1" fmla="*/ 3016854 h 6069741"/>
              <a:gd name="connsiteX2" fmla="*/ 2270044 w 3363921"/>
              <a:gd name="connsiteY2" fmla="*/ 5385540 h 6069741"/>
              <a:gd name="connsiteX3" fmla="*/ 657561 w 3363921"/>
              <a:gd name="connsiteY3" fmla="*/ 6069741 h 6069741"/>
              <a:gd name="connsiteX4" fmla="*/ 167476 w 3363921"/>
              <a:gd name="connsiteY4" fmla="*/ 3959940 h 6069741"/>
              <a:gd name="connsiteX5" fmla="*/ 57527 w 3363921"/>
              <a:gd name="connsiteY5" fmla="*/ 1994645 h 6069741"/>
              <a:gd name="connsiteX6" fmla="*/ 1450486 w 3363921"/>
              <a:gd name="connsiteY6" fmla="*/ 877014 h 6069741"/>
              <a:gd name="connsiteX7" fmla="*/ 3363921 w 3363921"/>
              <a:gd name="connsiteY7" fmla="*/ 0 h 6069741"/>
              <a:gd name="connsiteX0" fmla="*/ 3363921 w 3363921"/>
              <a:gd name="connsiteY0" fmla="*/ 0 h 6069741"/>
              <a:gd name="connsiteX1" fmla="*/ 2522964 w 3363921"/>
              <a:gd name="connsiteY1" fmla="*/ 3016854 h 6069741"/>
              <a:gd name="connsiteX2" fmla="*/ 2270044 w 3363921"/>
              <a:gd name="connsiteY2" fmla="*/ 5385540 h 6069741"/>
              <a:gd name="connsiteX3" fmla="*/ 657561 w 3363921"/>
              <a:gd name="connsiteY3" fmla="*/ 6069741 h 6069741"/>
              <a:gd name="connsiteX4" fmla="*/ 167476 w 3363921"/>
              <a:gd name="connsiteY4" fmla="*/ 3959940 h 6069741"/>
              <a:gd name="connsiteX5" fmla="*/ 57527 w 3363921"/>
              <a:gd name="connsiteY5" fmla="*/ 1994645 h 6069741"/>
              <a:gd name="connsiteX6" fmla="*/ 1450486 w 3363921"/>
              <a:gd name="connsiteY6" fmla="*/ 877014 h 6069741"/>
              <a:gd name="connsiteX7" fmla="*/ 3363921 w 3363921"/>
              <a:gd name="connsiteY7" fmla="*/ 0 h 6069741"/>
              <a:gd name="connsiteX0" fmla="*/ 3363921 w 3363921"/>
              <a:gd name="connsiteY0" fmla="*/ 0 h 6069741"/>
              <a:gd name="connsiteX1" fmla="*/ 2522964 w 3363921"/>
              <a:gd name="connsiteY1" fmla="*/ 3016854 h 6069741"/>
              <a:gd name="connsiteX2" fmla="*/ 2270044 w 3363921"/>
              <a:gd name="connsiteY2" fmla="*/ 5385540 h 6069741"/>
              <a:gd name="connsiteX3" fmla="*/ 657561 w 3363921"/>
              <a:gd name="connsiteY3" fmla="*/ 6069741 h 6069741"/>
              <a:gd name="connsiteX4" fmla="*/ 167476 w 3363921"/>
              <a:gd name="connsiteY4" fmla="*/ 3959940 h 6069741"/>
              <a:gd name="connsiteX5" fmla="*/ 57527 w 3363921"/>
              <a:gd name="connsiteY5" fmla="*/ 1994645 h 6069741"/>
              <a:gd name="connsiteX6" fmla="*/ 1450486 w 3363921"/>
              <a:gd name="connsiteY6" fmla="*/ 877014 h 6069741"/>
              <a:gd name="connsiteX7" fmla="*/ 3363921 w 3363921"/>
              <a:gd name="connsiteY7" fmla="*/ 0 h 6069741"/>
              <a:gd name="connsiteX0" fmla="*/ 3363921 w 3363921"/>
              <a:gd name="connsiteY0" fmla="*/ 0 h 6069741"/>
              <a:gd name="connsiteX1" fmla="*/ 2522964 w 3363921"/>
              <a:gd name="connsiteY1" fmla="*/ 3016854 h 6069741"/>
              <a:gd name="connsiteX2" fmla="*/ 2270044 w 3363921"/>
              <a:gd name="connsiteY2" fmla="*/ 5385540 h 6069741"/>
              <a:gd name="connsiteX3" fmla="*/ 657561 w 3363921"/>
              <a:gd name="connsiteY3" fmla="*/ 6069741 h 6069741"/>
              <a:gd name="connsiteX4" fmla="*/ 167476 w 3363921"/>
              <a:gd name="connsiteY4" fmla="*/ 3959940 h 6069741"/>
              <a:gd name="connsiteX5" fmla="*/ 57527 w 3363921"/>
              <a:gd name="connsiteY5" fmla="*/ 1994645 h 6069741"/>
              <a:gd name="connsiteX6" fmla="*/ 1450486 w 3363921"/>
              <a:gd name="connsiteY6" fmla="*/ 877014 h 6069741"/>
              <a:gd name="connsiteX7" fmla="*/ 3363921 w 3363921"/>
              <a:gd name="connsiteY7" fmla="*/ 0 h 6069741"/>
              <a:gd name="connsiteX0" fmla="*/ 3875821 w 3875821"/>
              <a:gd name="connsiteY0" fmla="*/ 0 h 6069741"/>
              <a:gd name="connsiteX1" fmla="*/ 3034864 w 3875821"/>
              <a:gd name="connsiteY1" fmla="*/ 3016854 h 6069741"/>
              <a:gd name="connsiteX2" fmla="*/ 2781944 w 3875821"/>
              <a:gd name="connsiteY2" fmla="*/ 5385540 h 6069741"/>
              <a:gd name="connsiteX3" fmla="*/ 1169461 w 3875821"/>
              <a:gd name="connsiteY3" fmla="*/ 6069741 h 6069741"/>
              <a:gd name="connsiteX4" fmla="*/ 679376 w 3875821"/>
              <a:gd name="connsiteY4" fmla="*/ 3959940 h 6069741"/>
              <a:gd name="connsiteX5" fmla="*/ 4277 w 3875821"/>
              <a:gd name="connsiteY5" fmla="*/ 2909045 h 6069741"/>
              <a:gd name="connsiteX6" fmla="*/ 1962386 w 3875821"/>
              <a:gd name="connsiteY6" fmla="*/ 877014 h 6069741"/>
              <a:gd name="connsiteX7" fmla="*/ 3875821 w 3875821"/>
              <a:gd name="connsiteY7" fmla="*/ 0 h 6069741"/>
              <a:gd name="connsiteX0" fmla="*/ 3875821 w 3875821"/>
              <a:gd name="connsiteY0" fmla="*/ 0 h 6069741"/>
              <a:gd name="connsiteX1" fmla="*/ 3034864 w 3875821"/>
              <a:gd name="connsiteY1" fmla="*/ 3016854 h 6069741"/>
              <a:gd name="connsiteX2" fmla="*/ 2781944 w 3875821"/>
              <a:gd name="connsiteY2" fmla="*/ 5385540 h 6069741"/>
              <a:gd name="connsiteX3" fmla="*/ 1169461 w 3875821"/>
              <a:gd name="connsiteY3" fmla="*/ 6069741 h 6069741"/>
              <a:gd name="connsiteX4" fmla="*/ 679376 w 3875821"/>
              <a:gd name="connsiteY4" fmla="*/ 3959940 h 6069741"/>
              <a:gd name="connsiteX5" fmla="*/ 4277 w 3875821"/>
              <a:gd name="connsiteY5" fmla="*/ 2909045 h 6069741"/>
              <a:gd name="connsiteX6" fmla="*/ 1689336 w 3875821"/>
              <a:gd name="connsiteY6" fmla="*/ 1924764 h 6069741"/>
              <a:gd name="connsiteX7" fmla="*/ 3875821 w 3875821"/>
              <a:gd name="connsiteY7" fmla="*/ 0 h 6069741"/>
              <a:gd name="connsiteX0" fmla="*/ 2389921 w 3044875"/>
              <a:gd name="connsiteY0" fmla="*/ 562504 h 4149395"/>
              <a:gd name="connsiteX1" fmla="*/ 3034864 w 3044875"/>
              <a:gd name="connsiteY1" fmla="*/ 1096508 h 4149395"/>
              <a:gd name="connsiteX2" fmla="*/ 2781944 w 3044875"/>
              <a:gd name="connsiteY2" fmla="*/ 3465194 h 4149395"/>
              <a:gd name="connsiteX3" fmla="*/ 1169461 w 3044875"/>
              <a:gd name="connsiteY3" fmla="*/ 4149395 h 4149395"/>
              <a:gd name="connsiteX4" fmla="*/ 679376 w 3044875"/>
              <a:gd name="connsiteY4" fmla="*/ 2039594 h 4149395"/>
              <a:gd name="connsiteX5" fmla="*/ 4277 w 3044875"/>
              <a:gd name="connsiteY5" fmla="*/ 988699 h 4149395"/>
              <a:gd name="connsiteX6" fmla="*/ 1689336 w 3044875"/>
              <a:gd name="connsiteY6" fmla="*/ 4418 h 4149395"/>
              <a:gd name="connsiteX7" fmla="*/ 2389921 w 3044875"/>
              <a:gd name="connsiteY7" fmla="*/ 562504 h 4149395"/>
              <a:gd name="connsiteX0" fmla="*/ 2389921 w 3163547"/>
              <a:gd name="connsiteY0" fmla="*/ 562504 h 4149395"/>
              <a:gd name="connsiteX1" fmla="*/ 3034864 w 3163547"/>
              <a:gd name="connsiteY1" fmla="*/ 1096508 h 4149395"/>
              <a:gd name="connsiteX2" fmla="*/ 3143894 w 3163547"/>
              <a:gd name="connsiteY2" fmla="*/ 2220594 h 4149395"/>
              <a:gd name="connsiteX3" fmla="*/ 1169461 w 3163547"/>
              <a:gd name="connsiteY3" fmla="*/ 4149395 h 4149395"/>
              <a:gd name="connsiteX4" fmla="*/ 679376 w 3163547"/>
              <a:gd name="connsiteY4" fmla="*/ 2039594 h 4149395"/>
              <a:gd name="connsiteX5" fmla="*/ 4277 w 3163547"/>
              <a:gd name="connsiteY5" fmla="*/ 988699 h 4149395"/>
              <a:gd name="connsiteX6" fmla="*/ 1689336 w 3163547"/>
              <a:gd name="connsiteY6" fmla="*/ 4418 h 4149395"/>
              <a:gd name="connsiteX7" fmla="*/ 2389921 w 3163547"/>
              <a:gd name="connsiteY7" fmla="*/ 562504 h 4149395"/>
              <a:gd name="connsiteX0" fmla="*/ 2390070 w 3163696"/>
              <a:gd name="connsiteY0" fmla="*/ 562504 h 2847645"/>
              <a:gd name="connsiteX1" fmla="*/ 3035013 w 3163696"/>
              <a:gd name="connsiteY1" fmla="*/ 1096508 h 2847645"/>
              <a:gd name="connsiteX2" fmla="*/ 3144043 w 3163696"/>
              <a:gd name="connsiteY2" fmla="*/ 2220594 h 2847645"/>
              <a:gd name="connsiteX3" fmla="*/ 1290260 w 3163696"/>
              <a:gd name="connsiteY3" fmla="*/ 2847645 h 2847645"/>
              <a:gd name="connsiteX4" fmla="*/ 679525 w 3163696"/>
              <a:gd name="connsiteY4" fmla="*/ 2039594 h 2847645"/>
              <a:gd name="connsiteX5" fmla="*/ 4426 w 3163696"/>
              <a:gd name="connsiteY5" fmla="*/ 988699 h 2847645"/>
              <a:gd name="connsiteX6" fmla="*/ 1689485 w 3163696"/>
              <a:gd name="connsiteY6" fmla="*/ 4418 h 2847645"/>
              <a:gd name="connsiteX7" fmla="*/ 2390070 w 3163696"/>
              <a:gd name="connsiteY7" fmla="*/ 562504 h 2847645"/>
              <a:gd name="connsiteX0" fmla="*/ 2390070 w 3174466"/>
              <a:gd name="connsiteY0" fmla="*/ 562504 h 2847645"/>
              <a:gd name="connsiteX1" fmla="*/ 3144043 w 3174466"/>
              <a:gd name="connsiteY1" fmla="*/ 2220594 h 2847645"/>
              <a:gd name="connsiteX2" fmla="*/ 1290260 w 3174466"/>
              <a:gd name="connsiteY2" fmla="*/ 2847645 h 2847645"/>
              <a:gd name="connsiteX3" fmla="*/ 679525 w 3174466"/>
              <a:gd name="connsiteY3" fmla="*/ 2039594 h 2847645"/>
              <a:gd name="connsiteX4" fmla="*/ 4426 w 3174466"/>
              <a:gd name="connsiteY4" fmla="*/ 988699 h 2847645"/>
              <a:gd name="connsiteX5" fmla="*/ 1689485 w 3174466"/>
              <a:gd name="connsiteY5" fmla="*/ 4418 h 2847645"/>
              <a:gd name="connsiteX6" fmla="*/ 2390070 w 3174466"/>
              <a:gd name="connsiteY6" fmla="*/ 562504 h 2847645"/>
              <a:gd name="connsiteX0" fmla="*/ 1689485 w 3147211"/>
              <a:gd name="connsiteY0" fmla="*/ 36755 h 2879982"/>
              <a:gd name="connsiteX1" fmla="*/ 3144043 w 3147211"/>
              <a:gd name="connsiteY1" fmla="*/ 2252931 h 2879982"/>
              <a:gd name="connsiteX2" fmla="*/ 1290260 w 3147211"/>
              <a:gd name="connsiteY2" fmla="*/ 2879982 h 2879982"/>
              <a:gd name="connsiteX3" fmla="*/ 679525 w 3147211"/>
              <a:gd name="connsiteY3" fmla="*/ 2071931 h 2879982"/>
              <a:gd name="connsiteX4" fmla="*/ 4426 w 3147211"/>
              <a:gd name="connsiteY4" fmla="*/ 1021036 h 2879982"/>
              <a:gd name="connsiteX5" fmla="*/ 1689485 w 3147211"/>
              <a:gd name="connsiteY5" fmla="*/ 36755 h 2879982"/>
              <a:gd name="connsiteX0" fmla="*/ 1688831 w 3146557"/>
              <a:gd name="connsiteY0" fmla="*/ 36136 h 2879363"/>
              <a:gd name="connsiteX1" fmla="*/ 3143389 w 3146557"/>
              <a:gd name="connsiteY1" fmla="*/ 2252312 h 2879363"/>
              <a:gd name="connsiteX2" fmla="*/ 1289606 w 3146557"/>
              <a:gd name="connsiteY2" fmla="*/ 2879363 h 2879363"/>
              <a:gd name="connsiteX3" fmla="*/ 3772 w 3146557"/>
              <a:gd name="connsiteY3" fmla="*/ 1020417 h 2879363"/>
              <a:gd name="connsiteX4" fmla="*/ 1688831 w 3146557"/>
              <a:gd name="connsiteY4" fmla="*/ 36136 h 2879363"/>
              <a:gd name="connsiteX0" fmla="*/ 1688771 w 3146497"/>
              <a:gd name="connsiteY0" fmla="*/ 36136 h 2879363"/>
              <a:gd name="connsiteX1" fmla="*/ 3143329 w 3146497"/>
              <a:gd name="connsiteY1" fmla="*/ 2252312 h 2879363"/>
              <a:gd name="connsiteX2" fmla="*/ 1303834 w 3146497"/>
              <a:gd name="connsiteY2" fmla="*/ 2879363 h 2879363"/>
              <a:gd name="connsiteX3" fmla="*/ 3712 w 3146497"/>
              <a:gd name="connsiteY3" fmla="*/ 1020417 h 2879363"/>
              <a:gd name="connsiteX4" fmla="*/ 1688771 w 3146497"/>
              <a:gd name="connsiteY4" fmla="*/ 36136 h 2879363"/>
              <a:gd name="connsiteX0" fmla="*/ 1687519 w 3145245"/>
              <a:gd name="connsiteY0" fmla="*/ 36136 h 2879363"/>
              <a:gd name="connsiteX1" fmla="*/ 3142077 w 3145245"/>
              <a:gd name="connsiteY1" fmla="*/ 2252312 h 2879363"/>
              <a:gd name="connsiteX2" fmla="*/ 1302582 w 3145245"/>
              <a:gd name="connsiteY2" fmla="*/ 2879363 h 2879363"/>
              <a:gd name="connsiteX3" fmla="*/ 2460 w 3145245"/>
              <a:gd name="connsiteY3" fmla="*/ 1020417 h 2879363"/>
              <a:gd name="connsiteX4" fmla="*/ 1687519 w 3145245"/>
              <a:gd name="connsiteY4" fmla="*/ 36136 h 2879363"/>
              <a:gd name="connsiteX0" fmla="*/ 1687519 w 3145245"/>
              <a:gd name="connsiteY0" fmla="*/ 36136 h 2879363"/>
              <a:gd name="connsiteX1" fmla="*/ 3142077 w 3145245"/>
              <a:gd name="connsiteY1" fmla="*/ 2252312 h 2879363"/>
              <a:gd name="connsiteX2" fmla="*/ 1302582 w 3145245"/>
              <a:gd name="connsiteY2" fmla="*/ 2879363 h 2879363"/>
              <a:gd name="connsiteX3" fmla="*/ 2460 w 3145245"/>
              <a:gd name="connsiteY3" fmla="*/ 1020417 h 2879363"/>
              <a:gd name="connsiteX4" fmla="*/ 1687519 w 3145245"/>
              <a:gd name="connsiteY4" fmla="*/ 36136 h 2879363"/>
              <a:gd name="connsiteX0" fmla="*/ 1687519 w 3145245"/>
              <a:gd name="connsiteY0" fmla="*/ 36136 h 2879363"/>
              <a:gd name="connsiteX1" fmla="*/ 3142077 w 3145245"/>
              <a:gd name="connsiteY1" fmla="*/ 2252312 h 2879363"/>
              <a:gd name="connsiteX2" fmla="*/ 1302582 w 3145245"/>
              <a:gd name="connsiteY2" fmla="*/ 2879363 h 2879363"/>
              <a:gd name="connsiteX3" fmla="*/ 2460 w 3145245"/>
              <a:gd name="connsiteY3" fmla="*/ 1020417 h 2879363"/>
              <a:gd name="connsiteX4" fmla="*/ 1687519 w 3145245"/>
              <a:gd name="connsiteY4" fmla="*/ 36136 h 2879363"/>
              <a:gd name="connsiteX0" fmla="*/ 1687519 w 3142077"/>
              <a:gd name="connsiteY0" fmla="*/ 36136 h 2879363"/>
              <a:gd name="connsiteX1" fmla="*/ 3142077 w 3142077"/>
              <a:gd name="connsiteY1" fmla="*/ 2252312 h 2879363"/>
              <a:gd name="connsiteX2" fmla="*/ 1302582 w 3142077"/>
              <a:gd name="connsiteY2" fmla="*/ 2879363 h 2879363"/>
              <a:gd name="connsiteX3" fmla="*/ 2460 w 3142077"/>
              <a:gd name="connsiteY3" fmla="*/ 1020417 h 2879363"/>
              <a:gd name="connsiteX4" fmla="*/ 1687519 w 3142077"/>
              <a:gd name="connsiteY4" fmla="*/ 36136 h 2879363"/>
              <a:gd name="connsiteX0" fmla="*/ 1687519 w 3142077"/>
              <a:gd name="connsiteY0" fmla="*/ 36136 h 2879363"/>
              <a:gd name="connsiteX1" fmla="*/ 3142077 w 3142077"/>
              <a:gd name="connsiteY1" fmla="*/ 2252312 h 2879363"/>
              <a:gd name="connsiteX2" fmla="*/ 1302582 w 3142077"/>
              <a:gd name="connsiteY2" fmla="*/ 2879363 h 2879363"/>
              <a:gd name="connsiteX3" fmla="*/ 2460 w 3142077"/>
              <a:gd name="connsiteY3" fmla="*/ 1020417 h 2879363"/>
              <a:gd name="connsiteX4" fmla="*/ 1687519 w 3142077"/>
              <a:gd name="connsiteY4" fmla="*/ 36136 h 2879363"/>
              <a:gd name="connsiteX0" fmla="*/ 1687519 w 3142077"/>
              <a:gd name="connsiteY0" fmla="*/ 11963 h 2855190"/>
              <a:gd name="connsiteX1" fmla="*/ 3142077 w 3142077"/>
              <a:gd name="connsiteY1" fmla="*/ 2228139 h 2855190"/>
              <a:gd name="connsiteX2" fmla="*/ 1302582 w 3142077"/>
              <a:gd name="connsiteY2" fmla="*/ 2855190 h 2855190"/>
              <a:gd name="connsiteX3" fmla="*/ 2460 w 3142077"/>
              <a:gd name="connsiteY3" fmla="*/ 996244 h 2855190"/>
              <a:gd name="connsiteX4" fmla="*/ 1687519 w 3142077"/>
              <a:gd name="connsiteY4" fmla="*/ 11963 h 2855190"/>
              <a:gd name="connsiteX0" fmla="*/ 1687519 w 3142077"/>
              <a:gd name="connsiteY0" fmla="*/ 11963 h 2855190"/>
              <a:gd name="connsiteX1" fmla="*/ 3142077 w 3142077"/>
              <a:gd name="connsiteY1" fmla="*/ 2228139 h 2855190"/>
              <a:gd name="connsiteX2" fmla="*/ 1302582 w 3142077"/>
              <a:gd name="connsiteY2" fmla="*/ 2855190 h 2855190"/>
              <a:gd name="connsiteX3" fmla="*/ 2460 w 3142077"/>
              <a:gd name="connsiteY3" fmla="*/ 996244 h 2855190"/>
              <a:gd name="connsiteX4" fmla="*/ 1687519 w 3142077"/>
              <a:gd name="connsiteY4" fmla="*/ 11963 h 2855190"/>
              <a:gd name="connsiteX0" fmla="*/ 1685059 w 3139617"/>
              <a:gd name="connsiteY0" fmla="*/ 11963 h 2855190"/>
              <a:gd name="connsiteX1" fmla="*/ 3139617 w 3139617"/>
              <a:gd name="connsiteY1" fmla="*/ 2228139 h 2855190"/>
              <a:gd name="connsiteX2" fmla="*/ 1300122 w 3139617"/>
              <a:gd name="connsiteY2" fmla="*/ 2855190 h 2855190"/>
              <a:gd name="connsiteX3" fmla="*/ 0 w 3139617"/>
              <a:gd name="connsiteY3" fmla="*/ 996244 h 2855190"/>
              <a:gd name="connsiteX4" fmla="*/ 1685059 w 3139617"/>
              <a:gd name="connsiteY4" fmla="*/ 11963 h 2855190"/>
              <a:gd name="connsiteX0" fmla="*/ 1685059 w 3139617"/>
              <a:gd name="connsiteY0" fmla="*/ 11963 h 2855190"/>
              <a:gd name="connsiteX1" fmla="*/ 3139617 w 3139617"/>
              <a:gd name="connsiteY1" fmla="*/ 2228139 h 2855190"/>
              <a:gd name="connsiteX2" fmla="*/ 1300122 w 3139617"/>
              <a:gd name="connsiteY2" fmla="*/ 2855190 h 2855190"/>
              <a:gd name="connsiteX3" fmla="*/ 0 w 3139617"/>
              <a:gd name="connsiteY3" fmla="*/ 996244 h 2855190"/>
              <a:gd name="connsiteX4" fmla="*/ 1685059 w 3139617"/>
              <a:gd name="connsiteY4" fmla="*/ 11963 h 2855190"/>
              <a:gd name="connsiteX0" fmla="*/ 1685059 w 3139617"/>
              <a:gd name="connsiteY0" fmla="*/ 11963 h 2855190"/>
              <a:gd name="connsiteX1" fmla="*/ 3139617 w 3139617"/>
              <a:gd name="connsiteY1" fmla="*/ 2228139 h 2855190"/>
              <a:gd name="connsiteX2" fmla="*/ 1300122 w 3139617"/>
              <a:gd name="connsiteY2" fmla="*/ 2855190 h 2855190"/>
              <a:gd name="connsiteX3" fmla="*/ 0 w 3139617"/>
              <a:gd name="connsiteY3" fmla="*/ 996244 h 2855190"/>
              <a:gd name="connsiteX4" fmla="*/ 1685059 w 3139617"/>
              <a:gd name="connsiteY4" fmla="*/ 11963 h 2855190"/>
              <a:gd name="connsiteX0" fmla="*/ 1685059 w 3139617"/>
              <a:gd name="connsiteY0" fmla="*/ 0 h 2843227"/>
              <a:gd name="connsiteX1" fmla="*/ 3139617 w 3139617"/>
              <a:gd name="connsiteY1" fmla="*/ 2216176 h 2843227"/>
              <a:gd name="connsiteX2" fmla="*/ 1300122 w 3139617"/>
              <a:gd name="connsiteY2" fmla="*/ 2843227 h 2843227"/>
              <a:gd name="connsiteX3" fmla="*/ 0 w 3139617"/>
              <a:gd name="connsiteY3" fmla="*/ 984281 h 2843227"/>
              <a:gd name="connsiteX4" fmla="*/ 1685059 w 3139617"/>
              <a:gd name="connsiteY4" fmla="*/ 0 h 2843227"/>
              <a:gd name="connsiteX0" fmla="*/ 1685059 w 3178595"/>
              <a:gd name="connsiteY0" fmla="*/ 0 h 2843227"/>
              <a:gd name="connsiteX1" fmla="*/ 2487371 w 3178595"/>
              <a:gd name="connsiteY1" fmla="*/ 1036667 h 2843227"/>
              <a:gd name="connsiteX2" fmla="*/ 3139617 w 3178595"/>
              <a:gd name="connsiteY2" fmla="*/ 2216176 h 2843227"/>
              <a:gd name="connsiteX3" fmla="*/ 1300122 w 3178595"/>
              <a:gd name="connsiteY3" fmla="*/ 2843227 h 2843227"/>
              <a:gd name="connsiteX4" fmla="*/ 0 w 3178595"/>
              <a:gd name="connsiteY4" fmla="*/ 984281 h 2843227"/>
              <a:gd name="connsiteX5" fmla="*/ 1685059 w 3178595"/>
              <a:gd name="connsiteY5" fmla="*/ 0 h 2843227"/>
              <a:gd name="connsiteX0" fmla="*/ 1685059 w 3178595"/>
              <a:gd name="connsiteY0" fmla="*/ 0 h 2843227"/>
              <a:gd name="connsiteX1" fmla="*/ 2487371 w 3178595"/>
              <a:gd name="connsiteY1" fmla="*/ 1036667 h 2843227"/>
              <a:gd name="connsiteX2" fmla="*/ 3139617 w 3178595"/>
              <a:gd name="connsiteY2" fmla="*/ 2216176 h 2843227"/>
              <a:gd name="connsiteX3" fmla="*/ 1300122 w 3178595"/>
              <a:gd name="connsiteY3" fmla="*/ 2843227 h 2843227"/>
              <a:gd name="connsiteX4" fmla="*/ 0 w 3178595"/>
              <a:gd name="connsiteY4" fmla="*/ 984281 h 2843227"/>
              <a:gd name="connsiteX5" fmla="*/ 1685059 w 3178595"/>
              <a:gd name="connsiteY5" fmla="*/ 0 h 2843227"/>
              <a:gd name="connsiteX0" fmla="*/ 1685059 w 3180893"/>
              <a:gd name="connsiteY0" fmla="*/ 0 h 2843227"/>
              <a:gd name="connsiteX1" fmla="*/ 2530233 w 3180893"/>
              <a:gd name="connsiteY1" fmla="*/ 989042 h 2843227"/>
              <a:gd name="connsiteX2" fmla="*/ 3139617 w 3180893"/>
              <a:gd name="connsiteY2" fmla="*/ 2216176 h 2843227"/>
              <a:gd name="connsiteX3" fmla="*/ 1300122 w 3180893"/>
              <a:gd name="connsiteY3" fmla="*/ 2843227 h 2843227"/>
              <a:gd name="connsiteX4" fmla="*/ 0 w 3180893"/>
              <a:gd name="connsiteY4" fmla="*/ 984281 h 2843227"/>
              <a:gd name="connsiteX5" fmla="*/ 1685059 w 3180893"/>
              <a:gd name="connsiteY5" fmla="*/ 0 h 2843227"/>
              <a:gd name="connsiteX0" fmla="*/ 1685059 w 3180893"/>
              <a:gd name="connsiteY0" fmla="*/ 0 h 2843227"/>
              <a:gd name="connsiteX1" fmla="*/ 2530233 w 3180893"/>
              <a:gd name="connsiteY1" fmla="*/ 989042 h 2843227"/>
              <a:gd name="connsiteX2" fmla="*/ 3139617 w 3180893"/>
              <a:gd name="connsiteY2" fmla="*/ 2216176 h 2843227"/>
              <a:gd name="connsiteX3" fmla="*/ 1300122 w 3180893"/>
              <a:gd name="connsiteY3" fmla="*/ 2843227 h 2843227"/>
              <a:gd name="connsiteX4" fmla="*/ 0 w 3180893"/>
              <a:gd name="connsiteY4" fmla="*/ 984281 h 2843227"/>
              <a:gd name="connsiteX5" fmla="*/ 1685059 w 3180893"/>
              <a:gd name="connsiteY5" fmla="*/ 0 h 2843227"/>
              <a:gd name="connsiteX0" fmla="*/ 1685059 w 3170986"/>
              <a:gd name="connsiteY0" fmla="*/ 0 h 2843227"/>
              <a:gd name="connsiteX1" fmla="*/ 2301633 w 3170986"/>
              <a:gd name="connsiteY1" fmla="*/ 693767 h 2843227"/>
              <a:gd name="connsiteX2" fmla="*/ 3139617 w 3170986"/>
              <a:gd name="connsiteY2" fmla="*/ 2216176 h 2843227"/>
              <a:gd name="connsiteX3" fmla="*/ 1300122 w 3170986"/>
              <a:gd name="connsiteY3" fmla="*/ 2843227 h 2843227"/>
              <a:gd name="connsiteX4" fmla="*/ 0 w 3170986"/>
              <a:gd name="connsiteY4" fmla="*/ 984281 h 2843227"/>
              <a:gd name="connsiteX5" fmla="*/ 1685059 w 3170986"/>
              <a:gd name="connsiteY5" fmla="*/ 0 h 2843227"/>
              <a:gd name="connsiteX0" fmla="*/ 1685059 w 3171760"/>
              <a:gd name="connsiteY0" fmla="*/ 0 h 2843227"/>
              <a:gd name="connsiteX1" fmla="*/ 2301633 w 3171760"/>
              <a:gd name="connsiteY1" fmla="*/ 693767 h 2843227"/>
              <a:gd name="connsiteX2" fmla="*/ 3139617 w 3171760"/>
              <a:gd name="connsiteY2" fmla="*/ 2216176 h 2843227"/>
              <a:gd name="connsiteX3" fmla="*/ 1300122 w 3171760"/>
              <a:gd name="connsiteY3" fmla="*/ 2843227 h 2843227"/>
              <a:gd name="connsiteX4" fmla="*/ 0 w 3171760"/>
              <a:gd name="connsiteY4" fmla="*/ 984281 h 2843227"/>
              <a:gd name="connsiteX5" fmla="*/ 1685059 w 3171760"/>
              <a:gd name="connsiteY5" fmla="*/ 0 h 2843227"/>
              <a:gd name="connsiteX0" fmla="*/ 1685059 w 3171760"/>
              <a:gd name="connsiteY0" fmla="*/ 0 h 2843227"/>
              <a:gd name="connsiteX1" fmla="*/ 2301633 w 3171760"/>
              <a:gd name="connsiteY1" fmla="*/ 665192 h 2843227"/>
              <a:gd name="connsiteX2" fmla="*/ 3139617 w 3171760"/>
              <a:gd name="connsiteY2" fmla="*/ 2216176 h 2843227"/>
              <a:gd name="connsiteX3" fmla="*/ 1300122 w 3171760"/>
              <a:gd name="connsiteY3" fmla="*/ 2843227 h 2843227"/>
              <a:gd name="connsiteX4" fmla="*/ 0 w 3171760"/>
              <a:gd name="connsiteY4" fmla="*/ 984281 h 2843227"/>
              <a:gd name="connsiteX5" fmla="*/ 1685059 w 3171760"/>
              <a:gd name="connsiteY5" fmla="*/ 0 h 2843227"/>
              <a:gd name="connsiteX0" fmla="*/ 1685059 w 3172738"/>
              <a:gd name="connsiteY0" fmla="*/ 0 h 2843227"/>
              <a:gd name="connsiteX1" fmla="*/ 2301633 w 3172738"/>
              <a:gd name="connsiteY1" fmla="*/ 665192 h 2843227"/>
              <a:gd name="connsiteX2" fmla="*/ 3139617 w 3172738"/>
              <a:gd name="connsiteY2" fmla="*/ 2216176 h 2843227"/>
              <a:gd name="connsiteX3" fmla="*/ 1300122 w 3172738"/>
              <a:gd name="connsiteY3" fmla="*/ 2843227 h 2843227"/>
              <a:gd name="connsiteX4" fmla="*/ 0 w 3172738"/>
              <a:gd name="connsiteY4" fmla="*/ 984281 h 2843227"/>
              <a:gd name="connsiteX5" fmla="*/ 1685059 w 3172738"/>
              <a:gd name="connsiteY5" fmla="*/ 0 h 2843227"/>
              <a:gd name="connsiteX0" fmla="*/ 1685059 w 3168993"/>
              <a:gd name="connsiteY0" fmla="*/ 0 h 2843227"/>
              <a:gd name="connsiteX1" fmla="*/ 2301633 w 3168993"/>
              <a:gd name="connsiteY1" fmla="*/ 665192 h 2843227"/>
              <a:gd name="connsiteX2" fmla="*/ 3139617 w 3168993"/>
              <a:gd name="connsiteY2" fmla="*/ 2216176 h 2843227"/>
              <a:gd name="connsiteX3" fmla="*/ 1300122 w 3168993"/>
              <a:gd name="connsiteY3" fmla="*/ 2843227 h 2843227"/>
              <a:gd name="connsiteX4" fmla="*/ 0 w 3168993"/>
              <a:gd name="connsiteY4" fmla="*/ 984281 h 2843227"/>
              <a:gd name="connsiteX5" fmla="*/ 1685059 w 3168993"/>
              <a:gd name="connsiteY5" fmla="*/ 0 h 2843227"/>
              <a:gd name="connsiteX0" fmla="*/ 1685059 w 3168339"/>
              <a:gd name="connsiteY0" fmla="*/ 0 h 2843227"/>
              <a:gd name="connsiteX1" fmla="*/ 2301633 w 3168339"/>
              <a:gd name="connsiteY1" fmla="*/ 665192 h 2843227"/>
              <a:gd name="connsiteX2" fmla="*/ 3139617 w 3168339"/>
              <a:gd name="connsiteY2" fmla="*/ 2216176 h 2843227"/>
              <a:gd name="connsiteX3" fmla="*/ 1300122 w 3168339"/>
              <a:gd name="connsiteY3" fmla="*/ 2843227 h 2843227"/>
              <a:gd name="connsiteX4" fmla="*/ 0 w 3168339"/>
              <a:gd name="connsiteY4" fmla="*/ 984281 h 2843227"/>
              <a:gd name="connsiteX5" fmla="*/ 1685059 w 3168339"/>
              <a:gd name="connsiteY5" fmla="*/ 0 h 2843227"/>
              <a:gd name="connsiteX0" fmla="*/ 1685059 w 3219520"/>
              <a:gd name="connsiteY0" fmla="*/ 0 h 2843227"/>
              <a:gd name="connsiteX1" fmla="*/ 2301633 w 3219520"/>
              <a:gd name="connsiteY1" fmla="*/ 665192 h 2843227"/>
              <a:gd name="connsiteX2" fmla="*/ 2830272 w 3219520"/>
              <a:gd name="connsiteY2" fmla="*/ 1384329 h 2843227"/>
              <a:gd name="connsiteX3" fmla="*/ 3139617 w 3219520"/>
              <a:gd name="connsiteY3" fmla="*/ 2216176 h 2843227"/>
              <a:gd name="connsiteX4" fmla="*/ 1300122 w 3219520"/>
              <a:gd name="connsiteY4" fmla="*/ 2843227 h 2843227"/>
              <a:gd name="connsiteX5" fmla="*/ 0 w 3219520"/>
              <a:gd name="connsiteY5" fmla="*/ 984281 h 2843227"/>
              <a:gd name="connsiteX6" fmla="*/ 1685059 w 3219520"/>
              <a:gd name="connsiteY6" fmla="*/ 0 h 2843227"/>
              <a:gd name="connsiteX0" fmla="*/ 1685059 w 3212601"/>
              <a:gd name="connsiteY0" fmla="*/ 0 h 2843227"/>
              <a:gd name="connsiteX1" fmla="*/ 2301633 w 3212601"/>
              <a:gd name="connsiteY1" fmla="*/ 665192 h 2843227"/>
              <a:gd name="connsiteX2" fmla="*/ 2770741 w 3212601"/>
              <a:gd name="connsiteY2" fmla="*/ 1410523 h 2843227"/>
              <a:gd name="connsiteX3" fmla="*/ 3139617 w 3212601"/>
              <a:gd name="connsiteY3" fmla="*/ 2216176 h 2843227"/>
              <a:gd name="connsiteX4" fmla="*/ 1300122 w 3212601"/>
              <a:gd name="connsiteY4" fmla="*/ 2843227 h 2843227"/>
              <a:gd name="connsiteX5" fmla="*/ 0 w 3212601"/>
              <a:gd name="connsiteY5" fmla="*/ 984281 h 2843227"/>
              <a:gd name="connsiteX6" fmla="*/ 1685059 w 3212601"/>
              <a:gd name="connsiteY6" fmla="*/ 0 h 2843227"/>
              <a:gd name="connsiteX0" fmla="*/ 1685059 w 3212601"/>
              <a:gd name="connsiteY0" fmla="*/ 0 h 2843227"/>
              <a:gd name="connsiteX1" fmla="*/ 2301633 w 3212601"/>
              <a:gd name="connsiteY1" fmla="*/ 665192 h 2843227"/>
              <a:gd name="connsiteX2" fmla="*/ 2770741 w 3212601"/>
              <a:gd name="connsiteY2" fmla="*/ 1410523 h 2843227"/>
              <a:gd name="connsiteX3" fmla="*/ 3139617 w 3212601"/>
              <a:gd name="connsiteY3" fmla="*/ 2216176 h 2843227"/>
              <a:gd name="connsiteX4" fmla="*/ 1300122 w 3212601"/>
              <a:gd name="connsiteY4" fmla="*/ 2843227 h 2843227"/>
              <a:gd name="connsiteX5" fmla="*/ 0 w 3212601"/>
              <a:gd name="connsiteY5" fmla="*/ 984281 h 2843227"/>
              <a:gd name="connsiteX6" fmla="*/ 1685059 w 3212601"/>
              <a:gd name="connsiteY6" fmla="*/ 0 h 2843227"/>
              <a:gd name="connsiteX0" fmla="*/ 1685059 w 3139617"/>
              <a:gd name="connsiteY0" fmla="*/ 0 h 2843227"/>
              <a:gd name="connsiteX1" fmla="*/ 2301633 w 3139617"/>
              <a:gd name="connsiteY1" fmla="*/ 665192 h 2843227"/>
              <a:gd name="connsiteX2" fmla="*/ 2770741 w 3139617"/>
              <a:gd name="connsiteY2" fmla="*/ 1410523 h 2843227"/>
              <a:gd name="connsiteX3" fmla="*/ 3139617 w 3139617"/>
              <a:gd name="connsiteY3" fmla="*/ 2216176 h 2843227"/>
              <a:gd name="connsiteX4" fmla="*/ 1300122 w 3139617"/>
              <a:gd name="connsiteY4" fmla="*/ 2843227 h 2843227"/>
              <a:gd name="connsiteX5" fmla="*/ 0 w 3139617"/>
              <a:gd name="connsiteY5" fmla="*/ 984281 h 2843227"/>
              <a:gd name="connsiteX6" fmla="*/ 1685059 w 3139617"/>
              <a:gd name="connsiteY6" fmla="*/ 0 h 2843227"/>
              <a:gd name="connsiteX0" fmla="*/ 1685059 w 3139617"/>
              <a:gd name="connsiteY0" fmla="*/ 0 h 2843227"/>
              <a:gd name="connsiteX1" fmla="*/ 2301633 w 3139617"/>
              <a:gd name="connsiteY1" fmla="*/ 665192 h 2843227"/>
              <a:gd name="connsiteX2" fmla="*/ 2782647 w 3139617"/>
              <a:gd name="connsiteY2" fmla="*/ 1408141 h 2843227"/>
              <a:gd name="connsiteX3" fmla="*/ 3139617 w 3139617"/>
              <a:gd name="connsiteY3" fmla="*/ 2216176 h 2843227"/>
              <a:gd name="connsiteX4" fmla="*/ 1300122 w 3139617"/>
              <a:gd name="connsiteY4" fmla="*/ 2843227 h 2843227"/>
              <a:gd name="connsiteX5" fmla="*/ 0 w 3139617"/>
              <a:gd name="connsiteY5" fmla="*/ 984281 h 2843227"/>
              <a:gd name="connsiteX6" fmla="*/ 1685059 w 3139617"/>
              <a:gd name="connsiteY6" fmla="*/ 0 h 2843227"/>
              <a:gd name="connsiteX0" fmla="*/ 1685059 w 3139617"/>
              <a:gd name="connsiteY0" fmla="*/ 0 h 2843227"/>
              <a:gd name="connsiteX1" fmla="*/ 2301633 w 3139617"/>
              <a:gd name="connsiteY1" fmla="*/ 665192 h 2843227"/>
              <a:gd name="connsiteX2" fmla="*/ 2775503 w 3139617"/>
              <a:gd name="connsiteY2" fmla="*/ 1405760 h 2843227"/>
              <a:gd name="connsiteX3" fmla="*/ 3139617 w 3139617"/>
              <a:gd name="connsiteY3" fmla="*/ 2216176 h 2843227"/>
              <a:gd name="connsiteX4" fmla="*/ 1300122 w 3139617"/>
              <a:gd name="connsiteY4" fmla="*/ 2843227 h 2843227"/>
              <a:gd name="connsiteX5" fmla="*/ 0 w 3139617"/>
              <a:gd name="connsiteY5" fmla="*/ 984281 h 2843227"/>
              <a:gd name="connsiteX6" fmla="*/ 1685059 w 3139617"/>
              <a:gd name="connsiteY6" fmla="*/ 0 h 2843227"/>
              <a:gd name="connsiteX0" fmla="*/ 1685059 w 3139617"/>
              <a:gd name="connsiteY0" fmla="*/ 0 h 2843227"/>
              <a:gd name="connsiteX1" fmla="*/ 2294490 w 3139617"/>
              <a:gd name="connsiteY1" fmla="*/ 665192 h 2843227"/>
              <a:gd name="connsiteX2" fmla="*/ 2775503 w 3139617"/>
              <a:gd name="connsiteY2" fmla="*/ 1405760 h 2843227"/>
              <a:gd name="connsiteX3" fmla="*/ 3139617 w 3139617"/>
              <a:gd name="connsiteY3" fmla="*/ 2216176 h 2843227"/>
              <a:gd name="connsiteX4" fmla="*/ 1300122 w 3139617"/>
              <a:gd name="connsiteY4" fmla="*/ 2843227 h 2843227"/>
              <a:gd name="connsiteX5" fmla="*/ 0 w 3139617"/>
              <a:gd name="connsiteY5" fmla="*/ 984281 h 2843227"/>
              <a:gd name="connsiteX6" fmla="*/ 1685059 w 3139617"/>
              <a:gd name="connsiteY6" fmla="*/ 0 h 2843227"/>
              <a:gd name="connsiteX0" fmla="*/ 1685059 w 3139617"/>
              <a:gd name="connsiteY0" fmla="*/ 0 h 2843227"/>
              <a:gd name="connsiteX1" fmla="*/ 2301633 w 3139617"/>
              <a:gd name="connsiteY1" fmla="*/ 665192 h 2843227"/>
              <a:gd name="connsiteX2" fmla="*/ 2775503 w 3139617"/>
              <a:gd name="connsiteY2" fmla="*/ 1405760 h 2843227"/>
              <a:gd name="connsiteX3" fmla="*/ 3139617 w 3139617"/>
              <a:gd name="connsiteY3" fmla="*/ 2216176 h 2843227"/>
              <a:gd name="connsiteX4" fmla="*/ 1300122 w 3139617"/>
              <a:gd name="connsiteY4" fmla="*/ 2843227 h 2843227"/>
              <a:gd name="connsiteX5" fmla="*/ 0 w 3139617"/>
              <a:gd name="connsiteY5" fmla="*/ 984281 h 2843227"/>
              <a:gd name="connsiteX6" fmla="*/ 1685059 w 3139617"/>
              <a:gd name="connsiteY6" fmla="*/ 0 h 2843227"/>
              <a:gd name="connsiteX0" fmla="*/ 1685059 w 3139617"/>
              <a:gd name="connsiteY0" fmla="*/ 0 h 2843227"/>
              <a:gd name="connsiteX1" fmla="*/ 2275440 w 3139617"/>
              <a:gd name="connsiteY1" fmla="*/ 636617 h 2843227"/>
              <a:gd name="connsiteX2" fmla="*/ 2775503 w 3139617"/>
              <a:gd name="connsiteY2" fmla="*/ 1405760 h 2843227"/>
              <a:gd name="connsiteX3" fmla="*/ 3139617 w 3139617"/>
              <a:gd name="connsiteY3" fmla="*/ 2216176 h 2843227"/>
              <a:gd name="connsiteX4" fmla="*/ 1300122 w 3139617"/>
              <a:gd name="connsiteY4" fmla="*/ 2843227 h 2843227"/>
              <a:gd name="connsiteX5" fmla="*/ 0 w 3139617"/>
              <a:gd name="connsiteY5" fmla="*/ 984281 h 2843227"/>
              <a:gd name="connsiteX6" fmla="*/ 1685059 w 3139617"/>
              <a:gd name="connsiteY6" fmla="*/ 0 h 2843227"/>
              <a:gd name="connsiteX0" fmla="*/ 1685059 w 3139617"/>
              <a:gd name="connsiteY0" fmla="*/ 0 h 2850371"/>
              <a:gd name="connsiteX1" fmla="*/ 2275440 w 3139617"/>
              <a:gd name="connsiteY1" fmla="*/ 643761 h 2850371"/>
              <a:gd name="connsiteX2" fmla="*/ 2775503 w 3139617"/>
              <a:gd name="connsiteY2" fmla="*/ 1412904 h 2850371"/>
              <a:gd name="connsiteX3" fmla="*/ 3139617 w 3139617"/>
              <a:gd name="connsiteY3" fmla="*/ 2223320 h 2850371"/>
              <a:gd name="connsiteX4" fmla="*/ 1300122 w 3139617"/>
              <a:gd name="connsiteY4" fmla="*/ 2850371 h 2850371"/>
              <a:gd name="connsiteX5" fmla="*/ 0 w 3139617"/>
              <a:gd name="connsiteY5" fmla="*/ 991425 h 2850371"/>
              <a:gd name="connsiteX6" fmla="*/ 1685059 w 3139617"/>
              <a:gd name="connsiteY6" fmla="*/ 0 h 2850371"/>
              <a:gd name="connsiteX0" fmla="*/ 1685059 w 3139617"/>
              <a:gd name="connsiteY0" fmla="*/ 0 h 2850371"/>
              <a:gd name="connsiteX1" fmla="*/ 2275440 w 3139617"/>
              <a:gd name="connsiteY1" fmla="*/ 643761 h 2850371"/>
              <a:gd name="connsiteX2" fmla="*/ 2775503 w 3139617"/>
              <a:gd name="connsiteY2" fmla="*/ 1412904 h 2850371"/>
              <a:gd name="connsiteX3" fmla="*/ 3139617 w 3139617"/>
              <a:gd name="connsiteY3" fmla="*/ 2223320 h 2850371"/>
              <a:gd name="connsiteX4" fmla="*/ 1300122 w 3139617"/>
              <a:gd name="connsiteY4" fmla="*/ 2850371 h 2850371"/>
              <a:gd name="connsiteX5" fmla="*/ 0 w 3139617"/>
              <a:gd name="connsiteY5" fmla="*/ 991425 h 2850371"/>
              <a:gd name="connsiteX6" fmla="*/ 1685059 w 3139617"/>
              <a:gd name="connsiteY6" fmla="*/ 0 h 2850371"/>
              <a:gd name="connsiteX0" fmla="*/ 1685059 w 3139617"/>
              <a:gd name="connsiteY0" fmla="*/ 0 h 2850371"/>
              <a:gd name="connsiteX1" fmla="*/ 2125421 w 3139617"/>
              <a:gd name="connsiteY1" fmla="*/ 472311 h 2850371"/>
              <a:gd name="connsiteX2" fmla="*/ 2775503 w 3139617"/>
              <a:gd name="connsiteY2" fmla="*/ 1412904 h 2850371"/>
              <a:gd name="connsiteX3" fmla="*/ 3139617 w 3139617"/>
              <a:gd name="connsiteY3" fmla="*/ 2223320 h 2850371"/>
              <a:gd name="connsiteX4" fmla="*/ 1300122 w 3139617"/>
              <a:gd name="connsiteY4" fmla="*/ 2850371 h 2850371"/>
              <a:gd name="connsiteX5" fmla="*/ 0 w 3139617"/>
              <a:gd name="connsiteY5" fmla="*/ 991425 h 2850371"/>
              <a:gd name="connsiteX6" fmla="*/ 1685059 w 3139617"/>
              <a:gd name="connsiteY6" fmla="*/ 0 h 2850371"/>
              <a:gd name="connsiteX0" fmla="*/ 1685059 w 3139617"/>
              <a:gd name="connsiteY0" fmla="*/ 0 h 2850371"/>
              <a:gd name="connsiteX1" fmla="*/ 2125421 w 3139617"/>
              <a:gd name="connsiteY1" fmla="*/ 465167 h 2850371"/>
              <a:gd name="connsiteX2" fmla="*/ 2775503 w 3139617"/>
              <a:gd name="connsiteY2" fmla="*/ 1412904 h 2850371"/>
              <a:gd name="connsiteX3" fmla="*/ 3139617 w 3139617"/>
              <a:gd name="connsiteY3" fmla="*/ 2223320 h 2850371"/>
              <a:gd name="connsiteX4" fmla="*/ 1300122 w 3139617"/>
              <a:gd name="connsiteY4" fmla="*/ 2850371 h 2850371"/>
              <a:gd name="connsiteX5" fmla="*/ 0 w 3139617"/>
              <a:gd name="connsiteY5" fmla="*/ 991425 h 2850371"/>
              <a:gd name="connsiteX6" fmla="*/ 1685059 w 3139617"/>
              <a:gd name="connsiteY6" fmla="*/ 0 h 2850371"/>
              <a:gd name="connsiteX0" fmla="*/ 1685059 w 3139617"/>
              <a:gd name="connsiteY0" fmla="*/ 0 h 2850371"/>
              <a:gd name="connsiteX1" fmla="*/ 2125421 w 3139617"/>
              <a:gd name="connsiteY1" fmla="*/ 465167 h 2850371"/>
              <a:gd name="connsiteX2" fmla="*/ 2775503 w 3139617"/>
              <a:gd name="connsiteY2" fmla="*/ 1412904 h 2850371"/>
              <a:gd name="connsiteX3" fmla="*/ 3139617 w 3139617"/>
              <a:gd name="connsiteY3" fmla="*/ 2223320 h 2850371"/>
              <a:gd name="connsiteX4" fmla="*/ 1300122 w 3139617"/>
              <a:gd name="connsiteY4" fmla="*/ 2850371 h 2850371"/>
              <a:gd name="connsiteX5" fmla="*/ 0 w 3139617"/>
              <a:gd name="connsiteY5" fmla="*/ 991425 h 2850371"/>
              <a:gd name="connsiteX6" fmla="*/ 1685059 w 3139617"/>
              <a:gd name="connsiteY6" fmla="*/ 0 h 2850371"/>
              <a:gd name="connsiteX0" fmla="*/ 1685059 w 3139617"/>
              <a:gd name="connsiteY0" fmla="*/ 0 h 2850371"/>
              <a:gd name="connsiteX1" fmla="*/ 2132565 w 3139617"/>
              <a:gd name="connsiteY1" fmla="*/ 465167 h 2850371"/>
              <a:gd name="connsiteX2" fmla="*/ 2775503 w 3139617"/>
              <a:gd name="connsiteY2" fmla="*/ 1412904 h 2850371"/>
              <a:gd name="connsiteX3" fmla="*/ 3139617 w 3139617"/>
              <a:gd name="connsiteY3" fmla="*/ 2223320 h 2850371"/>
              <a:gd name="connsiteX4" fmla="*/ 1300122 w 3139617"/>
              <a:gd name="connsiteY4" fmla="*/ 2850371 h 2850371"/>
              <a:gd name="connsiteX5" fmla="*/ 0 w 3139617"/>
              <a:gd name="connsiteY5" fmla="*/ 991425 h 2850371"/>
              <a:gd name="connsiteX6" fmla="*/ 1685059 w 3139617"/>
              <a:gd name="connsiteY6" fmla="*/ 0 h 2850371"/>
              <a:gd name="connsiteX0" fmla="*/ 1685059 w 3139617"/>
              <a:gd name="connsiteY0" fmla="*/ 0 h 2850371"/>
              <a:gd name="connsiteX1" fmla="*/ 2132565 w 3139617"/>
              <a:gd name="connsiteY1" fmla="*/ 465167 h 2850371"/>
              <a:gd name="connsiteX2" fmla="*/ 2775503 w 3139617"/>
              <a:gd name="connsiteY2" fmla="*/ 1412904 h 2850371"/>
              <a:gd name="connsiteX3" fmla="*/ 3139617 w 3139617"/>
              <a:gd name="connsiteY3" fmla="*/ 2223320 h 2850371"/>
              <a:gd name="connsiteX4" fmla="*/ 1300122 w 3139617"/>
              <a:gd name="connsiteY4" fmla="*/ 2850371 h 2850371"/>
              <a:gd name="connsiteX5" fmla="*/ 0 w 3139617"/>
              <a:gd name="connsiteY5" fmla="*/ 991425 h 2850371"/>
              <a:gd name="connsiteX6" fmla="*/ 1685059 w 3139617"/>
              <a:gd name="connsiteY6" fmla="*/ 0 h 2850371"/>
              <a:gd name="connsiteX0" fmla="*/ 1685059 w 3139617"/>
              <a:gd name="connsiteY0" fmla="*/ 0 h 2850371"/>
              <a:gd name="connsiteX1" fmla="*/ 2132565 w 3139617"/>
              <a:gd name="connsiteY1" fmla="*/ 465167 h 2850371"/>
              <a:gd name="connsiteX2" fmla="*/ 2775503 w 3139617"/>
              <a:gd name="connsiteY2" fmla="*/ 1412904 h 2850371"/>
              <a:gd name="connsiteX3" fmla="*/ 3139617 w 3139617"/>
              <a:gd name="connsiteY3" fmla="*/ 2223320 h 2850371"/>
              <a:gd name="connsiteX4" fmla="*/ 1300122 w 3139617"/>
              <a:gd name="connsiteY4" fmla="*/ 2850371 h 2850371"/>
              <a:gd name="connsiteX5" fmla="*/ 0 w 3139617"/>
              <a:gd name="connsiteY5" fmla="*/ 991425 h 2850371"/>
              <a:gd name="connsiteX6" fmla="*/ 1685059 w 3139617"/>
              <a:gd name="connsiteY6" fmla="*/ 0 h 2850371"/>
              <a:gd name="connsiteX0" fmla="*/ 1685059 w 3139617"/>
              <a:gd name="connsiteY0" fmla="*/ 0 h 2850371"/>
              <a:gd name="connsiteX1" fmla="*/ 2132565 w 3139617"/>
              <a:gd name="connsiteY1" fmla="*/ 465167 h 2850371"/>
              <a:gd name="connsiteX2" fmla="*/ 2489753 w 3139617"/>
              <a:gd name="connsiteY2" fmla="*/ 946179 h 2850371"/>
              <a:gd name="connsiteX3" fmla="*/ 2775503 w 3139617"/>
              <a:gd name="connsiteY3" fmla="*/ 1412904 h 2850371"/>
              <a:gd name="connsiteX4" fmla="*/ 3139617 w 3139617"/>
              <a:gd name="connsiteY4" fmla="*/ 2223320 h 2850371"/>
              <a:gd name="connsiteX5" fmla="*/ 1300122 w 3139617"/>
              <a:gd name="connsiteY5" fmla="*/ 2850371 h 2850371"/>
              <a:gd name="connsiteX6" fmla="*/ 0 w 3139617"/>
              <a:gd name="connsiteY6" fmla="*/ 991425 h 2850371"/>
              <a:gd name="connsiteX7" fmla="*/ 1685059 w 3139617"/>
              <a:gd name="connsiteY7" fmla="*/ 0 h 2850371"/>
              <a:gd name="connsiteX0" fmla="*/ 1685059 w 3139617"/>
              <a:gd name="connsiteY0" fmla="*/ 0 h 2850371"/>
              <a:gd name="connsiteX1" fmla="*/ 2132565 w 3139617"/>
              <a:gd name="connsiteY1" fmla="*/ 465167 h 2850371"/>
              <a:gd name="connsiteX2" fmla="*/ 2492134 w 3139617"/>
              <a:gd name="connsiteY2" fmla="*/ 946179 h 2850371"/>
              <a:gd name="connsiteX3" fmla="*/ 2775503 w 3139617"/>
              <a:gd name="connsiteY3" fmla="*/ 1412904 h 2850371"/>
              <a:gd name="connsiteX4" fmla="*/ 3139617 w 3139617"/>
              <a:gd name="connsiteY4" fmla="*/ 2223320 h 2850371"/>
              <a:gd name="connsiteX5" fmla="*/ 1300122 w 3139617"/>
              <a:gd name="connsiteY5" fmla="*/ 2850371 h 2850371"/>
              <a:gd name="connsiteX6" fmla="*/ 0 w 3139617"/>
              <a:gd name="connsiteY6" fmla="*/ 991425 h 2850371"/>
              <a:gd name="connsiteX7" fmla="*/ 1685059 w 3139617"/>
              <a:gd name="connsiteY7" fmla="*/ 0 h 2850371"/>
              <a:gd name="connsiteX0" fmla="*/ 1685059 w 3139617"/>
              <a:gd name="connsiteY0" fmla="*/ 0 h 2850371"/>
              <a:gd name="connsiteX1" fmla="*/ 2132565 w 3139617"/>
              <a:gd name="connsiteY1" fmla="*/ 465167 h 2850371"/>
              <a:gd name="connsiteX2" fmla="*/ 2492134 w 3139617"/>
              <a:gd name="connsiteY2" fmla="*/ 946179 h 2850371"/>
              <a:gd name="connsiteX3" fmla="*/ 2775503 w 3139617"/>
              <a:gd name="connsiteY3" fmla="*/ 1412904 h 2850371"/>
              <a:gd name="connsiteX4" fmla="*/ 3139617 w 3139617"/>
              <a:gd name="connsiteY4" fmla="*/ 2223320 h 2850371"/>
              <a:gd name="connsiteX5" fmla="*/ 1300122 w 3139617"/>
              <a:gd name="connsiteY5" fmla="*/ 2850371 h 2850371"/>
              <a:gd name="connsiteX6" fmla="*/ 0 w 3139617"/>
              <a:gd name="connsiteY6" fmla="*/ 991425 h 2850371"/>
              <a:gd name="connsiteX7" fmla="*/ 1685059 w 3139617"/>
              <a:gd name="connsiteY7" fmla="*/ 0 h 2850371"/>
              <a:gd name="connsiteX0" fmla="*/ 1685059 w 3139617"/>
              <a:gd name="connsiteY0" fmla="*/ 32320 h 2882691"/>
              <a:gd name="connsiteX1" fmla="*/ 1920634 w 3139617"/>
              <a:gd name="connsiteY1" fmla="*/ 264124 h 2882691"/>
              <a:gd name="connsiteX2" fmla="*/ 2132565 w 3139617"/>
              <a:gd name="connsiteY2" fmla="*/ 497487 h 2882691"/>
              <a:gd name="connsiteX3" fmla="*/ 2492134 w 3139617"/>
              <a:gd name="connsiteY3" fmla="*/ 978499 h 2882691"/>
              <a:gd name="connsiteX4" fmla="*/ 2775503 w 3139617"/>
              <a:gd name="connsiteY4" fmla="*/ 1445224 h 2882691"/>
              <a:gd name="connsiteX5" fmla="*/ 3139617 w 3139617"/>
              <a:gd name="connsiteY5" fmla="*/ 2255640 h 2882691"/>
              <a:gd name="connsiteX6" fmla="*/ 1300122 w 3139617"/>
              <a:gd name="connsiteY6" fmla="*/ 2882691 h 2882691"/>
              <a:gd name="connsiteX7" fmla="*/ 0 w 3139617"/>
              <a:gd name="connsiteY7" fmla="*/ 1023745 h 2882691"/>
              <a:gd name="connsiteX8" fmla="*/ 1685059 w 3139617"/>
              <a:gd name="connsiteY8" fmla="*/ 32320 h 2882691"/>
              <a:gd name="connsiteX0" fmla="*/ 1685059 w 3139617"/>
              <a:gd name="connsiteY0" fmla="*/ 32320 h 2882691"/>
              <a:gd name="connsiteX1" fmla="*/ 1920634 w 3139617"/>
              <a:gd name="connsiteY1" fmla="*/ 264124 h 2882691"/>
              <a:gd name="connsiteX2" fmla="*/ 2132565 w 3139617"/>
              <a:gd name="connsiteY2" fmla="*/ 497487 h 2882691"/>
              <a:gd name="connsiteX3" fmla="*/ 2320684 w 3139617"/>
              <a:gd name="connsiteY3" fmla="*/ 740374 h 2882691"/>
              <a:gd name="connsiteX4" fmla="*/ 2492134 w 3139617"/>
              <a:gd name="connsiteY4" fmla="*/ 978499 h 2882691"/>
              <a:gd name="connsiteX5" fmla="*/ 2775503 w 3139617"/>
              <a:gd name="connsiteY5" fmla="*/ 1445224 h 2882691"/>
              <a:gd name="connsiteX6" fmla="*/ 3139617 w 3139617"/>
              <a:gd name="connsiteY6" fmla="*/ 2255640 h 2882691"/>
              <a:gd name="connsiteX7" fmla="*/ 1300122 w 3139617"/>
              <a:gd name="connsiteY7" fmla="*/ 2882691 h 2882691"/>
              <a:gd name="connsiteX8" fmla="*/ 0 w 3139617"/>
              <a:gd name="connsiteY8" fmla="*/ 1023745 h 2882691"/>
              <a:gd name="connsiteX9" fmla="*/ 1685059 w 3139617"/>
              <a:gd name="connsiteY9" fmla="*/ 32320 h 2882691"/>
              <a:gd name="connsiteX0" fmla="*/ 1685059 w 3139617"/>
              <a:gd name="connsiteY0" fmla="*/ 32320 h 2882691"/>
              <a:gd name="connsiteX1" fmla="*/ 1920634 w 3139617"/>
              <a:gd name="connsiteY1" fmla="*/ 264124 h 2882691"/>
              <a:gd name="connsiteX2" fmla="*/ 2132565 w 3139617"/>
              <a:gd name="connsiteY2" fmla="*/ 497487 h 2882691"/>
              <a:gd name="connsiteX3" fmla="*/ 2320684 w 3139617"/>
              <a:gd name="connsiteY3" fmla="*/ 740374 h 2882691"/>
              <a:gd name="connsiteX4" fmla="*/ 2492134 w 3139617"/>
              <a:gd name="connsiteY4" fmla="*/ 978499 h 2882691"/>
              <a:gd name="connsiteX5" fmla="*/ 2639772 w 3139617"/>
              <a:gd name="connsiteY5" fmla="*/ 1204718 h 2882691"/>
              <a:gd name="connsiteX6" fmla="*/ 2775503 w 3139617"/>
              <a:gd name="connsiteY6" fmla="*/ 1445224 h 2882691"/>
              <a:gd name="connsiteX7" fmla="*/ 3139617 w 3139617"/>
              <a:gd name="connsiteY7" fmla="*/ 2255640 h 2882691"/>
              <a:gd name="connsiteX8" fmla="*/ 1300122 w 3139617"/>
              <a:gd name="connsiteY8" fmla="*/ 2882691 h 2882691"/>
              <a:gd name="connsiteX9" fmla="*/ 0 w 3139617"/>
              <a:gd name="connsiteY9" fmla="*/ 1023745 h 2882691"/>
              <a:gd name="connsiteX10" fmla="*/ 1685059 w 3139617"/>
              <a:gd name="connsiteY10" fmla="*/ 32320 h 2882691"/>
              <a:gd name="connsiteX0" fmla="*/ 1685059 w 3221016"/>
              <a:gd name="connsiteY0" fmla="*/ 32320 h 2882691"/>
              <a:gd name="connsiteX1" fmla="*/ 1920634 w 3221016"/>
              <a:gd name="connsiteY1" fmla="*/ 264124 h 2882691"/>
              <a:gd name="connsiteX2" fmla="*/ 2132565 w 3221016"/>
              <a:gd name="connsiteY2" fmla="*/ 497487 h 2882691"/>
              <a:gd name="connsiteX3" fmla="*/ 2320684 w 3221016"/>
              <a:gd name="connsiteY3" fmla="*/ 740374 h 2882691"/>
              <a:gd name="connsiteX4" fmla="*/ 2492134 w 3221016"/>
              <a:gd name="connsiteY4" fmla="*/ 978499 h 2882691"/>
              <a:gd name="connsiteX5" fmla="*/ 2639772 w 3221016"/>
              <a:gd name="connsiteY5" fmla="*/ 1204718 h 2882691"/>
              <a:gd name="connsiteX6" fmla="*/ 2775503 w 3221016"/>
              <a:gd name="connsiteY6" fmla="*/ 1445224 h 2882691"/>
              <a:gd name="connsiteX7" fmla="*/ 2885040 w 3221016"/>
              <a:gd name="connsiteY7" fmla="*/ 1690493 h 2882691"/>
              <a:gd name="connsiteX8" fmla="*/ 3139617 w 3221016"/>
              <a:gd name="connsiteY8" fmla="*/ 2255640 h 2882691"/>
              <a:gd name="connsiteX9" fmla="*/ 1300122 w 3221016"/>
              <a:gd name="connsiteY9" fmla="*/ 2882691 h 2882691"/>
              <a:gd name="connsiteX10" fmla="*/ 0 w 3221016"/>
              <a:gd name="connsiteY10" fmla="*/ 1023745 h 2882691"/>
              <a:gd name="connsiteX11" fmla="*/ 1685059 w 3221016"/>
              <a:gd name="connsiteY11" fmla="*/ 32320 h 2882691"/>
              <a:gd name="connsiteX0" fmla="*/ 1685059 w 3275857"/>
              <a:gd name="connsiteY0" fmla="*/ 32320 h 2882691"/>
              <a:gd name="connsiteX1" fmla="*/ 1920634 w 3275857"/>
              <a:gd name="connsiteY1" fmla="*/ 264124 h 2882691"/>
              <a:gd name="connsiteX2" fmla="*/ 2132565 w 3275857"/>
              <a:gd name="connsiteY2" fmla="*/ 497487 h 2882691"/>
              <a:gd name="connsiteX3" fmla="*/ 2320684 w 3275857"/>
              <a:gd name="connsiteY3" fmla="*/ 740374 h 2882691"/>
              <a:gd name="connsiteX4" fmla="*/ 2492134 w 3275857"/>
              <a:gd name="connsiteY4" fmla="*/ 978499 h 2882691"/>
              <a:gd name="connsiteX5" fmla="*/ 2639772 w 3275857"/>
              <a:gd name="connsiteY5" fmla="*/ 1204718 h 2882691"/>
              <a:gd name="connsiteX6" fmla="*/ 2775503 w 3275857"/>
              <a:gd name="connsiteY6" fmla="*/ 1445224 h 2882691"/>
              <a:gd name="connsiteX7" fmla="*/ 2885040 w 3275857"/>
              <a:gd name="connsiteY7" fmla="*/ 1690493 h 2882691"/>
              <a:gd name="connsiteX8" fmla="*/ 3111258 w 3275857"/>
              <a:gd name="connsiteY8" fmla="*/ 1928618 h 2882691"/>
              <a:gd name="connsiteX9" fmla="*/ 3139617 w 3275857"/>
              <a:gd name="connsiteY9" fmla="*/ 2255640 h 2882691"/>
              <a:gd name="connsiteX10" fmla="*/ 1300122 w 3275857"/>
              <a:gd name="connsiteY10" fmla="*/ 2882691 h 2882691"/>
              <a:gd name="connsiteX11" fmla="*/ 0 w 3275857"/>
              <a:gd name="connsiteY11" fmla="*/ 1023745 h 2882691"/>
              <a:gd name="connsiteX12" fmla="*/ 1685059 w 3275857"/>
              <a:gd name="connsiteY12" fmla="*/ 32320 h 2882691"/>
              <a:gd name="connsiteX0" fmla="*/ 1685059 w 3139617"/>
              <a:gd name="connsiteY0" fmla="*/ 32320 h 2882691"/>
              <a:gd name="connsiteX1" fmla="*/ 1920634 w 3139617"/>
              <a:gd name="connsiteY1" fmla="*/ 264124 h 2882691"/>
              <a:gd name="connsiteX2" fmla="*/ 2132565 w 3139617"/>
              <a:gd name="connsiteY2" fmla="*/ 497487 h 2882691"/>
              <a:gd name="connsiteX3" fmla="*/ 2320684 w 3139617"/>
              <a:gd name="connsiteY3" fmla="*/ 740374 h 2882691"/>
              <a:gd name="connsiteX4" fmla="*/ 2492134 w 3139617"/>
              <a:gd name="connsiteY4" fmla="*/ 978499 h 2882691"/>
              <a:gd name="connsiteX5" fmla="*/ 2639772 w 3139617"/>
              <a:gd name="connsiteY5" fmla="*/ 1204718 h 2882691"/>
              <a:gd name="connsiteX6" fmla="*/ 2775503 w 3139617"/>
              <a:gd name="connsiteY6" fmla="*/ 1445224 h 2882691"/>
              <a:gd name="connsiteX7" fmla="*/ 2885040 w 3139617"/>
              <a:gd name="connsiteY7" fmla="*/ 1690493 h 2882691"/>
              <a:gd name="connsiteX8" fmla="*/ 3111258 w 3139617"/>
              <a:gd name="connsiteY8" fmla="*/ 1928618 h 2882691"/>
              <a:gd name="connsiteX9" fmla="*/ 3139617 w 3139617"/>
              <a:gd name="connsiteY9" fmla="*/ 2255640 h 2882691"/>
              <a:gd name="connsiteX10" fmla="*/ 1300122 w 3139617"/>
              <a:gd name="connsiteY10" fmla="*/ 2882691 h 2882691"/>
              <a:gd name="connsiteX11" fmla="*/ 0 w 3139617"/>
              <a:gd name="connsiteY11" fmla="*/ 1023745 h 2882691"/>
              <a:gd name="connsiteX12" fmla="*/ 1685059 w 3139617"/>
              <a:gd name="connsiteY12" fmla="*/ 32320 h 2882691"/>
              <a:gd name="connsiteX0" fmla="*/ 1685059 w 3137236"/>
              <a:gd name="connsiteY0" fmla="*/ 32320 h 2882691"/>
              <a:gd name="connsiteX1" fmla="*/ 1920634 w 3137236"/>
              <a:gd name="connsiteY1" fmla="*/ 264124 h 2882691"/>
              <a:gd name="connsiteX2" fmla="*/ 2132565 w 3137236"/>
              <a:gd name="connsiteY2" fmla="*/ 497487 h 2882691"/>
              <a:gd name="connsiteX3" fmla="*/ 2320684 w 3137236"/>
              <a:gd name="connsiteY3" fmla="*/ 740374 h 2882691"/>
              <a:gd name="connsiteX4" fmla="*/ 2492134 w 3137236"/>
              <a:gd name="connsiteY4" fmla="*/ 978499 h 2882691"/>
              <a:gd name="connsiteX5" fmla="*/ 2639772 w 3137236"/>
              <a:gd name="connsiteY5" fmla="*/ 1204718 h 2882691"/>
              <a:gd name="connsiteX6" fmla="*/ 2775503 w 3137236"/>
              <a:gd name="connsiteY6" fmla="*/ 1445224 h 2882691"/>
              <a:gd name="connsiteX7" fmla="*/ 2885040 w 3137236"/>
              <a:gd name="connsiteY7" fmla="*/ 1690493 h 2882691"/>
              <a:gd name="connsiteX8" fmla="*/ 3111258 w 3137236"/>
              <a:gd name="connsiteY8" fmla="*/ 1928618 h 2882691"/>
              <a:gd name="connsiteX9" fmla="*/ 3137236 w 3137236"/>
              <a:gd name="connsiteY9" fmla="*/ 2260402 h 2882691"/>
              <a:gd name="connsiteX10" fmla="*/ 1300122 w 3137236"/>
              <a:gd name="connsiteY10" fmla="*/ 2882691 h 2882691"/>
              <a:gd name="connsiteX11" fmla="*/ 0 w 3137236"/>
              <a:gd name="connsiteY11" fmla="*/ 1023745 h 2882691"/>
              <a:gd name="connsiteX12" fmla="*/ 1685059 w 3137236"/>
              <a:gd name="connsiteY12" fmla="*/ 32320 h 2882691"/>
              <a:gd name="connsiteX0" fmla="*/ 1685059 w 3137236"/>
              <a:gd name="connsiteY0" fmla="*/ 32320 h 2882691"/>
              <a:gd name="connsiteX1" fmla="*/ 1920634 w 3137236"/>
              <a:gd name="connsiteY1" fmla="*/ 264124 h 2882691"/>
              <a:gd name="connsiteX2" fmla="*/ 2132565 w 3137236"/>
              <a:gd name="connsiteY2" fmla="*/ 497487 h 2882691"/>
              <a:gd name="connsiteX3" fmla="*/ 2320684 w 3137236"/>
              <a:gd name="connsiteY3" fmla="*/ 740374 h 2882691"/>
              <a:gd name="connsiteX4" fmla="*/ 2492134 w 3137236"/>
              <a:gd name="connsiteY4" fmla="*/ 978499 h 2882691"/>
              <a:gd name="connsiteX5" fmla="*/ 2639772 w 3137236"/>
              <a:gd name="connsiteY5" fmla="*/ 1204718 h 2882691"/>
              <a:gd name="connsiteX6" fmla="*/ 2775503 w 3137236"/>
              <a:gd name="connsiteY6" fmla="*/ 1445224 h 2882691"/>
              <a:gd name="connsiteX7" fmla="*/ 2885040 w 3137236"/>
              <a:gd name="connsiteY7" fmla="*/ 1690493 h 2882691"/>
              <a:gd name="connsiteX8" fmla="*/ 3011246 w 3137236"/>
              <a:gd name="connsiteY8" fmla="*/ 1942905 h 2882691"/>
              <a:gd name="connsiteX9" fmla="*/ 3137236 w 3137236"/>
              <a:gd name="connsiteY9" fmla="*/ 2260402 h 2882691"/>
              <a:gd name="connsiteX10" fmla="*/ 1300122 w 3137236"/>
              <a:gd name="connsiteY10" fmla="*/ 2882691 h 2882691"/>
              <a:gd name="connsiteX11" fmla="*/ 0 w 3137236"/>
              <a:gd name="connsiteY11" fmla="*/ 1023745 h 2882691"/>
              <a:gd name="connsiteX12" fmla="*/ 1685059 w 3137236"/>
              <a:gd name="connsiteY12" fmla="*/ 32320 h 2882691"/>
              <a:gd name="connsiteX0" fmla="*/ 1685059 w 3137236"/>
              <a:gd name="connsiteY0" fmla="*/ 32320 h 2882691"/>
              <a:gd name="connsiteX1" fmla="*/ 1920634 w 3137236"/>
              <a:gd name="connsiteY1" fmla="*/ 264124 h 2882691"/>
              <a:gd name="connsiteX2" fmla="*/ 2132565 w 3137236"/>
              <a:gd name="connsiteY2" fmla="*/ 497487 h 2882691"/>
              <a:gd name="connsiteX3" fmla="*/ 2320684 w 3137236"/>
              <a:gd name="connsiteY3" fmla="*/ 740374 h 2882691"/>
              <a:gd name="connsiteX4" fmla="*/ 2492134 w 3137236"/>
              <a:gd name="connsiteY4" fmla="*/ 978499 h 2882691"/>
              <a:gd name="connsiteX5" fmla="*/ 2639772 w 3137236"/>
              <a:gd name="connsiteY5" fmla="*/ 1204718 h 2882691"/>
              <a:gd name="connsiteX6" fmla="*/ 2775503 w 3137236"/>
              <a:gd name="connsiteY6" fmla="*/ 1445224 h 2882691"/>
              <a:gd name="connsiteX7" fmla="*/ 2885040 w 3137236"/>
              <a:gd name="connsiteY7" fmla="*/ 1690493 h 2882691"/>
              <a:gd name="connsiteX8" fmla="*/ 3011246 w 3137236"/>
              <a:gd name="connsiteY8" fmla="*/ 1942905 h 2882691"/>
              <a:gd name="connsiteX9" fmla="*/ 3137236 w 3137236"/>
              <a:gd name="connsiteY9" fmla="*/ 2260402 h 2882691"/>
              <a:gd name="connsiteX10" fmla="*/ 1300122 w 3137236"/>
              <a:gd name="connsiteY10" fmla="*/ 2882691 h 2882691"/>
              <a:gd name="connsiteX11" fmla="*/ 0 w 3137236"/>
              <a:gd name="connsiteY11" fmla="*/ 1023745 h 2882691"/>
              <a:gd name="connsiteX12" fmla="*/ 1685059 w 3137236"/>
              <a:gd name="connsiteY12" fmla="*/ 32320 h 2882691"/>
              <a:gd name="connsiteX0" fmla="*/ 1685059 w 3137236"/>
              <a:gd name="connsiteY0" fmla="*/ 32320 h 2882691"/>
              <a:gd name="connsiteX1" fmla="*/ 1920634 w 3137236"/>
              <a:gd name="connsiteY1" fmla="*/ 264124 h 2882691"/>
              <a:gd name="connsiteX2" fmla="*/ 2132565 w 3137236"/>
              <a:gd name="connsiteY2" fmla="*/ 497487 h 2882691"/>
              <a:gd name="connsiteX3" fmla="*/ 2320684 w 3137236"/>
              <a:gd name="connsiteY3" fmla="*/ 740374 h 2882691"/>
              <a:gd name="connsiteX4" fmla="*/ 2492134 w 3137236"/>
              <a:gd name="connsiteY4" fmla="*/ 978499 h 2882691"/>
              <a:gd name="connsiteX5" fmla="*/ 2639772 w 3137236"/>
              <a:gd name="connsiteY5" fmla="*/ 1204718 h 2882691"/>
              <a:gd name="connsiteX6" fmla="*/ 2775503 w 3137236"/>
              <a:gd name="connsiteY6" fmla="*/ 1445224 h 2882691"/>
              <a:gd name="connsiteX7" fmla="*/ 2885040 w 3137236"/>
              <a:gd name="connsiteY7" fmla="*/ 1690493 h 2882691"/>
              <a:gd name="connsiteX8" fmla="*/ 3011246 w 3137236"/>
              <a:gd name="connsiteY8" fmla="*/ 1942905 h 2882691"/>
              <a:gd name="connsiteX9" fmla="*/ 3137236 w 3137236"/>
              <a:gd name="connsiteY9" fmla="*/ 2260402 h 2882691"/>
              <a:gd name="connsiteX10" fmla="*/ 1300122 w 3137236"/>
              <a:gd name="connsiteY10" fmla="*/ 2882691 h 2882691"/>
              <a:gd name="connsiteX11" fmla="*/ 0 w 3137236"/>
              <a:gd name="connsiteY11" fmla="*/ 1023745 h 2882691"/>
              <a:gd name="connsiteX12" fmla="*/ 1685059 w 3137236"/>
              <a:gd name="connsiteY12" fmla="*/ 32320 h 2882691"/>
              <a:gd name="connsiteX0" fmla="*/ 1685059 w 3137236"/>
              <a:gd name="connsiteY0" fmla="*/ 32320 h 2882691"/>
              <a:gd name="connsiteX1" fmla="*/ 1920634 w 3137236"/>
              <a:gd name="connsiteY1" fmla="*/ 264124 h 2882691"/>
              <a:gd name="connsiteX2" fmla="*/ 2132565 w 3137236"/>
              <a:gd name="connsiteY2" fmla="*/ 497487 h 2882691"/>
              <a:gd name="connsiteX3" fmla="*/ 2320684 w 3137236"/>
              <a:gd name="connsiteY3" fmla="*/ 740374 h 2882691"/>
              <a:gd name="connsiteX4" fmla="*/ 2492134 w 3137236"/>
              <a:gd name="connsiteY4" fmla="*/ 978499 h 2882691"/>
              <a:gd name="connsiteX5" fmla="*/ 2639772 w 3137236"/>
              <a:gd name="connsiteY5" fmla="*/ 1204718 h 2882691"/>
              <a:gd name="connsiteX6" fmla="*/ 2775503 w 3137236"/>
              <a:gd name="connsiteY6" fmla="*/ 1445224 h 2882691"/>
              <a:gd name="connsiteX7" fmla="*/ 2885040 w 3137236"/>
              <a:gd name="connsiteY7" fmla="*/ 1690493 h 2882691"/>
              <a:gd name="connsiteX8" fmla="*/ 3027915 w 3137236"/>
              <a:gd name="connsiteY8" fmla="*/ 1983387 h 2882691"/>
              <a:gd name="connsiteX9" fmla="*/ 3137236 w 3137236"/>
              <a:gd name="connsiteY9" fmla="*/ 2260402 h 2882691"/>
              <a:gd name="connsiteX10" fmla="*/ 1300122 w 3137236"/>
              <a:gd name="connsiteY10" fmla="*/ 2882691 h 2882691"/>
              <a:gd name="connsiteX11" fmla="*/ 0 w 3137236"/>
              <a:gd name="connsiteY11" fmla="*/ 1023745 h 2882691"/>
              <a:gd name="connsiteX12" fmla="*/ 1685059 w 3137236"/>
              <a:gd name="connsiteY12" fmla="*/ 32320 h 2882691"/>
              <a:gd name="connsiteX0" fmla="*/ 1685059 w 3137236"/>
              <a:gd name="connsiteY0" fmla="*/ 32320 h 2882691"/>
              <a:gd name="connsiteX1" fmla="*/ 1920634 w 3137236"/>
              <a:gd name="connsiteY1" fmla="*/ 264124 h 2882691"/>
              <a:gd name="connsiteX2" fmla="*/ 2132565 w 3137236"/>
              <a:gd name="connsiteY2" fmla="*/ 497487 h 2882691"/>
              <a:gd name="connsiteX3" fmla="*/ 2320684 w 3137236"/>
              <a:gd name="connsiteY3" fmla="*/ 740374 h 2882691"/>
              <a:gd name="connsiteX4" fmla="*/ 2492134 w 3137236"/>
              <a:gd name="connsiteY4" fmla="*/ 978499 h 2882691"/>
              <a:gd name="connsiteX5" fmla="*/ 2639772 w 3137236"/>
              <a:gd name="connsiteY5" fmla="*/ 1204718 h 2882691"/>
              <a:gd name="connsiteX6" fmla="*/ 2775503 w 3137236"/>
              <a:gd name="connsiteY6" fmla="*/ 1445224 h 2882691"/>
              <a:gd name="connsiteX7" fmla="*/ 2885040 w 3137236"/>
              <a:gd name="connsiteY7" fmla="*/ 1690493 h 2882691"/>
              <a:gd name="connsiteX8" fmla="*/ 3027915 w 3137236"/>
              <a:gd name="connsiteY8" fmla="*/ 1983387 h 2882691"/>
              <a:gd name="connsiteX9" fmla="*/ 3137236 w 3137236"/>
              <a:gd name="connsiteY9" fmla="*/ 2260402 h 2882691"/>
              <a:gd name="connsiteX10" fmla="*/ 1300122 w 3137236"/>
              <a:gd name="connsiteY10" fmla="*/ 2882691 h 2882691"/>
              <a:gd name="connsiteX11" fmla="*/ 0 w 3137236"/>
              <a:gd name="connsiteY11" fmla="*/ 1023745 h 2882691"/>
              <a:gd name="connsiteX12" fmla="*/ 1685059 w 3137236"/>
              <a:gd name="connsiteY12" fmla="*/ 32320 h 2882691"/>
              <a:gd name="connsiteX0" fmla="*/ 1685059 w 3137236"/>
              <a:gd name="connsiteY0" fmla="*/ 32320 h 2882691"/>
              <a:gd name="connsiteX1" fmla="*/ 1920634 w 3137236"/>
              <a:gd name="connsiteY1" fmla="*/ 264124 h 2882691"/>
              <a:gd name="connsiteX2" fmla="*/ 2132565 w 3137236"/>
              <a:gd name="connsiteY2" fmla="*/ 497487 h 2882691"/>
              <a:gd name="connsiteX3" fmla="*/ 2320684 w 3137236"/>
              <a:gd name="connsiteY3" fmla="*/ 740374 h 2882691"/>
              <a:gd name="connsiteX4" fmla="*/ 2492134 w 3137236"/>
              <a:gd name="connsiteY4" fmla="*/ 978499 h 2882691"/>
              <a:gd name="connsiteX5" fmla="*/ 2639772 w 3137236"/>
              <a:gd name="connsiteY5" fmla="*/ 1204718 h 2882691"/>
              <a:gd name="connsiteX6" fmla="*/ 2775503 w 3137236"/>
              <a:gd name="connsiteY6" fmla="*/ 1445224 h 2882691"/>
              <a:gd name="connsiteX7" fmla="*/ 2899328 w 3137236"/>
              <a:gd name="connsiteY7" fmla="*/ 1704781 h 2882691"/>
              <a:gd name="connsiteX8" fmla="*/ 3027915 w 3137236"/>
              <a:gd name="connsiteY8" fmla="*/ 1983387 h 2882691"/>
              <a:gd name="connsiteX9" fmla="*/ 3137236 w 3137236"/>
              <a:gd name="connsiteY9" fmla="*/ 2260402 h 2882691"/>
              <a:gd name="connsiteX10" fmla="*/ 1300122 w 3137236"/>
              <a:gd name="connsiteY10" fmla="*/ 2882691 h 2882691"/>
              <a:gd name="connsiteX11" fmla="*/ 0 w 3137236"/>
              <a:gd name="connsiteY11" fmla="*/ 1023745 h 2882691"/>
              <a:gd name="connsiteX12" fmla="*/ 1685059 w 3137236"/>
              <a:gd name="connsiteY12" fmla="*/ 32320 h 2882691"/>
              <a:gd name="connsiteX0" fmla="*/ 1685059 w 3137236"/>
              <a:gd name="connsiteY0" fmla="*/ 32320 h 2882691"/>
              <a:gd name="connsiteX1" fmla="*/ 1920634 w 3137236"/>
              <a:gd name="connsiteY1" fmla="*/ 264124 h 2882691"/>
              <a:gd name="connsiteX2" fmla="*/ 2132565 w 3137236"/>
              <a:gd name="connsiteY2" fmla="*/ 497487 h 2882691"/>
              <a:gd name="connsiteX3" fmla="*/ 2320684 w 3137236"/>
              <a:gd name="connsiteY3" fmla="*/ 740374 h 2882691"/>
              <a:gd name="connsiteX4" fmla="*/ 2492134 w 3137236"/>
              <a:gd name="connsiteY4" fmla="*/ 978499 h 2882691"/>
              <a:gd name="connsiteX5" fmla="*/ 2639772 w 3137236"/>
              <a:gd name="connsiteY5" fmla="*/ 1204718 h 2882691"/>
              <a:gd name="connsiteX6" fmla="*/ 2775503 w 3137236"/>
              <a:gd name="connsiteY6" fmla="*/ 1445224 h 2882691"/>
              <a:gd name="connsiteX7" fmla="*/ 2899328 w 3137236"/>
              <a:gd name="connsiteY7" fmla="*/ 1704781 h 2882691"/>
              <a:gd name="connsiteX8" fmla="*/ 3027915 w 3137236"/>
              <a:gd name="connsiteY8" fmla="*/ 1983387 h 2882691"/>
              <a:gd name="connsiteX9" fmla="*/ 3137236 w 3137236"/>
              <a:gd name="connsiteY9" fmla="*/ 2260402 h 2882691"/>
              <a:gd name="connsiteX10" fmla="*/ 1300122 w 3137236"/>
              <a:gd name="connsiteY10" fmla="*/ 2882691 h 2882691"/>
              <a:gd name="connsiteX11" fmla="*/ 0 w 3137236"/>
              <a:gd name="connsiteY11" fmla="*/ 1023745 h 2882691"/>
              <a:gd name="connsiteX12" fmla="*/ 1685059 w 3137236"/>
              <a:gd name="connsiteY12" fmla="*/ 32320 h 2882691"/>
              <a:gd name="connsiteX0" fmla="*/ 1685059 w 3137236"/>
              <a:gd name="connsiteY0" fmla="*/ 32320 h 2882691"/>
              <a:gd name="connsiteX1" fmla="*/ 1920634 w 3137236"/>
              <a:gd name="connsiteY1" fmla="*/ 264124 h 2882691"/>
              <a:gd name="connsiteX2" fmla="*/ 2132565 w 3137236"/>
              <a:gd name="connsiteY2" fmla="*/ 497487 h 2882691"/>
              <a:gd name="connsiteX3" fmla="*/ 2320684 w 3137236"/>
              <a:gd name="connsiteY3" fmla="*/ 740374 h 2882691"/>
              <a:gd name="connsiteX4" fmla="*/ 2492134 w 3137236"/>
              <a:gd name="connsiteY4" fmla="*/ 978499 h 2882691"/>
              <a:gd name="connsiteX5" fmla="*/ 2639772 w 3137236"/>
              <a:gd name="connsiteY5" fmla="*/ 1204718 h 2882691"/>
              <a:gd name="connsiteX6" fmla="*/ 2775503 w 3137236"/>
              <a:gd name="connsiteY6" fmla="*/ 1445224 h 2882691"/>
              <a:gd name="connsiteX7" fmla="*/ 2908853 w 3137236"/>
              <a:gd name="connsiteY7" fmla="*/ 1711925 h 2882691"/>
              <a:gd name="connsiteX8" fmla="*/ 3027915 w 3137236"/>
              <a:gd name="connsiteY8" fmla="*/ 1983387 h 2882691"/>
              <a:gd name="connsiteX9" fmla="*/ 3137236 w 3137236"/>
              <a:gd name="connsiteY9" fmla="*/ 2260402 h 2882691"/>
              <a:gd name="connsiteX10" fmla="*/ 1300122 w 3137236"/>
              <a:gd name="connsiteY10" fmla="*/ 2882691 h 2882691"/>
              <a:gd name="connsiteX11" fmla="*/ 0 w 3137236"/>
              <a:gd name="connsiteY11" fmla="*/ 1023745 h 2882691"/>
              <a:gd name="connsiteX12" fmla="*/ 1685059 w 3137236"/>
              <a:gd name="connsiteY12" fmla="*/ 32320 h 2882691"/>
              <a:gd name="connsiteX0" fmla="*/ 1685059 w 3137236"/>
              <a:gd name="connsiteY0" fmla="*/ 32320 h 2882691"/>
              <a:gd name="connsiteX1" fmla="*/ 1920634 w 3137236"/>
              <a:gd name="connsiteY1" fmla="*/ 264124 h 2882691"/>
              <a:gd name="connsiteX2" fmla="*/ 2132565 w 3137236"/>
              <a:gd name="connsiteY2" fmla="*/ 497487 h 2882691"/>
              <a:gd name="connsiteX3" fmla="*/ 2320684 w 3137236"/>
              <a:gd name="connsiteY3" fmla="*/ 740374 h 2882691"/>
              <a:gd name="connsiteX4" fmla="*/ 2492134 w 3137236"/>
              <a:gd name="connsiteY4" fmla="*/ 978499 h 2882691"/>
              <a:gd name="connsiteX5" fmla="*/ 2639772 w 3137236"/>
              <a:gd name="connsiteY5" fmla="*/ 1204718 h 2882691"/>
              <a:gd name="connsiteX6" fmla="*/ 2775503 w 3137236"/>
              <a:gd name="connsiteY6" fmla="*/ 1445224 h 2882691"/>
              <a:gd name="connsiteX7" fmla="*/ 2908853 w 3137236"/>
              <a:gd name="connsiteY7" fmla="*/ 1711925 h 2882691"/>
              <a:gd name="connsiteX8" fmla="*/ 3027915 w 3137236"/>
              <a:gd name="connsiteY8" fmla="*/ 1983387 h 2882691"/>
              <a:gd name="connsiteX9" fmla="*/ 3137236 w 3137236"/>
              <a:gd name="connsiteY9" fmla="*/ 2260402 h 2882691"/>
              <a:gd name="connsiteX10" fmla="*/ 1300122 w 3137236"/>
              <a:gd name="connsiteY10" fmla="*/ 2882691 h 2882691"/>
              <a:gd name="connsiteX11" fmla="*/ 0 w 3137236"/>
              <a:gd name="connsiteY11" fmla="*/ 1023745 h 2882691"/>
              <a:gd name="connsiteX12" fmla="*/ 1685059 w 3137236"/>
              <a:gd name="connsiteY12" fmla="*/ 32320 h 2882691"/>
              <a:gd name="connsiteX0" fmla="*/ 1685059 w 3137236"/>
              <a:gd name="connsiteY0" fmla="*/ 32320 h 2882691"/>
              <a:gd name="connsiteX1" fmla="*/ 1920634 w 3137236"/>
              <a:gd name="connsiteY1" fmla="*/ 264124 h 2882691"/>
              <a:gd name="connsiteX2" fmla="*/ 2132565 w 3137236"/>
              <a:gd name="connsiteY2" fmla="*/ 497487 h 2882691"/>
              <a:gd name="connsiteX3" fmla="*/ 2320684 w 3137236"/>
              <a:gd name="connsiteY3" fmla="*/ 740374 h 2882691"/>
              <a:gd name="connsiteX4" fmla="*/ 2492134 w 3137236"/>
              <a:gd name="connsiteY4" fmla="*/ 978499 h 2882691"/>
              <a:gd name="connsiteX5" fmla="*/ 2639772 w 3137236"/>
              <a:gd name="connsiteY5" fmla="*/ 1204718 h 2882691"/>
              <a:gd name="connsiteX6" fmla="*/ 2775503 w 3137236"/>
              <a:gd name="connsiteY6" fmla="*/ 1445224 h 2882691"/>
              <a:gd name="connsiteX7" fmla="*/ 2908853 w 3137236"/>
              <a:gd name="connsiteY7" fmla="*/ 1711925 h 2882691"/>
              <a:gd name="connsiteX8" fmla="*/ 3027915 w 3137236"/>
              <a:gd name="connsiteY8" fmla="*/ 1983387 h 2882691"/>
              <a:gd name="connsiteX9" fmla="*/ 3137236 w 3137236"/>
              <a:gd name="connsiteY9" fmla="*/ 2260402 h 2882691"/>
              <a:gd name="connsiteX10" fmla="*/ 1300122 w 3137236"/>
              <a:gd name="connsiteY10" fmla="*/ 2882691 h 2882691"/>
              <a:gd name="connsiteX11" fmla="*/ 0 w 3137236"/>
              <a:gd name="connsiteY11" fmla="*/ 1023745 h 2882691"/>
              <a:gd name="connsiteX12" fmla="*/ 1685059 w 3137236"/>
              <a:gd name="connsiteY12" fmla="*/ 32320 h 2882691"/>
              <a:gd name="connsiteX0" fmla="*/ 1685059 w 3137236"/>
              <a:gd name="connsiteY0" fmla="*/ 32320 h 2882691"/>
              <a:gd name="connsiteX1" fmla="*/ 1920634 w 3137236"/>
              <a:gd name="connsiteY1" fmla="*/ 264124 h 2882691"/>
              <a:gd name="connsiteX2" fmla="*/ 2132565 w 3137236"/>
              <a:gd name="connsiteY2" fmla="*/ 497487 h 2882691"/>
              <a:gd name="connsiteX3" fmla="*/ 2320684 w 3137236"/>
              <a:gd name="connsiteY3" fmla="*/ 740374 h 2882691"/>
              <a:gd name="connsiteX4" fmla="*/ 2492134 w 3137236"/>
              <a:gd name="connsiteY4" fmla="*/ 978499 h 2882691"/>
              <a:gd name="connsiteX5" fmla="*/ 2639772 w 3137236"/>
              <a:gd name="connsiteY5" fmla="*/ 1204718 h 2882691"/>
              <a:gd name="connsiteX6" fmla="*/ 2775503 w 3137236"/>
              <a:gd name="connsiteY6" fmla="*/ 1449987 h 2882691"/>
              <a:gd name="connsiteX7" fmla="*/ 2908853 w 3137236"/>
              <a:gd name="connsiteY7" fmla="*/ 1711925 h 2882691"/>
              <a:gd name="connsiteX8" fmla="*/ 3027915 w 3137236"/>
              <a:gd name="connsiteY8" fmla="*/ 1983387 h 2882691"/>
              <a:gd name="connsiteX9" fmla="*/ 3137236 w 3137236"/>
              <a:gd name="connsiteY9" fmla="*/ 2260402 h 2882691"/>
              <a:gd name="connsiteX10" fmla="*/ 1300122 w 3137236"/>
              <a:gd name="connsiteY10" fmla="*/ 2882691 h 2882691"/>
              <a:gd name="connsiteX11" fmla="*/ 0 w 3137236"/>
              <a:gd name="connsiteY11" fmla="*/ 1023745 h 2882691"/>
              <a:gd name="connsiteX12" fmla="*/ 1685059 w 3137236"/>
              <a:gd name="connsiteY12" fmla="*/ 32320 h 2882691"/>
              <a:gd name="connsiteX0" fmla="*/ 1685059 w 3137236"/>
              <a:gd name="connsiteY0" fmla="*/ 0 h 2850371"/>
              <a:gd name="connsiteX1" fmla="*/ 1920634 w 3137236"/>
              <a:gd name="connsiteY1" fmla="*/ 231804 h 2850371"/>
              <a:gd name="connsiteX2" fmla="*/ 2132565 w 3137236"/>
              <a:gd name="connsiteY2" fmla="*/ 465167 h 2850371"/>
              <a:gd name="connsiteX3" fmla="*/ 2320684 w 3137236"/>
              <a:gd name="connsiteY3" fmla="*/ 708054 h 2850371"/>
              <a:gd name="connsiteX4" fmla="*/ 2492134 w 3137236"/>
              <a:gd name="connsiteY4" fmla="*/ 946179 h 2850371"/>
              <a:gd name="connsiteX5" fmla="*/ 2639772 w 3137236"/>
              <a:gd name="connsiteY5" fmla="*/ 1172398 h 2850371"/>
              <a:gd name="connsiteX6" fmla="*/ 2775503 w 3137236"/>
              <a:gd name="connsiteY6" fmla="*/ 1417667 h 2850371"/>
              <a:gd name="connsiteX7" fmla="*/ 2908853 w 3137236"/>
              <a:gd name="connsiteY7" fmla="*/ 1679605 h 2850371"/>
              <a:gd name="connsiteX8" fmla="*/ 3027915 w 3137236"/>
              <a:gd name="connsiteY8" fmla="*/ 1951067 h 2850371"/>
              <a:gd name="connsiteX9" fmla="*/ 3137236 w 3137236"/>
              <a:gd name="connsiteY9" fmla="*/ 2228082 h 2850371"/>
              <a:gd name="connsiteX10" fmla="*/ 1300122 w 3137236"/>
              <a:gd name="connsiteY10" fmla="*/ 2850371 h 2850371"/>
              <a:gd name="connsiteX11" fmla="*/ 0 w 3137236"/>
              <a:gd name="connsiteY11" fmla="*/ 991425 h 2850371"/>
              <a:gd name="connsiteX12" fmla="*/ 1685059 w 3137236"/>
              <a:gd name="connsiteY12" fmla="*/ 0 h 2850371"/>
              <a:gd name="connsiteX0" fmla="*/ 1685059 w 3137236"/>
              <a:gd name="connsiteY0" fmla="*/ 0 h 2850371"/>
              <a:gd name="connsiteX1" fmla="*/ 1913490 w 3137236"/>
              <a:gd name="connsiteY1" fmla="*/ 222279 h 2850371"/>
              <a:gd name="connsiteX2" fmla="*/ 2132565 w 3137236"/>
              <a:gd name="connsiteY2" fmla="*/ 465167 h 2850371"/>
              <a:gd name="connsiteX3" fmla="*/ 2320684 w 3137236"/>
              <a:gd name="connsiteY3" fmla="*/ 708054 h 2850371"/>
              <a:gd name="connsiteX4" fmla="*/ 2492134 w 3137236"/>
              <a:gd name="connsiteY4" fmla="*/ 946179 h 2850371"/>
              <a:gd name="connsiteX5" fmla="*/ 2639772 w 3137236"/>
              <a:gd name="connsiteY5" fmla="*/ 1172398 h 2850371"/>
              <a:gd name="connsiteX6" fmla="*/ 2775503 w 3137236"/>
              <a:gd name="connsiteY6" fmla="*/ 1417667 h 2850371"/>
              <a:gd name="connsiteX7" fmla="*/ 2908853 w 3137236"/>
              <a:gd name="connsiteY7" fmla="*/ 1679605 h 2850371"/>
              <a:gd name="connsiteX8" fmla="*/ 3027915 w 3137236"/>
              <a:gd name="connsiteY8" fmla="*/ 1951067 h 2850371"/>
              <a:gd name="connsiteX9" fmla="*/ 3137236 w 3137236"/>
              <a:gd name="connsiteY9" fmla="*/ 2228082 h 2850371"/>
              <a:gd name="connsiteX10" fmla="*/ 1300122 w 3137236"/>
              <a:gd name="connsiteY10" fmla="*/ 2850371 h 2850371"/>
              <a:gd name="connsiteX11" fmla="*/ 0 w 3137236"/>
              <a:gd name="connsiteY11" fmla="*/ 991425 h 2850371"/>
              <a:gd name="connsiteX12" fmla="*/ 1685059 w 3137236"/>
              <a:gd name="connsiteY12" fmla="*/ 0 h 2850371"/>
              <a:gd name="connsiteX0" fmla="*/ 1685059 w 3137236"/>
              <a:gd name="connsiteY0" fmla="*/ 0 h 2850371"/>
              <a:gd name="connsiteX1" fmla="*/ 1913490 w 3137236"/>
              <a:gd name="connsiteY1" fmla="*/ 222279 h 2850371"/>
              <a:gd name="connsiteX2" fmla="*/ 2132565 w 3137236"/>
              <a:gd name="connsiteY2" fmla="*/ 465167 h 2850371"/>
              <a:gd name="connsiteX3" fmla="*/ 2320684 w 3137236"/>
              <a:gd name="connsiteY3" fmla="*/ 708054 h 2850371"/>
              <a:gd name="connsiteX4" fmla="*/ 2492134 w 3137236"/>
              <a:gd name="connsiteY4" fmla="*/ 946179 h 2850371"/>
              <a:gd name="connsiteX5" fmla="*/ 2639772 w 3137236"/>
              <a:gd name="connsiteY5" fmla="*/ 1172398 h 2850371"/>
              <a:gd name="connsiteX6" fmla="*/ 2775503 w 3137236"/>
              <a:gd name="connsiteY6" fmla="*/ 1417667 h 2850371"/>
              <a:gd name="connsiteX7" fmla="*/ 2908853 w 3137236"/>
              <a:gd name="connsiteY7" fmla="*/ 1679605 h 2850371"/>
              <a:gd name="connsiteX8" fmla="*/ 3027915 w 3137236"/>
              <a:gd name="connsiteY8" fmla="*/ 1951067 h 2850371"/>
              <a:gd name="connsiteX9" fmla="*/ 3137236 w 3137236"/>
              <a:gd name="connsiteY9" fmla="*/ 2228082 h 2850371"/>
              <a:gd name="connsiteX10" fmla="*/ 1300122 w 3137236"/>
              <a:gd name="connsiteY10" fmla="*/ 2850371 h 2850371"/>
              <a:gd name="connsiteX11" fmla="*/ 0 w 3137236"/>
              <a:gd name="connsiteY11" fmla="*/ 991425 h 2850371"/>
              <a:gd name="connsiteX12" fmla="*/ 1685059 w 3137236"/>
              <a:gd name="connsiteY12" fmla="*/ 0 h 2850371"/>
              <a:gd name="connsiteX0" fmla="*/ 1668390 w 3120567"/>
              <a:gd name="connsiteY0" fmla="*/ 0 h 2850371"/>
              <a:gd name="connsiteX1" fmla="*/ 1896821 w 3120567"/>
              <a:gd name="connsiteY1" fmla="*/ 222279 h 2850371"/>
              <a:gd name="connsiteX2" fmla="*/ 2115896 w 3120567"/>
              <a:gd name="connsiteY2" fmla="*/ 465167 h 2850371"/>
              <a:gd name="connsiteX3" fmla="*/ 2304015 w 3120567"/>
              <a:gd name="connsiteY3" fmla="*/ 708054 h 2850371"/>
              <a:gd name="connsiteX4" fmla="*/ 2475465 w 3120567"/>
              <a:gd name="connsiteY4" fmla="*/ 946179 h 2850371"/>
              <a:gd name="connsiteX5" fmla="*/ 2623103 w 3120567"/>
              <a:gd name="connsiteY5" fmla="*/ 1172398 h 2850371"/>
              <a:gd name="connsiteX6" fmla="*/ 2758834 w 3120567"/>
              <a:gd name="connsiteY6" fmla="*/ 1417667 h 2850371"/>
              <a:gd name="connsiteX7" fmla="*/ 2892184 w 3120567"/>
              <a:gd name="connsiteY7" fmla="*/ 1679605 h 2850371"/>
              <a:gd name="connsiteX8" fmla="*/ 3011246 w 3120567"/>
              <a:gd name="connsiteY8" fmla="*/ 1951067 h 2850371"/>
              <a:gd name="connsiteX9" fmla="*/ 3120567 w 3120567"/>
              <a:gd name="connsiteY9" fmla="*/ 2228082 h 2850371"/>
              <a:gd name="connsiteX10" fmla="*/ 1283453 w 3120567"/>
              <a:gd name="connsiteY10" fmla="*/ 2850371 h 2850371"/>
              <a:gd name="connsiteX11" fmla="*/ 0 w 3120567"/>
              <a:gd name="connsiteY11" fmla="*/ 991425 h 2850371"/>
              <a:gd name="connsiteX12" fmla="*/ 1668390 w 3120567"/>
              <a:gd name="connsiteY12" fmla="*/ 0 h 2850371"/>
              <a:gd name="connsiteX0" fmla="*/ 1668390 w 3120567"/>
              <a:gd name="connsiteY0" fmla="*/ 0 h 2850371"/>
              <a:gd name="connsiteX1" fmla="*/ 1896821 w 3120567"/>
              <a:gd name="connsiteY1" fmla="*/ 222279 h 2850371"/>
              <a:gd name="connsiteX2" fmla="*/ 2115896 w 3120567"/>
              <a:gd name="connsiteY2" fmla="*/ 465167 h 2850371"/>
              <a:gd name="connsiteX3" fmla="*/ 2304015 w 3120567"/>
              <a:gd name="connsiteY3" fmla="*/ 708054 h 2850371"/>
              <a:gd name="connsiteX4" fmla="*/ 2475465 w 3120567"/>
              <a:gd name="connsiteY4" fmla="*/ 946179 h 2850371"/>
              <a:gd name="connsiteX5" fmla="*/ 2623103 w 3120567"/>
              <a:gd name="connsiteY5" fmla="*/ 1172398 h 2850371"/>
              <a:gd name="connsiteX6" fmla="*/ 2758834 w 3120567"/>
              <a:gd name="connsiteY6" fmla="*/ 1417667 h 2850371"/>
              <a:gd name="connsiteX7" fmla="*/ 2892184 w 3120567"/>
              <a:gd name="connsiteY7" fmla="*/ 1679605 h 2850371"/>
              <a:gd name="connsiteX8" fmla="*/ 3011246 w 3120567"/>
              <a:gd name="connsiteY8" fmla="*/ 1951067 h 2850371"/>
              <a:gd name="connsiteX9" fmla="*/ 3120567 w 3120567"/>
              <a:gd name="connsiteY9" fmla="*/ 2228082 h 2850371"/>
              <a:gd name="connsiteX10" fmla="*/ 1283453 w 3120567"/>
              <a:gd name="connsiteY10" fmla="*/ 2850371 h 2850371"/>
              <a:gd name="connsiteX11" fmla="*/ 0 w 3120567"/>
              <a:gd name="connsiteY11" fmla="*/ 991425 h 2850371"/>
              <a:gd name="connsiteX12" fmla="*/ 1668390 w 3120567"/>
              <a:gd name="connsiteY12" fmla="*/ 0 h 2850371"/>
              <a:gd name="connsiteX0" fmla="*/ 1668390 w 3120567"/>
              <a:gd name="connsiteY0" fmla="*/ 0 h 2850371"/>
              <a:gd name="connsiteX1" fmla="*/ 1896821 w 3120567"/>
              <a:gd name="connsiteY1" fmla="*/ 222279 h 2850371"/>
              <a:gd name="connsiteX2" fmla="*/ 2115896 w 3120567"/>
              <a:gd name="connsiteY2" fmla="*/ 465167 h 2850371"/>
              <a:gd name="connsiteX3" fmla="*/ 2304015 w 3120567"/>
              <a:gd name="connsiteY3" fmla="*/ 708054 h 2850371"/>
              <a:gd name="connsiteX4" fmla="*/ 2475465 w 3120567"/>
              <a:gd name="connsiteY4" fmla="*/ 946179 h 2850371"/>
              <a:gd name="connsiteX5" fmla="*/ 2623103 w 3120567"/>
              <a:gd name="connsiteY5" fmla="*/ 1172398 h 2850371"/>
              <a:gd name="connsiteX6" fmla="*/ 2758834 w 3120567"/>
              <a:gd name="connsiteY6" fmla="*/ 1417667 h 2850371"/>
              <a:gd name="connsiteX7" fmla="*/ 2892184 w 3120567"/>
              <a:gd name="connsiteY7" fmla="*/ 1679605 h 2850371"/>
              <a:gd name="connsiteX8" fmla="*/ 3011246 w 3120567"/>
              <a:gd name="connsiteY8" fmla="*/ 1951067 h 2850371"/>
              <a:gd name="connsiteX9" fmla="*/ 3120567 w 3120567"/>
              <a:gd name="connsiteY9" fmla="*/ 2228082 h 2850371"/>
              <a:gd name="connsiteX10" fmla="*/ 1283453 w 3120567"/>
              <a:gd name="connsiteY10" fmla="*/ 2850371 h 2850371"/>
              <a:gd name="connsiteX11" fmla="*/ 0 w 3120567"/>
              <a:gd name="connsiteY11" fmla="*/ 991425 h 2850371"/>
              <a:gd name="connsiteX12" fmla="*/ 1668390 w 3120567"/>
              <a:gd name="connsiteY12" fmla="*/ 0 h 2850371"/>
              <a:gd name="connsiteX0" fmla="*/ 1668390 w 3120567"/>
              <a:gd name="connsiteY0" fmla="*/ 0 h 2850371"/>
              <a:gd name="connsiteX1" fmla="*/ 1896821 w 3120567"/>
              <a:gd name="connsiteY1" fmla="*/ 222279 h 2850371"/>
              <a:gd name="connsiteX2" fmla="*/ 2115896 w 3120567"/>
              <a:gd name="connsiteY2" fmla="*/ 465167 h 2850371"/>
              <a:gd name="connsiteX3" fmla="*/ 2304015 w 3120567"/>
              <a:gd name="connsiteY3" fmla="*/ 708054 h 2850371"/>
              <a:gd name="connsiteX4" fmla="*/ 2475465 w 3120567"/>
              <a:gd name="connsiteY4" fmla="*/ 946179 h 2850371"/>
              <a:gd name="connsiteX5" fmla="*/ 2623103 w 3120567"/>
              <a:gd name="connsiteY5" fmla="*/ 1172398 h 2850371"/>
              <a:gd name="connsiteX6" fmla="*/ 2758834 w 3120567"/>
              <a:gd name="connsiteY6" fmla="*/ 1417667 h 2850371"/>
              <a:gd name="connsiteX7" fmla="*/ 2892184 w 3120567"/>
              <a:gd name="connsiteY7" fmla="*/ 1679605 h 2850371"/>
              <a:gd name="connsiteX8" fmla="*/ 3011246 w 3120567"/>
              <a:gd name="connsiteY8" fmla="*/ 1951067 h 2850371"/>
              <a:gd name="connsiteX9" fmla="*/ 3120567 w 3120567"/>
              <a:gd name="connsiteY9" fmla="*/ 2228082 h 2850371"/>
              <a:gd name="connsiteX10" fmla="*/ 1283453 w 3120567"/>
              <a:gd name="connsiteY10" fmla="*/ 2850371 h 2850371"/>
              <a:gd name="connsiteX11" fmla="*/ 0 w 3120567"/>
              <a:gd name="connsiteY11" fmla="*/ 991425 h 2850371"/>
              <a:gd name="connsiteX12" fmla="*/ 1668390 w 3120567"/>
              <a:gd name="connsiteY12" fmla="*/ 0 h 2850371"/>
              <a:gd name="connsiteX0" fmla="*/ 1682090 w 3134267"/>
              <a:gd name="connsiteY0" fmla="*/ 0 h 2850371"/>
              <a:gd name="connsiteX1" fmla="*/ 1910521 w 3134267"/>
              <a:gd name="connsiteY1" fmla="*/ 222279 h 2850371"/>
              <a:gd name="connsiteX2" fmla="*/ 2129596 w 3134267"/>
              <a:gd name="connsiteY2" fmla="*/ 465167 h 2850371"/>
              <a:gd name="connsiteX3" fmla="*/ 2317715 w 3134267"/>
              <a:gd name="connsiteY3" fmla="*/ 708054 h 2850371"/>
              <a:gd name="connsiteX4" fmla="*/ 2489165 w 3134267"/>
              <a:gd name="connsiteY4" fmla="*/ 946179 h 2850371"/>
              <a:gd name="connsiteX5" fmla="*/ 2636803 w 3134267"/>
              <a:gd name="connsiteY5" fmla="*/ 1172398 h 2850371"/>
              <a:gd name="connsiteX6" fmla="*/ 2772534 w 3134267"/>
              <a:gd name="connsiteY6" fmla="*/ 1417667 h 2850371"/>
              <a:gd name="connsiteX7" fmla="*/ 2905884 w 3134267"/>
              <a:gd name="connsiteY7" fmla="*/ 1679605 h 2850371"/>
              <a:gd name="connsiteX8" fmla="*/ 3024946 w 3134267"/>
              <a:gd name="connsiteY8" fmla="*/ 1951067 h 2850371"/>
              <a:gd name="connsiteX9" fmla="*/ 3134267 w 3134267"/>
              <a:gd name="connsiteY9" fmla="*/ 2228082 h 2850371"/>
              <a:gd name="connsiteX10" fmla="*/ 1297153 w 3134267"/>
              <a:gd name="connsiteY10" fmla="*/ 2850371 h 2850371"/>
              <a:gd name="connsiteX11" fmla="*/ 911189 w 3134267"/>
              <a:gd name="connsiteY11" fmla="*/ 2185223 h 2850371"/>
              <a:gd name="connsiteX12" fmla="*/ 13700 w 3134267"/>
              <a:gd name="connsiteY12" fmla="*/ 991425 h 2850371"/>
              <a:gd name="connsiteX13" fmla="*/ 1682090 w 3134267"/>
              <a:gd name="connsiteY13" fmla="*/ 0 h 2850371"/>
              <a:gd name="connsiteX0" fmla="*/ 1682090 w 3134267"/>
              <a:gd name="connsiteY0" fmla="*/ 0 h 2850371"/>
              <a:gd name="connsiteX1" fmla="*/ 1910521 w 3134267"/>
              <a:gd name="connsiteY1" fmla="*/ 222279 h 2850371"/>
              <a:gd name="connsiteX2" fmla="*/ 2129596 w 3134267"/>
              <a:gd name="connsiteY2" fmla="*/ 465167 h 2850371"/>
              <a:gd name="connsiteX3" fmla="*/ 2317715 w 3134267"/>
              <a:gd name="connsiteY3" fmla="*/ 708054 h 2850371"/>
              <a:gd name="connsiteX4" fmla="*/ 2489165 w 3134267"/>
              <a:gd name="connsiteY4" fmla="*/ 946179 h 2850371"/>
              <a:gd name="connsiteX5" fmla="*/ 2636803 w 3134267"/>
              <a:gd name="connsiteY5" fmla="*/ 1172398 h 2850371"/>
              <a:gd name="connsiteX6" fmla="*/ 2772534 w 3134267"/>
              <a:gd name="connsiteY6" fmla="*/ 1417667 h 2850371"/>
              <a:gd name="connsiteX7" fmla="*/ 2905884 w 3134267"/>
              <a:gd name="connsiteY7" fmla="*/ 1679605 h 2850371"/>
              <a:gd name="connsiteX8" fmla="*/ 3024946 w 3134267"/>
              <a:gd name="connsiteY8" fmla="*/ 1951067 h 2850371"/>
              <a:gd name="connsiteX9" fmla="*/ 3134267 w 3134267"/>
              <a:gd name="connsiteY9" fmla="*/ 2228082 h 2850371"/>
              <a:gd name="connsiteX10" fmla="*/ 1297153 w 3134267"/>
              <a:gd name="connsiteY10" fmla="*/ 2850371 h 2850371"/>
              <a:gd name="connsiteX11" fmla="*/ 911189 w 3134267"/>
              <a:gd name="connsiteY11" fmla="*/ 2185223 h 2850371"/>
              <a:gd name="connsiteX12" fmla="*/ 13700 w 3134267"/>
              <a:gd name="connsiteY12" fmla="*/ 991425 h 2850371"/>
              <a:gd name="connsiteX13" fmla="*/ 1682090 w 3134267"/>
              <a:gd name="connsiteY13" fmla="*/ 0 h 2850371"/>
              <a:gd name="connsiteX0" fmla="*/ 1685861 w 3138038"/>
              <a:gd name="connsiteY0" fmla="*/ 0 h 2850371"/>
              <a:gd name="connsiteX1" fmla="*/ 1914292 w 3138038"/>
              <a:gd name="connsiteY1" fmla="*/ 222279 h 2850371"/>
              <a:gd name="connsiteX2" fmla="*/ 2133367 w 3138038"/>
              <a:gd name="connsiteY2" fmla="*/ 465167 h 2850371"/>
              <a:gd name="connsiteX3" fmla="*/ 2321486 w 3138038"/>
              <a:gd name="connsiteY3" fmla="*/ 708054 h 2850371"/>
              <a:gd name="connsiteX4" fmla="*/ 2492936 w 3138038"/>
              <a:gd name="connsiteY4" fmla="*/ 946179 h 2850371"/>
              <a:gd name="connsiteX5" fmla="*/ 2640574 w 3138038"/>
              <a:gd name="connsiteY5" fmla="*/ 1172398 h 2850371"/>
              <a:gd name="connsiteX6" fmla="*/ 2776305 w 3138038"/>
              <a:gd name="connsiteY6" fmla="*/ 1417667 h 2850371"/>
              <a:gd name="connsiteX7" fmla="*/ 2909655 w 3138038"/>
              <a:gd name="connsiteY7" fmla="*/ 1679605 h 2850371"/>
              <a:gd name="connsiteX8" fmla="*/ 3028717 w 3138038"/>
              <a:gd name="connsiteY8" fmla="*/ 1951067 h 2850371"/>
              <a:gd name="connsiteX9" fmla="*/ 3138038 w 3138038"/>
              <a:gd name="connsiteY9" fmla="*/ 2228082 h 2850371"/>
              <a:gd name="connsiteX10" fmla="*/ 1300924 w 3138038"/>
              <a:gd name="connsiteY10" fmla="*/ 2850371 h 2850371"/>
              <a:gd name="connsiteX11" fmla="*/ 718110 w 3138038"/>
              <a:gd name="connsiteY11" fmla="*/ 1766123 h 2850371"/>
              <a:gd name="connsiteX12" fmla="*/ 17471 w 3138038"/>
              <a:gd name="connsiteY12" fmla="*/ 991425 h 2850371"/>
              <a:gd name="connsiteX13" fmla="*/ 1685861 w 3138038"/>
              <a:gd name="connsiteY13" fmla="*/ 0 h 2850371"/>
              <a:gd name="connsiteX0" fmla="*/ 1668390 w 3120567"/>
              <a:gd name="connsiteY0" fmla="*/ 0 h 2850371"/>
              <a:gd name="connsiteX1" fmla="*/ 1896821 w 3120567"/>
              <a:gd name="connsiteY1" fmla="*/ 222279 h 2850371"/>
              <a:gd name="connsiteX2" fmla="*/ 2115896 w 3120567"/>
              <a:gd name="connsiteY2" fmla="*/ 465167 h 2850371"/>
              <a:gd name="connsiteX3" fmla="*/ 2304015 w 3120567"/>
              <a:gd name="connsiteY3" fmla="*/ 708054 h 2850371"/>
              <a:gd name="connsiteX4" fmla="*/ 2475465 w 3120567"/>
              <a:gd name="connsiteY4" fmla="*/ 946179 h 2850371"/>
              <a:gd name="connsiteX5" fmla="*/ 2623103 w 3120567"/>
              <a:gd name="connsiteY5" fmla="*/ 1172398 h 2850371"/>
              <a:gd name="connsiteX6" fmla="*/ 2758834 w 3120567"/>
              <a:gd name="connsiteY6" fmla="*/ 1417667 h 2850371"/>
              <a:gd name="connsiteX7" fmla="*/ 2892184 w 3120567"/>
              <a:gd name="connsiteY7" fmla="*/ 1679605 h 2850371"/>
              <a:gd name="connsiteX8" fmla="*/ 3011246 w 3120567"/>
              <a:gd name="connsiteY8" fmla="*/ 1951067 h 2850371"/>
              <a:gd name="connsiteX9" fmla="*/ 3120567 w 3120567"/>
              <a:gd name="connsiteY9" fmla="*/ 2228082 h 2850371"/>
              <a:gd name="connsiteX10" fmla="*/ 1283453 w 3120567"/>
              <a:gd name="connsiteY10" fmla="*/ 2850371 h 2850371"/>
              <a:gd name="connsiteX11" fmla="*/ 700639 w 3120567"/>
              <a:gd name="connsiteY11" fmla="*/ 1766123 h 2850371"/>
              <a:gd name="connsiteX12" fmla="*/ 0 w 3120567"/>
              <a:gd name="connsiteY12" fmla="*/ 991425 h 2850371"/>
              <a:gd name="connsiteX13" fmla="*/ 1668390 w 3120567"/>
              <a:gd name="connsiteY13" fmla="*/ 0 h 2850371"/>
              <a:gd name="connsiteX0" fmla="*/ 1668390 w 3120567"/>
              <a:gd name="connsiteY0" fmla="*/ 0 h 2840846"/>
              <a:gd name="connsiteX1" fmla="*/ 1896821 w 3120567"/>
              <a:gd name="connsiteY1" fmla="*/ 222279 h 2840846"/>
              <a:gd name="connsiteX2" fmla="*/ 2115896 w 3120567"/>
              <a:gd name="connsiteY2" fmla="*/ 465167 h 2840846"/>
              <a:gd name="connsiteX3" fmla="*/ 2304015 w 3120567"/>
              <a:gd name="connsiteY3" fmla="*/ 708054 h 2840846"/>
              <a:gd name="connsiteX4" fmla="*/ 2475465 w 3120567"/>
              <a:gd name="connsiteY4" fmla="*/ 946179 h 2840846"/>
              <a:gd name="connsiteX5" fmla="*/ 2623103 w 3120567"/>
              <a:gd name="connsiteY5" fmla="*/ 1172398 h 2840846"/>
              <a:gd name="connsiteX6" fmla="*/ 2758834 w 3120567"/>
              <a:gd name="connsiteY6" fmla="*/ 1417667 h 2840846"/>
              <a:gd name="connsiteX7" fmla="*/ 2892184 w 3120567"/>
              <a:gd name="connsiteY7" fmla="*/ 1679605 h 2840846"/>
              <a:gd name="connsiteX8" fmla="*/ 3011246 w 3120567"/>
              <a:gd name="connsiteY8" fmla="*/ 1951067 h 2840846"/>
              <a:gd name="connsiteX9" fmla="*/ 3120567 w 3120567"/>
              <a:gd name="connsiteY9" fmla="*/ 2228082 h 2840846"/>
              <a:gd name="connsiteX10" fmla="*/ 1270753 w 3120567"/>
              <a:gd name="connsiteY10" fmla="*/ 2840846 h 2840846"/>
              <a:gd name="connsiteX11" fmla="*/ 700639 w 3120567"/>
              <a:gd name="connsiteY11" fmla="*/ 1766123 h 2840846"/>
              <a:gd name="connsiteX12" fmla="*/ 0 w 3120567"/>
              <a:gd name="connsiteY12" fmla="*/ 991425 h 2840846"/>
              <a:gd name="connsiteX13" fmla="*/ 1668390 w 3120567"/>
              <a:gd name="connsiteY13" fmla="*/ 0 h 2840846"/>
              <a:gd name="connsiteX0" fmla="*/ 1668390 w 3120567"/>
              <a:gd name="connsiteY0" fmla="*/ 0 h 2840846"/>
              <a:gd name="connsiteX1" fmla="*/ 1896821 w 3120567"/>
              <a:gd name="connsiteY1" fmla="*/ 222279 h 2840846"/>
              <a:gd name="connsiteX2" fmla="*/ 2115896 w 3120567"/>
              <a:gd name="connsiteY2" fmla="*/ 465167 h 2840846"/>
              <a:gd name="connsiteX3" fmla="*/ 2304015 w 3120567"/>
              <a:gd name="connsiteY3" fmla="*/ 708054 h 2840846"/>
              <a:gd name="connsiteX4" fmla="*/ 2475465 w 3120567"/>
              <a:gd name="connsiteY4" fmla="*/ 946179 h 2840846"/>
              <a:gd name="connsiteX5" fmla="*/ 2623103 w 3120567"/>
              <a:gd name="connsiteY5" fmla="*/ 1172398 h 2840846"/>
              <a:gd name="connsiteX6" fmla="*/ 2758834 w 3120567"/>
              <a:gd name="connsiteY6" fmla="*/ 1417667 h 2840846"/>
              <a:gd name="connsiteX7" fmla="*/ 2892184 w 3120567"/>
              <a:gd name="connsiteY7" fmla="*/ 1679605 h 2840846"/>
              <a:gd name="connsiteX8" fmla="*/ 3011246 w 3120567"/>
              <a:gd name="connsiteY8" fmla="*/ 1951067 h 2840846"/>
              <a:gd name="connsiteX9" fmla="*/ 3120567 w 3120567"/>
              <a:gd name="connsiteY9" fmla="*/ 2228082 h 2840846"/>
              <a:gd name="connsiteX10" fmla="*/ 1270753 w 3120567"/>
              <a:gd name="connsiteY10" fmla="*/ 2840846 h 2840846"/>
              <a:gd name="connsiteX11" fmla="*/ 700639 w 3120567"/>
              <a:gd name="connsiteY11" fmla="*/ 1766123 h 2840846"/>
              <a:gd name="connsiteX12" fmla="*/ 0 w 3120567"/>
              <a:gd name="connsiteY12" fmla="*/ 991425 h 2840846"/>
              <a:gd name="connsiteX13" fmla="*/ 1668390 w 3120567"/>
              <a:gd name="connsiteY13" fmla="*/ 0 h 2840846"/>
              <a:gd name="connsiteX0" fmla="*/ 1668390 w 3120567"/>
              <a:gd name="connsiteY0" fmla="*/ 0 h 2840846"/>
              <a:gd name="connsiteX1" fmla="*/ 1896821 w 3120567"/>
              <a:gd name="connsiteY1" fmla="*/ 222279 h 2840846"/>
              <a:gd name="connsiteX2" fmla="*/ 2115896 w 3120567"/>
              <a:gd name="connsiteY2" fmla="*/ 465167 h 2840846"/>
              <a:gd name="connsiteX3" fmla="*/ 2304015 w 3120567"/>
              <a:gd name="connsiteY3" fmla="*/ 708054 h 2840846"/>
              <a:gd name="connsiteX4" fmla="*/ 2475465 w 3120567"/>
              <a:gd name="connsiteY4" fmla="*/ 946179 h 2840846"/>
              <a:gd name="connsiteX5" fmla="*/ 2623103 w 3120567"/>
              <a:gd name="connsiteY5" fmla="*/ 1172398 h 2840846"/>
              <a:gd name="connsiteX6" fmla="*/ 2758834 w 3120567"/>
              <a:gd name="connsiteY6" fmla="*/ 1417667 h 2840846"/>
              <a:gd name="connsiteX7" fmla="*/ 2892184 w 3120567"/>
              <a:gd name="connsiteY7" fmla="*/ 1679605 h 2840846"/>
              <a:gd name="connsiteX8" fmla="*/ 3011246 w 3120567"/>
              <a:gd name="connsiteY8" fmla="*/ 1951067 h 2840846"/>
              <a:gd name="connsiteX9" fmla="*/ 3120567 w 3120567"/>
              <a:gd name="connsiteY9" fmla="*/ 2228082 h 2840846"/>
              <a:gd name="connsiteX10" fmla="*/ 1270753 w 3120567"/>
              <a:gd name="connsiteY10" fmla="*/ 2840846 h 2840846"/>
              <a:gd name="connsiteX11" fmla="*/ 705401 w 3120567"/>
              <a:gd name="connsiteY11" fmla="*/ 1766123 h 2840846"/>
              <a:gd name="connsiteX12" fmla="*/ 0 w 3120567"/>
              <a:gd name="connsiteY12" fmla="*/ 991425 h 2840846"/>
              <a:gd name="connsiteX13" fmla="*/ 1668390 w 3120567"/>
              <a:gd name="connsiteY13" fmla="*/ 0 h 2840846"/>
              <a:gd name="connsiteX0" fmla="*/ 1668390 w 3120567"/>
              <a:gd name="connsiteY0" fmla="*/ 0 h 2840846"/>
              <a:gd name="connsiteX1" fmla="*/ 1896821 w 3120567"/>
              <a:gd name="connsiteY1" fmla="*/ 222279 h 2840846"/>
              <a:gd name="connsiteX2" fmla="*/ 2115896 w 3120567"/>
              <a:gd name="connsiteY2" fmla="*/ 465167 h 2840846"/>
              <a:gd name="connsiteX3" fmla="*/ 2304015 w 3120567"/>
              <a:gd name="connsiteY3" fmla="*/ 708054 h 2840846"/>
              <a:gd name="connsiteX4" fmla="*/ 2475465 w 3120567"/>
              <a:gd name="connsiteY4" fmla="*/ 946179 h 2840846"/>
              <a:gd name="connsiteX5" fmla="*/ 2623103 w 3120567"/>
              <a:gd name="connsiteY5" fmla="*/ 1172398 h 2840846"/>
              <a:gd name="connsiteX6" fmla="*/ 2758834 w 3120567"/>
              <a:gd name="connsiteY6" fmla="*/ 1417667 h 2840846"/>
              <a:gd name="connsiteX7" fmla="*/ 2892184 w 3120567"/>
              <a:gd name="connsiteY7" fmla="*/ 1679605 h 2840846"/>
              <a:gd name="connsiteX8" fmla="*/ 3011246 w 3120567"/>
              <a:gd name="connsiteY8" fmla="*/ 1951067 h 2840846"/>
              <a:gd name="connsiteX9" fmla="*/ 3120567 w 3120567"/>
              <a:gd name="connsiteY9" fmla="*/ 2228082 h 2840846"/>
              <a:gd name="connsiteX10" fmla="*/ 1270753 w 3120567"/>
              <a:gd name="connsiteY10" fmla="*/ 2840846 h 2840846"/>
              <a:gd name="connsiteX11" fmla="*/ 705401 w 3120567"/>
              <a:gd name="connsiteY11" fmla="*/ 1766123 h 2840846"/>
              <a:gd name="connsiteX12" fmla="*/ 0 w 3120567"/>
              <a:gd name="connsiteY12" fmla="*/ 991425 h 2840846"/>
              <a:gd name="connsiteX13" fmla="*/ 1668390 w 3120567"/>
              <a:gd name="connsiteY13" fmla="*/ 0 h 2840846"/>
              <a:gd name="connsiteX0" fmla="*/ 1668390 w 3120567"/>
              <a:gd name="connsiteY0" fmla="*/ 0 h 2850446"/>
              <a:gd name="connsiteX1" fmla="*/ 1896821 w 3120567"/>
              <a:gd name="connsiteY1" fmla="*/ 222279 h 2850446"/>
              <a:gd name="connsiteX2" fmla="*/ 2115896 w 3120567"/>
              <a:gd name="connsiteY2" fmla="*/ 465167 h 2850446"/>
              <a:gd name="connsiteX3" fmla="*/ 2304015 w 3120567"/>
              <a:gd name="connsiteY3" fmla="*/ 708054 h 2850446"/>
              <a:gd name="connsiteX4" fmla="*/ 2475465 w 3120567"/>
              <a:gd name="connsiteY4" fmla="*/ 946179 h 2850446"/>
              <a:gd name="connsiteX5" fmla="*/ 2623103 w 3120567"/>
              <a:gd name="connsiteY5" fmla="*/ 1172398 h 2850446"/>
              <a:gd name="connsiteX6" fmla="*/ 2758834 w 3120567"/>
              <a:gd name="connsiteY6" fmla="*/ 1417667 h 2850446"/>
              <a:gd name="connsiteX7" fmla="*/ 2892184 w 3120567"/>
              <a:gd name="connsiteY7" fmla="*/ 1679605 h 2850446"/>
              <a:gd name="connsiteX8" fmla="*/ 3011246 w 3120567"/>
              <a:gd name="connsiteY8" fmla="*/ 1951067 h 2850446"/>
              <a:gd name="connsiteX9" fmla="*/ 3120567 w 3120567"/>
              <a:gd name="connsiteY9" fmla="*/ 2228082 h 2850446"/>
              <a:gd name="connsiteX10" fmla="*/ 1275515 w 3120567"/>
              <a:gd name="connsiteY10" fmla="*/ 2850446 h 2850446"/>
              <a:gd name="connsiteX11" fmla="*/ 705401 w 3120567"/>
              <a:gd name="connsiteY11" fmla="*/ 1766123 h 2850446"/>
              <a:gd name="connsiteX12" fmla="*/ 0 w 3120567"/>
              <a:gd name="connsiteY12" fmla="*/ 991425 h 2850446"/>
              <a:gd name="connsiteX13" fmla="*/ 1668390 w 3120567"/>
              <a:gd name="connsiteY13" fmla="*/ 0 h 2850446"/>
              <a:gd name="connsiteX0" fmla="*/ 1668390 w 3115805"/>
              <a:gd name="connsiteY0" fmla="*/ 0 h 2850446"/>
              <a:gd name="connsiteX1" fmla="*/ 1896821 w 3115805"/>
              <a:gd name="connsiteY1" fmla="*/ 222279 h 2850446"/>
              <a:gd name="connsiteX2" fmla="*/ 2115896 w 3115805"/>
              <a:gd name="connsiteY2" fmla="*/ 465167 h 2850446"/>
              <a:gd name="connsiteX3" fmla="*/ 2304015 w 3115805"/>
              <a:gd name="connsiteY3" fmla="*/ 708054 h 2850446"/>
              <a:gd name="connsiteX4" fmla="*/ 2475465 w 3115805"/>
              <a:gd name="connsiteY4" fmla="*/ 946179 h 2850446"/>
              <a:gd name="connsiteX5" fmla="*/ 2623103 w 3115805"/>
              <a:gd name="connsiteY5" fmla="*/ 1172398 h 2850446"/>
              <a:gd name="connsiteX6" fmla="*/ 2758834 w 3115805"/>
              <a:gd name="connsiteY6" fmla="*/ 1417667 h 2850446"/>
              <a:gd name="connsiteX7" fmla="*/ 2892184 w 3115805"/>
              <a:gd name="connsiteY7" fmla="*/ 1679605 h 2850446"/>
              <a:gd name="connsiteX8" fmla="*/ 3011246 w 3115805"/>
              <a:gd name="connsiteY8" fmla="*/ 1951067 h 2850446"/>
              <a:gd name="connsiteX9" fmla="*/ 3115805 w 3115805"/>
              <a:gd name="connsiteY9" fmla="*/ 2235282 h 2850446"/>
              <a:gd name="connsiteX10" fmla="*/ 1275515 w 3115805"/>
              <a:gd name="connsiteY10" fmla="*/ 2850446 h 2850446"/>
              <a:gd name="connsiteX11" fmla="*/ 705401 w 3115805"/>
              <a:gd name="connsiteY11" fmla="*/ 1766123 h 2850446"/>
              <a:gd name="connsiteX12" fmla="*/ 0 w 3115805"/>
              <a:gd name="connsiteY12" fmla="*/ 991425 h 2850446"/>
              <a:gd name="connsiteX13" fmla="*/ 1668390 w 3115805"/>
              <a:gd name="connsiteY13" fmla="*/ 0 h 2850446"/>
              <a:gd name="connsiteX0" fmla="*/ 1668390 w 3113423"/>
              <a:gd name="connsiteY0" fmla="*/ 0 h 2850446"/>
              <a:gd name="connsiteX1" fmla="*/ 1896821 w 3113423"/>
              <a:gd name="connsiteY1" fmla="*/ 222279 h 2850446"/>
              <a:gd name="connsiteX2" fmla="*/ 2115896 w 3113423"/>
              <a:gd name="connsiteY2" fmla="*/ 465167 h 2850446"/>
              <a:gd name="connsiteX3" fmla="*/ 2304015 w 3113423"/>
              <a:gd name="connsiteY3" fmla="*/ 708054 h 2850446"/>
              <a:gd name="connsiteX4" fmla="*/ 2475465 w 3113423"/>
              <a:gd name="connsiteY4" fmla="*/ 946179 h 2850446"/>
              <a:gd name="connsiteX5" fmla="*/ 2623103 w 3113423"/>
              <a:gd name="connsiteY5" fmla="*/ 1172398 h 2850446"/>
              <a:gd name="connsiteX6" fmla="*/ 2758834 w 3113423"/>
              <a:gd name="connsiteY6" fmla="*/ 1417667 h 2850446"/>
              <a:gd name="connsiteX7" fmla="*/ 2892184 w 3113423"/>
              <a:gd name="connsiteY7" fmla="*/ 1679605 h 2850446"/>
              <a:gd name="connsiteX8" fmla="*/ 3011246 w 3113423"/>
              <a:gd name="connsiteY8" fmla="*/ 1951067 h 2850446"/>
              <a:gd name="connsiteX9" fmla="*/ 3113423 w 3113423"/>
              <a:gd name="connsiteY9" fmla="*/ 2237682 h 2850446"/>
              <a:gd name="connsiteX10" fmla="*/ 1275515 w 3113423"/>
              <a:gd name="connsiteY10" fmla="*/ 2850446 h 2850446"/>
              <a:gd name="connsiteX11" fmla="*/ 705401 w 3113423"/>
              <a:gd name="connsiteY11" fmla="*/ 1766123 h 2850446"/>
              <a:gd name="connsiteX12" fmla="*/ 0 w 3113423"/>
              <a:gd name="connsiteY12" fmla="*/ 991425 h 2850446"/>
              <a:gd name="connsiteX13" fmla="*/ 1668390 w 3113423"/>
              <a:gd name="connsiteY13" fmla="*/ 0 h 2850446"/>
              <a:gd name="connsiteX0" fmla="*/ 1668390 w 3113423"/>
              <a:gd name="connsiteY0" fmla="*/ 0 h 2850446"/>
              <a:gd name="connsiteX1" fmla="*/ 1896821 w 3113423"/>
              <a:gd name="connsiteY1" fmla="*/ 222279 h 2850446"/>
              <a:gd name="connsiteX2" fmla="*/ 2115896 w 3113423"/>
              <a:gd name="connsiteY2" fmla="*/ 465167 h 2850446"/>
              <a:gd name="connsiteX3" fmla="*/ 2304015 w 3113423"/>
              <a:gd name="connsiteY3" fmla="*/ 708054 h 2850446"/>
              <a:gd name="connsiteX4" fmla="*/ 2475465 w 3113423"/>
              <a:gd name="connsiteY4" fmla="*/ 946179 h 2850446"/>
              <a:gd name="connsiteX5" fmla="*/ 2623103 w 3113423"/>
              <a:gd name="connsiteY5" fmla="*/ 1172398 h 2850446"/>
              <a:gd name="connsiteX6" fmla="*/ 2758834 w 3113423"/>
              <a:gd name="connsiteY6" fmla="*/ 1417667 h 2850446"/>
              <a:gd name="connsiteX7" fmla="*/ 2892184 w 3113423"/>
              <a:gd name="connsiteY7" fmla="*/ 1679605 h 2850446"/>
              <a:gd name="connsiteX8" fmla="*/ 3004102 w 3113423"/>
              <a:gd name="connsiteY8" fmla="*/ 1953468 h 2850446"/>
              <a:gd name="connsiteX9" fmla="*/ 3113423 w 3113423"/>
              <a:gd name="connsiteY9" fmla="*/ 2237682 h 2850446"/>
              <a:gd name="connsiteX10" fmla="*/ 1275515 w 3113423"/>
              <a:gd name="connsiteY10" fmla="*/ 2850446 h 2850446"/>
              <a:gd name="connsiteX11" fmla="*/ 705401 w 3113423"/>
              <a:gd name="connsiteY11" fmla="*/ 1766123 h 2850446"/>
              <a:gd name="connsiteX12" fmla="*/ 0 w 3113423"/>
              <a:gd name="connsiteY12" fmla="*/ 991425 h 2850446"/>
              <a:gd name="connsiteX13" fmla="*/ 1668390 w 3113423"/>
              <a:gd name="connsiteY13" fmla="*/ 0 h 2850446"/>
              <a:gd name="connsiteX0" fmla="*/ 1668390 w 3113423"/>
              <a:gd name="connsiteY0" fmla="*/ 0 h 2850446"/>
              <a:gd name="connsiteX1" fmla="*/ 1896821 w 3113423"/>
              <a:gd name="connsiteY1" fmla="*/ 222279 h 2850446"/>
              <a:gd name="connsiteX2" fmla="*/ 2115896 w 3113423"/>
              <a:gd name="connsiteY2" fmla="*/ 465167 h 2850446"/>
              <a:gd name="connsiteX3" fmla="*/ 2304015 w 3113423"/>
              <a:gd name="connsiteY3" fmla="*/ 708054 h 2850446"/>
              <a:gd name="connsiteX4" fmla="*/ 2475465 w 3113423"/>
              <a:gd name="connsiteY4" fmla="*/ 946179 h 2850446"/>
              <a:gd name="connsiteX5" fmla="*/ 2623103 w 3113423"/>
              <a:gd name="connsiteY5" fmla="*/ 1172398 h 2850446"/>
              <a:gd name="connsiteX6" fmla="*/ 2758834 w 3113423"/>
              <a:gd name="connsiteY6" fmla="*/ 1417667 h 2850446"/>
              <a:gd name="connsiteX7" fmla="*/ 2887421 w 3113423"/>
              <a:gd name="connsiteY7" fmla="*/ 1679605 h 2850446"/>
              <a:gd name="connsiteX8" fmla="*/ 3004102 w 3113423"/>
              <a:gd name="connsiteY8" fmla="*/ 1953468 h 2850446"/>
              <a:gd name="connsiteX9" fmla="*/ 3113423 w 3113423"/>
              <a:gd name="connsiteY9" fmla="*/ 2237682 h 2850446"/>
              <a:gd name="connsiteX10" fmla="*/ 1275515 w 3113423"/>
              <a:gd name="connsiteY10" fmla="*/ 2850446 h 2850446"/>
              <a:gd name="connsiteX11" fmla="*/ 705401 w 3113423"/>
              <a:gd name="connsiteY11" fmla="*/ 1766123 h 2850446"/>
              <a:gd name="connsiteX12" fmla="*/ 0 w 3113423"/>
              <a:gd name="connsiteY12" fmla="*/ 991425 h 2850446"/>
              <a:gd name="connsiteX13" fmla="*/ 1668390 w 3113423"/>
              <a:gd name="connsiteY13" fmla="*/ 0 h 2850446"/>
              <a:gd name="connsiteX0" fmla="*/ 1668390 w 3113423"/>
              <a:gd name="connsiteY0" fmla="*/ 0 h 2850446"/>
              <a:gd name="connsiteX1" fmla="*/ 1896821 w 3113423"/>
              <a:gd name="connsiteY1" fmla="*/ 222279 h 2850446"/>
              <a:gd name="connsiteX2" fmla="*/ 2115896 w 3113423"/>
              <a:gd name="connsiteY2" fmla="*/ 465167 h 2850446"/>
              <a:gd name="connsiteX3" fmla="*/ 2304015 w 3113423"/>
              <a:gd name="connsiteY3" fmla="*/ 708054 h 2850446"/>
              <a:gd name="connsiteX4" fmla="*/ 2475465 w 3113423"/>
              <a:gd name="connsiteY4" fmla="*/ 946179 h 2850446"/>
              <a:gd name="connsiteX5" fmla="*/ 2623103 w 3113423"/>
              <a:gd name="connsiteY5" fmla="*/ 1172398 h 2850446"/>
              <a:gd name="connsiteX6" fmla="*/ 2761215 w 3113423"/>
              <a:gd name="connsiteY6" fmla="*/ 1420067 h 2850446"/>
              <a:gd name="connsiteX7" fmla="*/ 2887421 w 3113423"/>
              <a:gd name="connsiteY7" fmla="*/ 1679605 h 2850446"/>
              <a:gd name="connsiteX8" fmla="*/ 3004102 w 3113423"/>
              <a:gd name="connsiteY8" fmla="*/ 1953468 h 2850446"/>
              <a:gd name="connsiteX9" fmla="*/ 3113423 w 3113423"/>
              <a:gd name="connsiteY9" fmla="*/ 2237682 h 2850446"/>
              <a:gd name="connsiteX10" fmla="*/ 1275515 w 3113423"/>
              <a:gd name="connsiteY10" fmla="*/ 2850446 h 2850446"/>
              <a:gd name="connsiteX11" fmla="*/ 705401 w 3113423"/>
              <a:gd name="connsiteY11" fmla="*/ 1766123 h 2850446"/>
              <a:gd name="connsiteX12" fmla="*/ 0 w 3113423"/>
              <a:gd name="connsiteY12" fmla="*/ 991425 h 2850446"/>
              <a:gd name="connsiteX13" fmla="*/ 1668390 w 3113423"/>
              <a:gd name="connsiteY13" fmla="*/ 0 h 2850446"/>
              <a:gd name="connsiteX0" fmla="*/ 1668390 w 3113423"/>
              <a:gd name="connsiteY0" fmla="*/ 0 h 2850446"/>
              <a:gd name="connsiteX1" fmla="*/ 1896821 w 3113423"/>
              <a:gd name="connsiteY1" fmla="*/ 222279 h 2850446"/>
              <a:gd name="connsiteX2" fmla="*/ 2115896 w 3113423"/>
              <a:gd name="connsiteY2" fmla="*/ 465167 h 2850446"/>
              <a:gd name="connsiteX3" fmla="*/ 2304015 w 3113423"/>
              <a:gd name="connsiteY3" fmla="*/ 708054 h 2850446"/>
              <a:gd name="connsiteX4" fmla="*/ 2475465 w 3113423"/>
              <a:gd name="connsiteY4" fmla="*/ 946179 h 2850446"/>
              <a:gd name="connsiteX5" fmla="*/ 2623103 w 3113423"/>
              <a:gd name="connsiteY5" fmla="*/ 1172398 h 2850446"/>
              <a:gd name="connsiteX6" fmla="*/ 2756452 w 3113423"/>
              <a:gd name="connsiteY6" fmla="*/ 1420067 h 2850446"/>
              <a:gd name="connsiteX7" fmla="*/ 2887421 w 3113423"/>
              <a:gd name="connsiteY7" fmla="*/ 1679605 h 2850446"/>
              <a:gd name="connsiteX8" fmla="*/ 3004102 w 3113423"/>
              <a:gd name="connsiteY8" fmla="*/ 1953468 h 2850446"/>
              <a:gd name="connsiteX9" fmla="*/ 3113423 w 3113423"/>
              <a:gd name="connsiteY9" fmla="*/ 2237682 h 2850446"/>
              <a:gd name="connsiteX10" fmla="*/ 1275515 w 3113423"/>
              <a:gd name="connsiteY10" fmla="*/ 2850446 h 2850446"/>
              <a:gd name="connsiteX11" fmla="*/ 705401 w 3113423"/>
              <a:gd name="connsiteY11" fmla="*/ 1766123 h 2850446"/>
              <a:gd name="connsiteX12" fmla="*/ 0 w 3113423"/>
              <a:gd name="connsiteY12" fmla="*/ 991425 h 2850446"/>
              <a:gd name="connsiteX13" fmla="*/ 1668390 w 3113423"/>
              <a:gd name="connsiteY13" fmla="*/ 0 h 2850446"/>
              <a:gd name="connsiteX0" fmla="*/ 1668390 w 3113423"/>
              <a:gd name="connsiteY0" fmla="*/ 0 h 2850446"/>
              <a:gd name="connsiteX1" fmla="*/ 1896821 w 3113423"/>
              <a:gd name="connsiteY1" fmla="*/ 222279 h 2850446"/>
              <a:gd name="connsiteX2" fmla="*/ 2115896 w 3113423"/>
              <a:gd name="connsiteY2" fmla="*/ 465167 h 2850446"/>
              <a:gd name="connsiteX3" fmla="*/ 2304015 w 3113423"/>
              <a:gd name="connsiteY3" fmla="*/ 708054 h 2850446"/>
              <a:gd name="connsiteX4" fmla="*/ 2475465 w 3113423"/>
              <a:gd name="connsiteY4" fmla="*/ 946179 h 2850446"/>
              <a:gd name="connsiteX5" fmla="*/ 2618340 w 3113423"/>
              <a:gd name="connsiteY5" fmla="*/ 1172398 h 2850446"/>
              <a:gd name="connsiteX6" fmla="*/ 2756452 w 3113423"/>
              <a:gd name="connsiteY6" fmla="*/ 1420067 h 2850446"/>
              <a:gd name="connsiteX7" fmla="*/ 2887421 w 3113423"/>
              <a:gd name="connsiteY7" fmla="*/ 1679605 h 2850446"/>
              <a:gd name="connsiteX8" fmla="*/ 3004102 w 3113423"/>
              <a:gd name="connsiteY8" fmla="*/ 1953468 h 2850446"/>
              <a:gd name="connsiteX9" fmla="*/ 3113423 w 3113423"/>
              <a:gd name="connsiteY9" fmla="*/ 2237682 h 2850446"/>
              <a:gd name="connsiteX10" fmla="*/ 1275515 w 3113423"/>
              <a:gd name="connsiteY10" fmla="*/ 2850446 h 2850446"/>
              <a:gd name="connsiteX11" fmla="*/ 705401 w 3113423"/>
              <a:gd name="connsiteY11" fmla="*/ 1766123 h 2850446"/>
              <a:gd name="connsiteX12" fmla="*/ 0 w 3113423"/>
              <a:gd name="connsiteY12" fmla="*/ 991425 h 2850446"/>
              <a:gd name="connsiteX13" fmla="*/ 1668390 w 3113423"/>
              <a:gd name="connsiteY13" fmla="*/ 0 h 2850446"/>
              <a:gd name="connsiteX0" fmla="*/ 1663628 w 3108661"/>
              <a:gd name="connsiteY0" fmla="*/ 0 h 2850446"/>
              <a:gd name="connsiteX1" fmla="*/ 1892059 w 3108661"/>
              <a:gd name="connsiteY1" fmla="*/ 222279 h 2850446"/>
              <a:gd name="connsiteX2" fmla="*/ 2111134 w 3108661"/>
              <a:gd name="connsiteY2" fmla="*/ 465167 h 2850446"/>
              <a:gd name="connsiteX3" fmla="*/ 2299253 w 3108661"/>
              <a:gd name="connsiteY3" fmla="*/ 708054 h 2850446"/>
              <a:gd name="connsiteX4" fmla="*/ 2470703 w 3108661"/>
              <a:gd name="connsiteY4" fmla="*/ 946179 h 2850446"/>
              <a:gd name="connsiteX5" fmla="*/ 2613578 w 3108661"/>
              <a:gd name="connsiteY5" fmla="*/ 1172398 h 2850446"/>
              <a:gd name="connsiteX6" fmla="*/ 2751690 w 3108661"/>
              <a:gd name="connsiteY6" fmla="*/ 1420067 h 2850446"/>
              <a:gd name="connsiteX7" fmla="*/ 2882659 w 3108661"/>
              <a:gd name="connsiteY7" fmla="*/ 1679605 h 2850446"/>
              <a:gd name="connsiteX8" fmla="*/ 2999340 w 3108661"/>
              <a:gd name="connsiteY8" fmla="*/ 1953468 h 2850446"/>
              <a:gd name="connsiteX9" fmla="*/ 3108661 w 3108661"/>
              <a:gd name="connsiteY9" fmla="*/ 2237682 h 2850446"/>
              <a:gd name="connsiteX10" fmla="*/ 1270753 w 3108661"/>
              <a:gd name="connsiteY10" fmla="*/ 2850446 h 2850446"/>
              <a:gd name="connsiteX11" fmla="*/ 700639 w 3108661"/>
              <a:gd name="connsiteY11" fmla="*/ 1766123 h 2850446"/>
              <a:gd name="connsiteX12" fmla="*/ 0 w 3108661"/>
              <a:gd name="connsiteY12" fmla="*/ 993825 h 2850446"/>
              <a:gd name="connsiteX13" fmla="*/ 1663628 w 3108661"/>
              <a:gd name="connsiteY13" fmla="*/ 0 h 2850446"/>
              <a:gd name="connsiteX0" fmla="*/ 1663628 w 3108661"/>
              <a:gd name="connsiteY0" fmla="*/ 0 h 2850446"/>
              <a:gd name="connsiteX1" fmla="*/ 1892059 w 3108661"/>
              <a:gd name="connsiteY1" fmla="*/ 222279 h 2850446"/>
              <a:gd name="connsiteX2" fmla="*/ 2111134 w 3108661"/>
              <a:gd name="connsiteY2" fmla="*/ 465167 h 2850446"/>
              <a:gd name="connsiteX3" fmla="*/ 2299253 w 3108661"/>
              <a:gd name="connsiteY3" fmla="*/ 708054 h 2850446"/>
              <a:gd name="connsiteX4" fmla="*/ 2470703 w 3108661"/>
              <a:gd name="connsiteY4" fmla="*/ 946179 h 2850446"/>
              <a:gd name="connsiteX5" fmla="*/ 2613578 w 3108661"/>
              <a:gd name="connsiteY5" fmla="*/ 1172398 h 2850446"/>
              <a:gd name="connsiteX6" fmla="*/ 2751690 w 3108661"/>
              <a:gd name="connsiteY6" fmla="*/ 1420067 h 2850446"/>
              <a:gd name="connsiteX7" fmla="*/ 2882659 w 3108661"/>
              <a:gd name="connsiteY7" fmla="*/ 1679605 h 2850446"/>
              <a:gd name="connsiteX8" fmla="*/ 2999340 w 3108661"/>
              <a:gd name="connsiteY8" fmla="*/ 1953468 h 2850446"/>
              <a:gd name="connsiteX9" fmla="*/ 3108661 w 3108661"/>
              <a:gd name="connsiteY9" fmla="*/ 2237682 h 2850446"/>
              <a:gd name="connsiteX10" fmla="*/ 1270753 w 3108661"/>
              <a:gd name="connsiteY10" fmla="*/ 2850446 h 2850446"/>
              <a:gd name="connsiteX11" fmla="*/ 700639 w 3108661"/>
              <a:gd name="connsiteY11" fmla="*/ 1766123 h 2850446"/>
              <a:gd name="connsiteX12" fmla="*/ 0 w 3108661"/>
              <a:gd name="connsiteY12" fmla="*/ 993825 h 2850446"/>
              <a:gd name="connsiteX13" fmla="*/ 1663628 w 3108661"/>
              <a:gd name="connsiteY13" fmla="*/ 0 h 2850446"/>
              <a:gd name="connsiteX0" fmla="*/ 1663628 w 3108661"/>
              <a:gd name="connsiteY0" fmla="*/ 0 h 2850446"/>
              <a:gd name="connsiteX1" fmla="*/ 1892059 w 3108661"/>
              <a:gd name="connsiteY1" fmla="*/ 222279 h 2850446"/>
              <a:gd name="connsiteX2" fmla="*/ 2111134 w 3108661"/>
              <a:gd name="connsiteY2" fmla="*/ 465167 h 2850446"/>
              <a:gd name="connsiteX3" fmla="*/ 2299253 w 3108661"/>
              <a:gd name="connsiteY3" fmla="*/ 708054 h 2850446"/>
              <a:gd name="connsiteX4" fmla="*/ 2470703 w 3108661"/>
              <a:gd name="connsiteY4" fmla="*/ 946179 h 2850446"/>
              <a:gd name="connsiteX5" fmla="*/ 2613578 w 3108661"/>
              <a:gd name="connsiteY5" fmla="*/ 1172398 h 2850446"/>
              <a:gd name="connsiteX6" fmla="*/ 2751690 w 3108661"/>
              <a:gd name="connsiteY6" fmla="*/ 1420067 h 2850446"/>
              <a:gd name="connsiteX7" fmla="*/ 2882659 w 3108661"/>
              <a:gd name="connsiteY7" fmla="*/ 1679605 h 2850446"/>
              <a:gd name="connsiteX8" fmla="*/ 2999340 w 3108661"/>
              <a:gd name="connsiteY8" fmla="*/ 1953468 h 2850446"/>
              <a:gd name="connsiteX9" fmla="*/ 3108661 w 3108661"/>
              <a:gd name="connsiteY9" fmla="*/ 2237682 h 2850446"/>
              <a:gd name="connsiteX10" fmla="*/ 1270753 w 3108661"/>
              <a:gd name="connsiteY10" fmla="*/ 2850446 h 2850446"/>
              <a:gd name="connsiteX11" fmla="*/ 700639 w 3108661"/>
              <a:gd name="connsiteY11" fmla="*/ 1766123 h 2850446"/>
              <a:gd name="connsiteX12" fmla="*/ 0 w 3108661"/>
              <a:gd name="connsiteY12" fmla="*/ 993825 h 2850446"/>
              <a:gd name="connsiteX13" fmla="*/ 1663628 w 3108661"/>
              <a:gd name="connsiteY13" fmla="*/ 0 h 2850446"/>
              <a:gd name="connsiteX0" fmla="*/ 1658866 w 3108661"/>
              <a:gd name="connsiteY0" fmla="*/ 0 h 2855246"/>
              <a:gd name="connsiteX1" fmla="*/ 1892059 w 3108661"/>
              <a:gd name="connsiteY1" fmla="*/ 227079 h 2855246"/>
              <a:gd name="connsiteX2" fmla="*/ 2111134 w 3108661"/>
              <a:gd name="connsiteY2" fmla="*/ 469967 h 2855246"/>
              <a:gd name="connsiteX3" fmla="*/ 2299253 w 3108661"/>
              <a:gd name="connsiteY3" fmla="*/ 712854 h 2855246"/>
              <a:gd name="connsiteX4" fmla="*/ 2470703 w 3108661"/>
              <a:gd name="connsiteY4" fmla="*/ 950979 h 2855246"/>
              <a:gd name="connsiteX5" fmla="*/ 2613578 w 3108661"/>
              <a:gd name="connsiteY5" fmla="*/ 1177198 h 2855246"/>
              <a:gd name="connsiteX6" fmla="*/ 2751690 w 3108661"/>
              <a:gd name="connsiteY6" fmla="*/ 1424867 h 2855246"/>
              <a:gd name="connsiteX7" fmla="*/ 2882659 w 3108661"/>
              <a:gd name="connsiteY7" fmla="*/ 1684405 h 2855246"/>
              <a:gd name="connsiteX8" fmla="*/ 2999340 w 3108661"/>
              <a:gd name="connsiteY8" fmla="*/ 1958268 h 2855246"/>
              <a:gd name="connsiteX9" fmla="*/ 3108661 w 3108661"/>
              <a:gd name="connsiteY9" fmla="*/ 2242482 h 2855246"/>
              <a:gd name="connsiteX10" fmla="*/ 1270753 w 3108661"/>
              <a:gd name="connsiteY10" fmla="*/ 2855246 h 2855246"/>
              <a:gd name="connsiteX11" fmla="*/ 700639 w 3108661"/>
              <a:gd name="connsiteY11" fmla="*/ 1770923 h 2855246"/>
              <a:gd name="connsiteX12" fmla="*/ 0 w 3108661"/>
              <a:gd name="connsiteY12" fmla="*/ 998625 h 2855246"/>
              <a:gd name="connsiteX13" fmla="*/ 1658866 w 3108661"/>
              <a:gd name="connsiteY13" fmla="*/ 0 h 2855246"/>
              <a:gd name="connsiteX0" fmla="*/ 1663629 w 3113424"/>
              <a:gd name="connsiteY0" fmla="*/ 0 h 2855246"/>
              <a:gd name="connsiteX1" fmla="*/ 1896822 w 3113424"/>
              <a:gd name="connsiteY1" fmla="*/ 227079 h 2855246"/>
              <a:gd name="connsiteX2" fmla="*/ 2115897 w 3113424"/>
              <a:gd name="connsiteY2" fmla="*/ 469967 h 2855246"/>
              <a:gd name="connsiteX3" fmla="*/ 2304016 w 3113424"/>
              <a:gd name="connsiteY3" fmla="*/ 712854 h 2855246"/>
              <a:gd name="connsiteX4" fmla="*/ 2475466 w 3113424"/>
              <a:gd name="connsiteY4" fmla="*/ 950979 h 2855246"/>
              <a:gd name="connsiteX5" fmla="*/ 2618341 w 3113424"/>
              <a:gd name="connsiteY5" fmla="*/ 1177198 h 2855246"/>
              <a:gd name="connsiteX6" fmla="*/ 2756453 w 3113424"/>
              <a:gd name="connsiteY6" fmla="*/ 1424867 h 2855246"/>
              <a:gd name="connsiteX7" fmla="*/ 2887422 w 3113424"/>
              <a:gd name="connsiteY7" fmla="*/ 1684405 h 2855246"/>
              <a:gd name="connsiteX8" fmla="*/ 3004103 w 3113424"/>
              <a:gd name="connsiteY8" fmla="*/ 1958268 h 2855246"/>
              <a:gd name="connsiteX9" fmla="*/ 3113424 w 3113424"/>
              <a:gd name="connsiteY9" fmla="*/ 2242482 h 2855246"/>
              <a:gd name="connsiteX10" fmla="*/ 1275516 w 3113424"/>
              <a:gd name="connsiteY10" fmla="*/ 2855246 h 2855246"/>
              <a:gd name="connsiteX11" fmla="*/ 705402 w 3113424"/>
              <a:gd name="connsiteY11" fmla="*/ 1770923 h 2855246"/>
              <a:gd name="connsiteX12" fmla="*/ 0 w 3113424"/>
              <a:gd name="connsiteY12" fmla="*/ 998625 h 2855246"/>
              <a:gd name="connsiteX13" fmla="*/ 1663629 w 3113424"/>
              <a:gd name="connsiteY13" fmla="*/ 0 h 2855246"/>
              <a:gd name="connsiteX0" fmla="*/ 1663629 w 3113424"/>
              <a:gd name="connsiteY0" fmla="*/ 0 h 2855246"/>
              <a:gd name="connsiteX1" fmla="*/ 1896822 w 3113424"/>
              <a:gd name="connsiteY1" fmla="*/ 227079 h 2855246"/>
              <a:gd name="connsiteX2" fmla="*/ 2115897 w 3113424"/>
              <a:gd name="connsiteY2" fmla="*/ 469967 h 2855246"/>
              <a:gd name="connsiteX3" fmla="*/ 2304016 w 3113424"/>
              <a:gd name="connsiteY3" fmla="*/ 712854 h 2855246"/>
              <a:gd name="connsiteX4" fmla="*/ 2475466 w 3113424"/>
              <a:gd name="connsiteY4" fmla="*/ 950979 h 2855246"/>
              <a:gd name="connsiteX5" fmla="*/ 2618341 w 3113424"/>
              <a:gd name="connsiteY5" fmla="*/ 1177198 h 2855246"/>
              <a:gd name="connsiteX6" fmla="*/ 2756453 w 3113424"/>
              <a:gd name="connsiteY6" fmla="*/ 1424867 h 2855246"/>
              <a:gd name="connsiteX7" fmla="*/ 2887422 w 3113424"/>
              <a:gd name="connsiteY7" fmla="*/ 1684405 h 2855246"/>
              <a:gd name="connsiteX8" fmla="*/ 3004103 w 3113424"/>
              <a:gd name="connsiteY8" fmla="*/ 1958268 h 2855246"/>
              <a:gd name="connsiteX9" fmla="*/ 3113424 w 3113424"/>
              <a:gd name="connsiteY9" fmla="*/ 2242482 h 2855246"/>
              <a:gd name="connsiteX10" fmla="*/ 1275516 w 3113424"/>
              <a:gd name="connsiteY10" fmla="*/ 2855246 h 2855246"/>
              <a:gd name="connsiteX11" fmla="*/ 698258 w 3113424"/>
              <a:gd name="connsiteY11" fmla="*/ 1770923 h 2855246"/>
              <a:gd name="connsiteX12" fmla="*/ 0 w 3113424"/>
              <a:gd name="connsiteY12" fmla="*/ 998625 h 2855246"/>
              <a:gd name="connsiteX13" fmla="*/ 1663629 w 3113424"/>
              <a:gd name="connsiteY13" fmla="*/ 0 h 2855246"/>
              <a:gd name="connsiteX0" fmla="*/ 1663629 w 3113424"/>
              <a:gd name="connsiteY0" fmla="*/ 0 h 2860046"/>
              <a:gd name="connsiteX1" fmla="*/ 1896822 w 3113424"/>
              <a:gd name="connsiteY1" fmla="*/ 227079 h 2860046"/>
              <a:gd name="connsiteX2" fmla="*/ 2115897 w 3113424"/>
              <a:gd name="connsiteY2" fmla="*/ 469967 h 2860046"/>
              <a:gd name="connsiteX3" fmla="*/ 2304016 w 3113424"/>
              <a:gd name="connsiteY3" fmla="*/ 712854 h 2860046"/>
              <a:gd name="connsiteX4" fmla="*/ 2475466 w 3113424"/>
              <a:gd name="connsiteY4" fmla="*/ 950979 h 2860046"/>
              <a:gd name="connsiteX5" fmla="*/ 2618341 w 3113424"/>
              <a:gd name="connsiteY5" fmla="*/ 1177198 h 2860046"/>
              <a:gd name="connsiteX6" fmla="*/ 2756453 w 3113424"/>
              <a:gd name="connsiteY6" fmla="*/ 1424867 h 2860046"/>
              <a:gd name="connsiteX7" fmla="*/ 2887422 w 3113424"/>
              <a:gd name="connsiteY7" fmla="*/ 1684405 h 2860046"/>
              <a:gd name="connsiteX8" fmla="*/ 3004103 w 3113424"/>
              <a:gd name="connsiteY8" fmla="*/ 1958268 h 2860046"/>
              <a:gd name="connsiteX9" fmla="*/ 3113424 w 3113424"/>
              <a:gd name="connsiteY9" fmla="*/ 2242482 h 2860046"/>
              <a:gd name="connsiteX10" fmla="*/ 1270753 w 3113424"/>
              <a:gd name="connsiteY10" fmla="*/ 2860046 h 2860046"/>
              <a:gd name="connsiteX11" fmla="*/ 698258 w 3113424"/>
              <a:gd name="connsiteY11" fmla="*/ 1770923 h 2860046"/>
              <a:gd name="connsiteX12" fmla="*/ 0 w 3113424"/>
              <a:gd name="connsiteY12" fmla="*/ 998625 h 2860046"/>
              <a:gd name="connsiteX13" fmla="*/ 1663629 w 3113424"/>
              <a:gd name="connsiteY13" fmla="*/ 0 h 2860046"/>
              <a:gd name="connsiteX0" fmla="*/ 1663629 w 3118186"/>
              <a:gd name="connsiteY0" fmla="*/ 0 h 2860046"/>
              <a:gd name="connsiteX1" fmla="*/ 1896822 w 3118186"/>
              <a:gd name="connsiteY1" fmla="*/ 227079 h 2860046"/>
              <a:gd name="connsiteX2" fmla="*/ 2115897 w 3118186"/>
              <a:gd name="connsiteY2" fmla="*/ 469967 h 2860046"/>
              <a:gd name="connsiteX3" fmla="*/ 2304016 w 3118186"/>
              <a:gd name="connsiteY3" fmla="*/ 712854 h 2860046"/>
              <a:gd name="connsiteX4" fmla="*/ 2475466 w 3118186"/>
              <a:gd name="connsiteY4" fmla="*/ 950979 h 2860046"/>
              <a:gd name="connsiteX5" fmla="*/ 2618341 w 3118186"/>
              <a:gd name="connsiteY5" fmla="*/ 1177198 h 2860046"/>
              <a:gd name="connsiteX6" fmla="*/ 2756453 w 3118186"/>
              <a:gd name="connsiteY6" fmla="*/ 1424867 h 2860046"/>
              <a:gd name="connsiteX7" fmla="*/ 2887422 w 3118186"/>
              <a:gd name="connsiteY7" fmla="*/ 1684405 h 2860046"/>
              <a:gd name="connsiteX8" fmla="*/ 3004103 w 3118186"/>
              <a:gd name="connsiteY8" fmla="*/ 1958268 h 2860046"/>
              <a:gd name="connsiteX9" fmla="*/ 3118186 w 3118186"/>
              <a:gd name="connsiteY9" fmla="*/ 2247283 h 2860046"/>
              <a:gd name="connsiteX10" fmla="*/ 1270753 w 3118186"/>
              <a:gd name="connsiteY10" fmla="*/ 2860046 h 2860046"/>
              <a:gd name="connsiteX11" fmla="*/ 698258 w 3118186"/>
              <a:gd name="connsiteY11" fmla="*/ 1770923 h 2860046"/>
              <a:gd name="connsiteX12" fmla="*/ 0 w 3118186"/>
              <a:gd name="connsiteY12" fmla="*/ 998625 h 2860046"/>
              <a:gd name="connsiteX13" fmla="*/ 1663629 w 3118186"/>
              <a:gd name="connsiteY13" fmla="*/ 0 h 2860046"/>
              <a:gd name="connsiteX0" fmla="*/ 1668391 w 3118186"/>
              <a:gd name="connsiteY0" fmla="*/ 0 h 2852846"/>
              <a:gd name="connsiteX1" fmla="*/ 1896822 w 3118186"/>
              <a:gd name="connsiteY1" fmla="*/ 219879 h 2852846"/>
              <a:gd name="connsiteX2" fmla="*/ 2115897 w 3118186"/>
              <a:gd name="connsiteY2" fmla="*/ 462767 h 2852846"/>
              <a:gd name="connsiteX3" fmla="*/ 2304016 w 3118186"/>
              <a:gd name="connsiteY3" fmla="*/ 705654 h 2852846"/>
              <a:gd name="connsiteX4" fmla="*/ 2475466 w 3118186"/>
              <a:gd name="connsiteY4" fmla="*/ 943779 h 2852846"/>
              <a:gd name="connsiteX5" fmla="*/ 2618341 w 3118186"/>
              <a:gd name="connsiteY5" fmla="*/ 1169998 h 2852846"/>
              <a:gd name="connsiteX6" fmla="*/ 2756453 w 3118186"/>
              <a:gd name="connsiteY6" fmla="*/ 1417667 h 2852846"/>
              <a:gd name="connsiteX7" fmla="*/ 2887422 w 3118186"/>
              <a:gd name="connsiteY7" fmla="*/ 1677205 h 2852846"/>
              <a:gd name="connsiteX8" fmla="*/ 3004103 w 3118186"/>
              <a:gd name="connsiteY8" fmla="*/ 1951068 h 2852846"/>
              <a:gd name="connsiteX9" fmla="*/ 3118186 w 3118186"/>
              <a:gd name="connsiteY9" fmla="*/ 2240083 h 2852846"/>
              <a:gd name="connsiteX10" fmla="*/ 1270753 w 3118186"/>
              <a:gd name="connsiteY10" fmla="*/ 2852846 h 2852846"/>
              <a:gd name="connsiteX11" fmla="*/ 698258 w 3118186"/>
              <a:gd name="connsiteY11" fmla="*/ 1763723 h 2852846"/>
              <a:gd name="connsiteX12" fmla="*/ 0 w 3118186"/>
              <a:gd name="connsiteY12" fmla="*/ 991425 h 2852846"/>
              <a:gd name="connsiteX13" fmla="*/ 1668391 w 3118186"/>
              <a:gd name="connsiteY13" fmla="*/ 0 h 2852846"/>
              <a:gd name="connsiteX0" fmla="*/ 1661247 w 3111042"/>
              <a:gd name="connsiteY0" fmla="*/ 0 h 2852846"/>
              <a:gd name="connsiteX1" fmla="*/ 1889678 w 3111042"/>
              <a:gd name="connsiteY1" fmla="*/ 219879 h 2852846"/>
              <a:gd name="connsiteX2" fmla="*/ 2108753 w 3111042"/>
              <a:gd name="connsiteY2" fmla="*/ 462767 h 2852846"/>
              <a:gd name="connsiteX3" fmla="*/ 2296872 w 3111042"/>
              <a:gd name="connsiteY3" fmla="*/ 705654 h 2852846"/>
              <a:gd name="connsiteX4" fmla="*/ 2468322 w 3111042"/>
              <a:gd name="connsiteY4" fmla="*/ 943779 h 2852846"/>
              <a:gd name="connsiteX5" fmla="*/ 2611197 w 3111042"/>
              <a:gd name="connsiteY5" fmla="*/ 1169998 h 2852846"/>
              <a:gd name="connsiteX6" fmla="*/ 2749309 w 3111042"/>
              <a:gd name="connsiteY6" fmla="*/ 1417667 h 2852846"/>
              <a:gd name="connsiteX7" fmla="*/ 2880278 w 3111042"/>
              <a:gd name="connsiteY7" fmla="*/ 1677205 h 2852846"/>
              <a:gd name="connsiteX8" fmla="*/ 2996959 w 3111042"/>
              <a:gd name="connsiteY8" fmla="*/ 1951068 h 2852846"/>
              <a:gd name="connsiteX9" fmla="*/ 3111042 w 3111042"/>
              <a:gd name="connsiteY9" fmla="*/ 2240083 h 2852846"/>
              <a:gd name="connsiteX10" fmla="*/ 1263609 w 3111042"/>
              <a:gd name="connsiteY10" fmla="*/ 2852846 h 2852846"/>
              <a:gd name="connsiteX11" fmla="*/ 691114 w 3111042"/>
              <a:gd name="connsiteY11" fmla="*/ 1763723 h 2852846"/>
              <a:gd name="connsiteX12" fmla="*/ 0 w 3111042"/>
              <a:gd name="connsiteY12" fmla="*/ 993825 h 2852846"/>
              <a:gd name="connsiteX13" fmla="*/ 1661247 w 3111042"/>
              <a:gd name="connsiteY13" fmla="*/ 0 h 2852846"/>
              <a:gd name="connsiteX0" fmla="*/ 1661247 w 3111042"/>
              <a:gd name="connsiteY0" fmla="*/ 0 h 2852846"/>
              <a:gd name="connsiteX1" fmla="*/ 1889678 w 3111042"/>
              <a:gd name="connsiteY1" fmla="*/ 219879 h 2852846"/>
              <a:gd name="connsiteX2" fmla="*/ 2108753 w 3111042"/>
              <a:gd name="connsiteY2" fmla="*/ 462767 h 2852846"/>
              <a:gd name="connsiteX3" fmla="*/ 2296872 w 3111042"/>
              <a:gd name="connsiteY3" fmla="*/ 705654 h 2852846"/>
              <a:gd name="connsiteX4" fmla="*/ 2468322 w 3111042"/>
              <a:gd name="connsiteY4" fmla="*/ 943779 h 2852846"/>
              <a:gd name="connsiteX5" fmla="*/ 2611197 w 3111042"/>
              <a:gd name="connsiteY5" fmla="*/ 1169998 h 2852846"/>
              <a:gd name="connsiteX6" fmla="*/ 2749309 w 3111042"/>
              <a:gd name="connsiteY6" fmla="*/ 1417667 h 2852846"/>
              <a:gd name="connsiteX7" fmla="*/ 2880278 w 3111042"/>
              <a:gd name="connsiteY7" fmla="*/ 1677205 h 2852846"/>
              <a:gd name="connsiteX8" fmla="*/ 2996959 w 3111042"/>
              <a:gd name="connsiteY8" fmla="*/ 1951068 h 2852846"/>
              <a:gd name="connsiteX9" fmla="*/ 3111042 w 3111042"/>
              <a:gd name="connsiteY9" fmla="*/ 2240083 h 2852846"/>
              <a:gd name="connsiteX10" fmla="*/ 1263609 w 3111042"/>
              <a:gd name="connsiteY10" fmla="*/ 2852846 h 2852846"/>
              <a:gd name="connsiteX11" fmla="*/ 686351 w 3111042"/>
              <a:gd name="connsiteY11" fmla="*/ 1742123 h 2852846"/>
              <a:gd name="connsiteX12" fmla="*/ 0 w 3111042"/>
              <a:gd name="connsiteY12" fmla="*/ 993825 h 2852846"/>
              <a:gd name="connsiteX13" fmla="*/ 1661247 w 3111042"/>
              <a:gd name="connsiteY13" fmla="*/ 0 h 2852846"/>
              <a:gd name="connsiteX0" fmla="*/ 1661247 w 3111042"/>
              <a:gd name="connsiteY0" fmla="*/ 0 h 2852846"/>
              <a:gd name="connsiteX1" fmla="*/ 1889678 w 3111042"/>
              <a:gd name="connsiteY1" fmla="*/ 219879 h 2852846"/>
              <a:gd name="connsiteX2" fmla="*/ 2108753 w 3111042"/>
              <a:gd name="connsiteY2" fmla="*/ 462767 h 2852846"/>
              <a:gd name="connsiteX3" fmla="*/ 2296872 w 3111042"/>
              <a:gd name="connsiteY3" fmla="*/ 705654 h 2852846"/>
              <a:gd name="connsiteX4" fmla="*/ 2468322 w 3111042"/>
              <a:gd name="connsiteY4" fmla="*/ 943779 h 2852846"/>
              <a:gd name="connsiteX5" fmla="*/ 2611197 w 3111042"/>
              <a:gd name="connsiteY5" fmla="*/ 1169998 h 2852846"/>
              <a:gd name="connsiteX6" fmla="*/ 2749309 w 3111042"/>
              <a:gd name="connsiteY6" fmla="*/ 1417667 h 2852846"/>
              <a:gd name="connsiteX7" fmla="*/ 2880278 w 3111042"/>
              <a:gd name="connsiteY7" fmla="*/ 1677205 h 2852846"/>
              <a:gd name="connsiteX8" fmla="*/ 2996959 w 3111042"/>
              <a:gd name="connsiteY8" fmla="*/ 1951068 h 2852846"/>
              <a:gd name="connsiteX9" fmla="*/ 3111042 w 3111042"/>
              <a:gd name="connsiteY9" fmla="*/ 2240083 h 2852846"/>
              <a:gd name="connsiteX10" fmla="*/ 1263609 w 3111042"/>
              <a:gd name="connsiteY10" fmla="*/ 2852846 h 2852846"/>
              <a:gd name="connsiteX11" fmla="*/ 726832 w 3111042"/>
              <a:gd name="connsiteY11" fmla="*/ 1797324 h 2852846"/>
              <a:gd name="connsiteX12" fmla="*/ 0 w 3111042"/>
              <a:gd name="connsiteY12" fmla="*/ 993825 h 2852846"/>
              <a:gd name="connsiteX13" fmla="*/ 1661247 w 3111042"/>
              <a:gd name="connsiteY13" fmla="*/ 0 h 2852846"/>
              <a:gd name="connsiteX0" fmla="*/ 1661247 w 3111042"/>
              <a:gd name="connsiteY0" fmla="*/ 0 h 2852846"/>
              <a:gd name="connsiteX1" fmla="*/ 1889678 w 3111042"/>
              <a:gd name="connsiteY1" fmla="*/ 219879 h 2852846"/>
              <a:gd name="connsiteX2" fmla="*/ 2108753 w 3111042"/>
              <a:gd name="connsiteY2" fmla="*/ 462767 h 2852846"/>
              <a:gd name="connsiteX3" fmla="*/ 2296872 w 3111042"/>
              <a:gd name="connsiteY3" fmla="*/ 705654 h 2852846"/>
              <a:gd name="connsiteX4" fmla="*/ 2468322 w 3111042"/>
              <a:gd name="connsiteY4" fmla="*/ 943779 h 2852846"/>
              <a:gd name="connsiteX5" fmla="*/ 2611197 w 3111042"/>
              <a:gd name="connsiteY5" fmla="*/ 1169998 h 2852846"/>
              <a:gd name="connsiteX6" fmla="*/ 2749309 w 3111042"/>
              <a:gd name="connsiteY6" fmla="*/ 1417667 h 2852846"/>
              <a:gd name="connsiteX7" fmla="*/ 2880278 w 3111042"/>
              <a:gd name="connsiteY7" fmla="*/ 1677205 h 2852846"/>
              <a:gd name="connsiteX8" fmla="*/ 2996959 w 3111042"/>
              <a:gd name="connsiteY8" fmla="*/ 1951068 h 2852846"/>
              <a:gd name="connsiteX9" fmla="*/ 3111042 w 3111042"/>
              <a:gd name="connsiteY9" fmla="*/ 2240083 h 2852846"/>
              <a:gd name="connsiteX10" fmla="*/ 1263609 w 3111042"/>
              <a:gd name="connsiteY10" fmla="*/ 2852846 h 2852846"/>
              <a:gd name="connsiteX11" fmla="*/ 726832 w 3111042"/>
              <a:gd name="connsiteY11" fmla="*/ 1797324 h 2852846"/>
              <a:gd name="connsiteX12" fmla="*/ 0 w 3111042"/>
              <a:gd name="connsiteY12" fmla="*/ 993825 h 2852846"/>
              <a:gd name="connsiteX13" fmla="*/ 1661247 w 3111042"/>
              <a:gd name="connsiteY13" fmla="*/ 0 h 2852846"/>
              <a:gd name="connsiteX0" fmla="*/ 1661247 w 3111042"/>
              <a:gd name="connsiteY0" fmla="*/ 0 h 2852846"/>
              <a:gd name="connsiteX1" fmla="*/ 1889678 w 3111042"/>
              <a:gd name="connsiteY1" fmla="*/ 219879 h 2852846"/>
              <a:gd name="connsiteX2" fmla="*/ 2108753 w 3111042"/>
              <a:gd name="connsiteY2" fmla="*/ 462767 h 2852846"/>
              <a:gd name="connsiteX3" fmla="*/ 2296872 w 3111042"/>
              <a:gd name="connsiteY3" fmla="*/ 705654 h 2852846"/>
              <a:gd name="connsiteX4" fmla="*/ 2468322 w 3111042"/>
              <a:gd name="connsiteY4" fmla="*/ 943779 h 2852846"/>
              <a:gd name="connsiteX5" fmla="*/ 2611197 w 3111042"/>
              <a:gd name="connsiteY5" fmla="*/ 1169998 h 2852846"/>
              <a:gd name="connsiteX6" fmla="*/ 2749309 w 3111042"/>
              <a:gd name="connsiteY6" fmla="*/ 1417667 h 2852846"/>
              <a:gd name="connsiteX7" fmla="*/ 2880278 w 3111042"/>
              <a:gd name="connsiteY7" fmla="*/ 1677205 h 2852846"/>
              <a:gd name="connsiteX8" fmla="*/ 2996959 w 3111042"/>
              <a:gd name="connsiteY8" fmla="*/ 1951068 h 2852846"/>
              <a:gd name="connsiteX9" fmla="*/ 3111042 w 3111042"/>
              <a:gd name="connsiteY9" fmla="*/ 2240083 h 2852846"/>
              <a:gd name="connsiteX10" fmla="*/ 1263609 w 3111042"/>
              <a:gd name="connsiteY10" fmla="*/ 2852846 h 2852846"/>
              <a:gd name="connsiteX11" fmla="*/ 726832 w 3111042"/>
              <a:gd name="connsiteY11" fmla="*/ 1797324 h 2852846"/>
              <a:gd name="connsiteX12" fmla="*/ 0 w 3111042"/>
              <a:gd name="connsiteY12" fmla="*/ 991425 h 2852846"/>
              <a:gd name="connsiteX13" fmla="*/ 1661247 w 3111042"/>
              <a:gd name="connsiteY13" fmla="*/ 0 h 2852846"/>
              <a:gd name="connsiteX0" fmla="*/ 1661247 w 3111042"/>
              <a:gd name="connsiteY0" fmla="*/ 0 h 2840846"/>
              <a:gd name="connsiteX1" fmla="*/ 1889678 w 3111042"/>
              <a:gd name="connsiteY1" fmla="*/ 219879 h 2840846"/>
              <a:gd name="connsiteX2" fmla="*/ 2108753 w 3111042"/>
              <a:gd name="connsiteY2" fmla="*/ 462767 h 2840846"/>
              <a:gd name="connsiteX3" fmla="*/ 2296872 w 3111042"/>
              <a:gd name="connsiteY3" fmla="*/ 705654 h 2840846"/>
              <a:gd name="connsiteX4" fmla="*/ 2468322 w 3111042"/>
              <a:gd name="connsiteY4" fmla="*/ 943779 h 2840846"/>
              <a:gd name="connsiteX5" fmla="*/ 2611197 w 3111042"/>
              <a:gd name="connsiteY5" fmla="*/ 1169998 h 2840846"/>
              <a:gd name="connsiteX6" fmla="*/ 2749309 w 3111042"/>
              <a:gd name="connsiteY6" fmla="*/ 1417667 h 2840846"/>
              <a:gd name="connsiteX7" fmla="*/ 2880278 w 3111042"/>
              <a:gd name="connsiteY7" fmla="*/ 1677205 h 2840846"/>
              <a:gd name="connsiteX8" fmla="*/ 2996959 w 3111042"/>
              <a:gd name="connsiteY8" fmla="*/ 1951068 h 2840846"/>
              <a:gd name="connsiteX9" fmla="*/ 3111042 w 3111042"/>
              <a:gd name="connsiteY9" fmla="*/ 2240083 h 2840846"/>
              <a:gd name="connsiteX10" fmla="*/ 1263609 w 3111042"/>
              <a:gd name="connsiteY10" fmla="*/ 2840846 h 2840846"/>
              <a:gd name="connsiteX11" fmla="*/ 726832 w 3111042"/>
              <a:gd name="connsiteY11" fmla="*/ 1797324 h 2840846"/>
              <a:gd name="connsiteX12" fmla="*/ 0 w 3111042"/>
              <a:gd name="connsiteY12" fmla="*/ 991425 h 2840846"/>
              <a:gd name="connsiteX13" fmla="*/ 1661247 w 3111042"/>
              <a:gd name="connsiteY13" fmla="*/ 0 h 2840846"/>
              <a:gd name="connsiteX0" fmla="*/ 1654104 w 3103899"/>
              <a:gd name="connsiteY0" fmla="*/ 0 h 2840846"/>
              <a:gd name="connsiteX1" fmla="*/ 1882535 w 3103899"/>
              <a:gd name="connsiteY1" fmla="*/ 219879 h 2840846"/>
              <a:gd name="connsiteX2" fmla="*/ 2101610 w 3103899"/>
              <a:gd name="connsiteY2" fmla="*/ 462767 h 2840846"/>
              <a:gd name="connsiteX3" fmla="*/ 2289729 w 3103899"/>
              <a:gd name="connsiteY3" fmla="*/ 705654 h 2840846"/>
              <a:gd name="connsiteX4" fmla="*/ 2461179 w 3103899"/>
              <a:gd name="connsiteY4" fmla="*/ 943779 h 2840846"/>
              <a:gd name="connsiteX5" fmla="*/ 2604054 w 3103899"/>
              <a:gd name="connsiteY5" fmla="*/ 1169998 h 2840846"/>
              <a:gd name="connsiteX6" fmla="*/ 2742166 w 3103899"/>
              <a:gd name="connsiteY6" fmla="*/ 1417667 h 2840846"/>
              <a:gd name="connsiteX7" fmla="*/ 2873135 w 3103899"/>
              <a:gd name="connsiteY7" fmla="*/ 1677205 h 2840846"/>
              <a:gd name="connsiteX8" fmla="*/ 2989816 w 3103899"/>
              <a:gd name="connsiteY8" fmla="*/ 1951068 h 2840846"/>
              <a:gd name="connsiteX9" fmla="*/ 3103899 w 3103899"/>
              <a:gd name="connsiteY9" fmla="*/ 2240083 h 2840846"/>
              <a:gd name="connsiteX10" fmla="*/ 1256466 w 3103899"/>
              <a:gd name="connsiteY10" fmla="*/ 2840846 h 2840846"/>
              <a:gd name="connsiteX11" fmla="*/ 719689 w 3103899"/>
              <a:gd name="connsiteY11" fmla="*/ 1797324 h 2840846"/>
              <a:gd name="connsiteX12" fmla="*/ 0 w 3103899"/>
              <a:gd name="connsiteY12" fmla="*/ 993825 h 2840846"/>
              <a:gd name="connsiteX13" fmla="*/ 1654104 w 3103899"/>
              <a:gd name="connsiteY13" fmla="*/ 0 h 2840846"/>
              <a:gd name="connsiteX0" fmla="*/ 1654104 w 3103899"/>
              <a:gd name="connsiteY0" fmla="*/ 0 h 2840846"/>
              <a:gd name="connsiteX1" fmla="*/ 1882535 w 3103899"/>
              <a:gd name="connsiteY1" fmla="*/ 219879 h 2840846"/>
              <a:gd name="connsiteX2" fmla="*/ 2101610 w 3103899"/>
              <a:gd name="connsiteY2" fmla="*/ 462767 h 2840846"/>
              <a:gd name="connsiteX3" fmla="*/ 2289729 w 3103899"/>
              <a:gd name="connsiteY3" fmla="*/ 705654 h 2840846"/>
              <a:gd name="connsiteX4" fmla="*/ 2461179 w 3103899"/>
              <a:gd name="connsiteY4" fmla="*/ 943779 h 2840846"/>
              <a:gd name="connsiteX5" fmla="*/ 2604054 w 3103899"/>
              <a:gd name="connsiteY5" fmla="*/ 1169998 h 2840846"/>
              <a:gd name="connsiteX6" fmla="*/ 2742166 w 3103899"/>
              <a:gd name="connsiteY6" fmla="*/ 1417667 h 2840846"/>
              <a:gd name="connsiteX7" fmla="*/ 2873135 w 3103899"/>
              <a:gd name="connsiteY7" fmla="*/ 1677205 h 2840846"/>
              <a:gd name="connsiteX8" fmla="*/ 2989816 w 3103899"/>
              <a:gd name="connsiteY8" fmla="*/ 1951068 h 2840846"/>
              <a:gd name="connsiteX9" fmla="*/ 3103899 w 3103899"/>
              <a:gd name="connsiteY9" fmla="*/ 2240083 h 2840846"/>
              <a:gd name="connsiteX10" fmla="*/ 1263610 w 3103899"/>
              <a:gd name="connsiteY10" fmla="*/ 2840846 h 2840846"/>
              <a:gd name="connsiteX11" fmla="*/ 719689 w 3103899"/>
              <a:gd name="connsiteY11" fmla="*/ 1797324 h 2840846"/>
              <a:gd name="connsiteX12" fmla="*/ 0 w 3103899"/>
              <a:gd name="connsiteY12" fmla="*/ 993825 h 2840846"/>
              <a:gd name="connsiteX13" fmla="*/ 1654104 w 3103899"/>
              <a:gd name="connsiteY13" fmla="*/ 0 h 2840846"/>
              <a:gd name="connsiteX0" fmla="*/ 1654104 w 3096755"/>
              <a:gd name="connsiteY0" fmla="*/ 0 h 2840846"/>
              <a:gd name="connsiteX1" fmla="*/ 1882535 w 3096755"/>
              <a:gd name="connsiteY1" fmla="*/ 219879 h 2840846"/>
              <a:gd name="connsiteX2" fmla="*/ 2101610 w 3096755"/>
              <a:gd name="connsiteY2" fmla="*/ 462767 h 2840846"/>
              <a:gd name="connsiteX3" fmla="*/ 2289729 w 3096755"/>
              <a:gd name="connsiteY3" fmla="*/ 705654 h 2840846"/>
              <a:gd name="connsiteX4" fmla="*/ 2461179 w 3096755"/>
              <a:gd name="connsiteY4" fmla="*/ 943779 h 2840846"/>
              <a:gd name="connsiteX5" fmla="*/ 2604054 w 3096755"/>
              <a:gd name="connsiteY5" fmla="*/ 1169998 h 2840846"/>
              <a:gd name="connsiteX6" fmla="*/ 2742166 w 3096755"/>
              <a:gd name="connsiteY6" fmla="*/ 1417667 h 2840846"/>
              <a:gd name="connsiteX7" fmla="*/ 2873135 w 3096755"/>
              <a:gd name="connsiteY7" fmla="*/ 1677205 h 2840846"/>
              <a:gd name="connsiteX8" fmla="*/ 2989816 w 3096755"/>
              <a:gd name="connsiteY8" fmla="*/ 1951068 h 2840846"/>
              <a:gd name="connsiteX9" fmla="*/ 3096755 w 3096755"/>
              <a:gd name="connsiteY9" fmla="*/ 2228082 h 2840846"/>
              <a:gd name="connsiteX10" fmla="*/ 1263610 w 3096755"/>
              <a:gd name="connsiteY10" fmla="*/ 2840846 h 2840846"/>
              <a:gd name="connsiteX11" fmla="*/ 719689 w 3096755"/>
              <a:gd name="connsiteY11" fmla="*/ 1797324 h 2840846"/>
              <a:gd name="connsiteX12" fmla="*/ 0 w 3096755"/>
              <a:gd name="connsiteY12" fmla="*/ 993825 h 2840846"/>
              <a:gd name="connsiteX13" fmla="*/ 1654104 w 3096755"/>
              <a:gd name="connsiteY13" fmla="*/ 0 h 2840846"/>
              <a:gd name="connsiteX0" fmla="*/ 1654104 w 3094374"/>
              <a:gd name="connsiteY0" fmla="*/ 0 h 2840846"/>
              <a:gd name="connsiteX1" fmla="*/ 1882535 w 3094374"/>
              <a:gd name="connsiteY1" fmla="*/ 219879 h 2840846"/>
              <a:gd name="connsiteX2" fmla="*/ 2101610 w 3094374"/>
              <a:gd name="connsiteY2" fmla="*/ 462767 h 2840846"/>
              <a:gd name="connsiteX3" fmla="*/ 2289729 w 3094374"/>
              <a:gd name="connsiteY3" fmla="*/ 705654 h 2840846"/>
              <a:gd name="connsiteX4" fmla="*/ 2461179 w 3094374"/>
              <a:gd name="connsiteY4" fmla="*/ 943779 h 2840846"/>
              <a:gd name="connsiteX5" fmla="*/ 2604054 w 3094374"/>
              <a:gd name="connsiteY5" fmla="*/ 1169998 h 2840846"/>
              <a:gd name="connsiteX6" fmla="*/ 2742166 w 3094374"/>
              <a:gd name="connsiteY6" fmla="*/ 1417667 h 2840846"/>
              <a:gd name="connsiteX7" fmla="*/ 2873135 w 3094374"/>
              <a:gd name="connsiteY7" fmla="*/ 1677205 h 2840846"/>
              <a:gd name="connsiteX8" fmla="*/ 2989816 w 3094374"/>
              <a:gd name="connsiteY8" fmla="*/ 1951068 h 2840846"/>
              <a:gd name="connsiteX9" fmla="*/ 3094374 w 3094374"/>
              <a:gd name="connsiteY9" fmla="*/ 2230482 h 2840846"/>
              <a:gd name="connsiteX10" fmla="*/ 1263610 w 3094374"/>
              <a:gd name="connsiteY10" fmla="*/ 2840846 h 2840846"/>
              <a:gd name="connsiteX11" fmla="*/ 719689 w 3094374"/>
              <a:gd name="connsiteY11" fmla="*/ 1797324 h 2840846"/>
              <a:gd name="connsiteX12" fmla="*/ 0 w 3094374"/>
              <a:gd name="connsiteY12" fmla="*/ 993825 h 2840846"/>
              <a:gd name="connsiteX13" fmla="*/ 1654104 w 3094374"/>
              <a:gd name="connsiteY13" fmla="*/ 0 h 2840846"/>
              <a:gd name="connsiteX0" fmla="*/ 1654104 w 3094374"/>
              <a:gd name="connsiteY0" fmla="*/ 0 h 2840846"/>
              <a:gd name="connsiteX1" fmla="*/ 1882535 w 3094374"/>
              <a:gd name="connsiteY1" fmla="*/ 219879 h 2840846"/>
              <a:gd name="connsiteX2" fmla="*/ 2101610 w 3094374"/>
              <a:gd name="connsiteY2" fmla="*/ 462767 h 2840846"/>
              <a:gd name="connsiteX3" fmla="*/ 2289729 w 3094374"/>
              <a:gd name="connsiteY3" fmla="*/ 705654 h 2840846"/>
              <a:gd name="connsiteX4" fmla="*/ 2461179 w 3094374"/>
              <a:gd name="connsiteY4" fmla="*/ 943779 h 2840846"/>
              <a:gd name="connsiteX5" fmla="*/ 2604054 w 3094374"/>
              <a:gd name="connsiteY5" fmla="*/ 1169998 h 2840846"/>
              <a:gd name="connsiteX6" fmla="*/ 2742166 w 3094374"/>
              <a:gd name="connsiteY6" fmla="*/ 1417667 h 2840846"/>
              <a:gd name="connsiteX7" fmla="*/ 2870754 w 3094374"/>
              <a:gd name="connsiteY7" fmla="*/ 1677205 h 2840846"/>
              <a:gd name="connsiteX8" fmla="*/ 2989816 w 3094374"/>
              <a:gd name="connsiteY8" fmla="*/ 1951068 h 2840846"/>
              <a:gd name="connsiteX9" fmla="*/ 3094374 w 3094374"/>
              <a:gd name="connsiteY9" fmla="*/ 2230482 h 2840846"/>
              <a:gd name="connsiteX10" fmla="*/ 1263610 w 3094374"/>
              <a:gd name="connsiteY10" fmla="*/ 2840846 h 2840846"/>
              <a:gd name="connsiteX11" fmla="*/ 719689 w 3094374"/>
              <a:gd name="connsiteY11" fmla="*/ 1797324 h 2840846"/>
              <a:gd name="connsiteX12" fmla="*/ 0 w 3094374"/>
              <a:gd name="connsiteY12" fmla="*/ 993825 h 2840846"/>
              <a:gd name="connsiteX13" fmla="*/ 1654104 w 3094374"/>
              <a:gd name="connsiteY13" fmla="*/ 0 h 2840846"/>
              <a:gd name="connsiteX0" fmla="*/ 1654104 w 3094374"/>
              <a:gd name="connsiteY0" fmla="*/ 0 h 2840846"/>
              <a:gd name="connsiteX1" fmla="*/ 1882535 w 3094374"/>
              <a:gd name="connsiteY1" fmla="*/ 219879 h 2840846"/>
              <a:gd name="connsiteX2" fmla="*/ 2101610 w 3094374"/>
              <a:gd name="connsiteY2" fmla="*/ 462767 h 2840846"/>
              <a:gd name="connsiteX3" fmla="*/ 2289729 w 3094374"/>
              <a:gd name="connsiteY3" fmla="*/ 705654 h 2840846"/>
              <a:gd name="connsiteX4" fmla="*/ 2461179 w 3094374"/>
              <a:gd name="connsiteY4" fmla="*/ 943779 h 2840846"/>
              <a:gd name="connsiteX5" fmla="*/ 2604054 w 3094374"/>
              <a:gd name="connsiteY5" fmla="*/ 1169998 h 2840846"/>
              <a:gd name="connsiteX6" fmla="*/ 2735023 w 3094374"/>
              <a:gd name="connsiteY6" fmla="*/ 1417667 h 2840846"/>
              <a:gd name="connsiteX7" fmla="*/ 2870754 w 3094374"/>
              <a:gd name="connsiteY7" fmla="*/ 1677205 h 2840846"/>
              <a:gd name="connsiteX8" fmla="*/ 2989816 w 3094374"/>
              <a:gd name="connsiteY8" fmla="*/ 1951068 h 2840846"/>
              <a:gd name="connsiteX9" fmla="*/ 3094374 w 3094374"/>
              <a:gd name="connsiteY9" fmla="*/ 2230482 h 2840846"/>
              <a:gd name="connsiteX10" fmla="*/ 1263610 w 3094374"/>
              <a:gd name="connsiteY10" fmla="*/ 2840846 h 2840846"/>
              <a:gd name="connsiteX11" fmla="*/ 719689 w 3094374"/>
              <a:gd name="connsiteY11" fmla="*/ 1797324 h 2840846"/>
              <a:gd name="connsiteX12" fmla="*/ 0 w 3094374"/>
              <a:gd name="connsiteY12" fmla="*/ 993825 h 2840846"/>
              <a:gd name="connsiteX13" fmla="*/ 1654104 w 3094374"/>
              <a:gd name="connsiteY13" fmla="*/ 0 h 2840846"/>
              <a:gd name="connsiteX0" fmla="*/ 1654104 w 3094374"/>
              <a:gd name="connsiteY0" fmla="*/ 0 h 2840846"/>
              <a:gd name="connsiteX1" fmla="*/ 1882535 w 3094374"/>
              <a:gd name="connsiteY1" fmla="*/ 219879 h 2840846"/>
              <a:gd name="connsiteX2" fmla="*/ 2101610 w 3094374"/>
              <a:gd name="connsiteY2" fmla="*/ 462767 h 2840846"/>
              <a:gd name="connsiteX3" fmla="*/ 2289729 w 3094374"/>
              <a:gd name="connsiteY3" fmla="*/ 705654 h 2840846"/>
              <a:gd name="connsiteX4" fmla="*/ 2461179 w 3094374"/>
              <a:gd name="connsiteY4" fmla="*/ 943779 h 2840846"/>
              <a:gd name="connsiteX5" fmla="*/ 2596911 w 3094374"/>
              <a:gd name="connsiteY5" fmla="*/ 1172397 h 2840846"/>
              <a:gd name="connsiteX6" fmla="*/ 2735023 w 3094374"/>
              <a:gd name="connsiteY6" fmla="*/ 1417667 h 2840846"/>
              <a:gd name="connsiteX7" fmla="*/ 2870754 w 3094374"/>
              <a:gd name="connsiteY7" fmla="*/ 1677205 h 2840846"/>
              <a:gd name="connsiteX8" fmla="*/ 2989816 w 3094374"/>
              <a:gd name="connsiteY8" fmla="*/ 1951068 h 2840846"/>
              <a:gd name="connsiteX9" fmla="*/ 3094374 w 3094374"/>
              <a:gd name="connsiteY9" fmla="*/ 2230482 h 2840846"/>
              <a:gd name="connsiteX10" fmla="*/ 1263610 w 3094374"/>
              <a:gd name="connsiteY10" fmla="*/ 2840846 h 2840846"/>
              <a:gd name="connsiteX11" fmla="*/ 719689 w 3094374"/>
              <a:gd name="connsiteY11" fmla="*/ 1797324 h 2840846"/>
              <a:gd name="connsiteX12" fmla="*/ 0 w 3094374"/>
              <a:gd name="connsiteY12" fmla="*/ 993825 h 2840846"/>
              <a:gd name="connsiteX13" fmla="*/ 1654104 w 3094374"/>
              <a:gd name="connsiteY13" fmla="*/ 0 h 2840846"/>
              <a:gd name="connsiteX0" fmla="*/ 1654104 w 3094374"/>
              <a:gd name="connsiteY0" fmla="*/ 0 h 2840846"/>
              <a:gd name="connsiteX1" fmla="*/ 1882535 w 3094374"/>
              <a:gd name="connsiteY1" fmla="*/ 219879 h 2840846"/>
              <a:gd name="connsiteX2" fmla="*/ 2101610 w 3094374"/>
              <a:gd name="connsiteY2" fmla="*/ 462767 h 2840846"/>
              <a:gd name="connsiteX3" fmla="*/ 2289729 w 3094374"/>
              <a:gd name="connsiteY3" fmla="*/ 705654 h 2840846"/>
              <a:gd name="connsiteX4" fmla="*/ 2461179 w 3094374"/>
              <a:gd name="connsiteY4" fmla="*/ 943779 h 2840846"/>
              <a:gd name="connsiteX5" fmla="*/ 2596911 w 3094374"/>
              <a:gd name="connsiteY5" fmla="*/ 1172397 h 2840846"/>
              <a:gd name="connsiteX6" fmla="*/ 2735023 w 3094374"/>
              <a:gd name="connsiteY6" fmla="*/ 1417667 h 2840846"/>
              <a:gd name="connsiteX7" fmla="*/ 2865991 w 3094374"/>
              <a:gd name="connsiteY7" fmla="*/ 1677205 h 2840846"/>
              <a:gd name="connsiteX8" fmla="*/ 2989816 w 3094374"/>
              <a:gd name="connsiteY8" fmla="*/ 1951068 h 2840846"/>
              <a:gd name="connsiteX9" fmla="*/ 3094374 w 3094374"/>
              <a:gd name="connsiteY9" fmla="*/ 2230482 h 2840846"/>
              <a:gd name="connsiteX10" fmla="*/ 1263610 w 3094374"/>
              <a:gd name="connsiteY10" fmla="*/ 2840846 h 2840846"/>
              <a:gd name="connsiteX11" fmla="*/ 719689 w 3094374"/>
              <a:gd name="connsiteY11" fmla="*/ 1797324 h 2840846"/>
              <a:gd name="connsiteX12" fmla="*/ 0 w 3094374"/>
              <a:gd name="connsiteY12" fmla="*/ 993825 h 2840846"/>
              <a:gd name="connsiteX13" fmla="*/ 1654104 w 3094374"/>
              <a:gd name="connsiteY13" fmla="*/ 0 h 2840846"/>
              <a:gd name="connsiteX0" fmla="*/ 1654104 w 3094374"/>
              <a:gd name="connsiteY0" fmla="*/ 0 h 2840846"/>
              <a:gd name="connsiteX1" fmla="*/ 1882535 w 3094374"/>
              <a:gd name="connsiteY1" fmla="*/ 219879 h 2840846"/>
              <a:gd name="connsiteX2" fmla="*/ 2101610 w 3094374"/>
              <a:gd name="connsiteY2" fmla="*/ 462767 h 2840846"/>
              <a:gd name="connsiteX3" fmla="*/ 2289729 w 3094374"/>
              <a:gd name="connsiteY3" fmla="*/ 705654 h 2840846"/>
              <a:gd name="connsiteX4" fmla="*/ 2461179 w 3094374"/>
              <a:gd name="connsiteY4" fmla="*/ 943779 h 2840846"/>
              <a:gd name="connsiteX5" fmla="*/ 2596911 w 3094374"/>
              <a:gd name="connsiteY5" fmla="*/ 1172397 h 2840846"/>
              <a:gd name="connsiteX6" fmla="*/ 2735023 w 3094374"/>
              <a:gd name="connsiteY6" fmla="*/ 1417667 h 2840846"/>
              <a:gd name="connsiteX7" fmla="*/ 2865991 w 3094374"/>
              <a:gd name="connsiteY7" fmla="*/ 1677205 h 2840846"/>
              <a:gd name="connsiteX8" fmla="*/ 2982672 w 3094374"/>
              <a:gd name="connsiteY8" fmla="*/ 1951068 h 2840846"/>
              <a:gd name="connsiteX9" fmla="*/ 3094374 w 3094374"/>
              <a:gd name="connsiteY9" fmla="*/ 2230482 h 2840846"/>
              <a:gd name="connsiteX10" fmla="*/ 1263610 w 3094374"/>
              <a:gd name="connsiteY10" fmla="*/ 2840846 h 2840846"/>
              <a:gd name="connsiteX11" fmla="*/ 719689 w 3094374"/>
              <a:gd name="connsiteY11" fmla="*/ 1797324 h 2840846"/>
              <a:gd name="connsiteX12" fmla="*/ 0 w 3094374"/>
              <a:gd name="connsiteY12" fmla="*/ 993825 h 2840846"/>
              <a:gd name="connsiteX13" fmla="*/ 1654104 w 3094374"/>
              <a:gd name="connsiteY13" fmla="*/ 0 h 2840846"/>
              <a:gd name="connsiteX0" fmla="*/ 1654104 w 3094374"/>
              <a:gd name="connsiteY0" fmla="*/ 0 h 2840846"/>
              <a:gd name="connsiteX1" fmla="*/ 1882535 w 3094374"/>
              <a:gd name="connsiteY1" fmla="*/ 219879 h 2840846"/>
              <a:gd name="connsiteX2" fmla="*/ 2101610 w 3094374"/>
              <a:gd name="connsiteY2" fmla="*/ 462767 h 2840846"/>
              <a:gd name="connsiteX3" fmla="*/ 2289729 w 3094374"/>
              <a:gd name="connsiteY3" fmla="*/ 705654 h 2840846"/>
              <a:gd name="connsiteX4" fmla="*/ 2454036 w 3094374"/>
              <a:gd name="connsiteY4" fmla="*/ 941380 h 2840846"/>
              <a:gd name="connsiteX5" fmla="*/ 2596911 w 3094374"/>
              <a:gd name="connsiteY5" fmla="*/ 1172397 h 2840846"/>
              <a:gd name="connsiteX6" fmla="*/ 2735023 w 3094374"/>
              <a:gd name="connsiteY6" fmla="*/ 1417667 h 2840846"/>
              <a:gd name="connsiteX7" fmla="*/ 2865991 w 3094374"/>
              <a:gd name="connsiteY7" fmla="*/ 1677205 h 2840846"/>
              <a:gd name="connsiteX8" fmla="*/ 2982672 w 3094374"/>
              <a:gd name="connsiteY8" fmla="*/ 1951068 h 2840846"/>
              <a:gd name="connsiteX9" fmla="*/ 3094374 w 3094374"/>
              <a:gd name="connsiteY9" fmla="*/ 2230482 h 2840846"/>
              <a:gd name="connsiteX10" fmla="*/ 1263610 w 3094374"/>
              <a:gd name="connsiteY10" fmla="*/ 2840846 h 2840846"/>
              <a:gd name="connsiteX11" fmla="*/ 719689 w 3094374"/>
              <a:gd name="connsiteY11" fmla="*/ 1797324 h 2840846"/>
              <a:gd name="connsiteX12" fmla="*/ 0 w 3094374"/>
              <a:gd name="connsiteY12" fmla="*/ 993825 h 2840846"/>
              <a:gd name="connsiteX13" fmla="*/ 1654104 w 3094374"/>
              <a:gd name="connsiteY13" fmla="*/ 0 h 2840846"/>
              <a:gd name="connsiteX0" fmla="*/ 1654104 w 3094374"/>
              <a:gd name="connsiteY0" fmla="*/ 0 h 2840846"/>
              <a:gd name="connsiteX1" fmla="*/ 1882535 w 3094374"/>
              <a:gd name="connsiteY1" fmla="*/ 219879 h 2840846"/>
              <a:gd name="connsiteX2" fmla="*/ 2094466 w 3094374"/>
              <a:gd name="connsiteY2" fmla="*/ 462767 h 2840846"/>
              <a:gd name="connsiteX3" fmla="*/ 2289729 w 3094374"/>
              <a:gd name="connsiteY3" fmla="*/ 705654 h 2840846"/>
              <a:gd name="connsiteX4" fmla="*/ 2454036 w 3094374"/>
              <a:gd name="connsiteY4" fmla="*/ 941380 h 2840846"/>
              <a:gd name="connsiteX5" fmla="*/ 2596911 w 3094374"/>
              <a:gd name="connsiteY5" fmla="*/ 1172397 h 2840846"/>
              <a:gd name="connsiteX6" fmla="*/ 2735023 w 3094374"/>
              <a:gd name="connsiteY6" fmla="*/ 1417667 h 2840846"/>
              <a:gd name="connsiteX7" fmla="*/ 2865991 w 3094374"/>
              <a:gd name="connsiteY7" fmla="*/ 1677205 h 2840846"/>
              <a:gd name="connsiteX8" fmla="*/ 2982672 w 3094374"/>
              <a:gd name="connsiteY8" fmla="*/ 1951068 h 2840846"/>
              <a:gd name="connsiteX9" fmla="*/ 3094374 w 3094374"/>
              <a:gd name="connsiteY9" fmla="*/ 2230482 h 2840846"/>
              <a:gd name="connsiteX10" fmla="*/ 1263610 w 3094374"/>
              <a:gd name="connsiteY10" fmla="*/ 2840846 h 2840846"/>
              <a:gd name="connsiteX11" fmla="*/ 719689 w 3094374"/>
              <a:gd name="connsiteY11" fmla="*/ 1797324 h 2840846"/>
              <a:gd name="connsiteX12" fmla="*/ 0 w 3094374"/>
              <a:gd name="connsiteY12" fmla="*/ 993825 h 2840846"/>
              <a:gd name="connsiteX13" fmla="*/ 1654104 w 3094374"/>
              <a:gd name="connsiteY13" fmla="*/ 0 h 2840846"/>
              <a:gd name="connsiteX0" fmla="*/ 1654104 w 3094374"/>
              <a:gd name="connsiteY0" fmla="*/ 0 h 2836045"/>
              <a:gd name="connsiteX1" fmla="*/ 1882535 w 3094374"/>
              <a:gd name="connsiteY1" fmla="*/ 215078 h 2836045"/>
              <a:gd name="connsiteX2" fmla="*/ 2094466 w 3094374"/>
              <a:gd name="connsiteY2" fmla="*/ 457966 h 2836045"/>
              <a:gd name="connsiteX3" fmla="*/ 2289729 w 3094374"/>
              <a:gd name="connsiteY3" fmla="*/ 700853 h 2836045"/>
              <a:gd name="connsiteX4" fmla="*/ 2454036 w 3094374"/>
              <a:gd name="connsiteY4" fmla="*/ 936579 h 2836045"/>
              <a:gd name="connsiteX5" fmla="*/ 2596911 w 3094374"/>
              <a:gd name="connsiteY5" fmla="*/ 1167596 h 2836045"/>
              <a:gd name="connsiteX6" fmla="*/ 2735023 w 3094374"/>
              <a:gd name="connsiteY6" fmla="*/ 1412866 h 2836045"/>
              <a:gd name="connsiteX7" fmla="*/ 2865991 w 3094374"/>
              <a:gd name="connsiteY7" fmla="*/ 1672404 h 2836045"/>
              <a:gd name="connsiteX8" fmla="*/ 2982672 w 3094374"/>
              <a:gd name="connsiteY8" fmla="*/ 1946267 h 2836045"/>
              <a:gd name="connsiteX9" fmla="*/ 3094374 w 3094374"/>
              <a:gd name="connsiteY9" fmla="*/ 2225681 h 2836045"/>
              <a:gd name="connsiteX10" fmla="*/ 1263610 w 3094374"/>
              <a:gd name="connsiteY10" fmla="*/ 2836045 h 2836045"/>
              <a:gd name="connsiteX11" fmla="*/ 719689 w 3094374"/>
              <a:gd name="connsiteY11" fmla="*/ 1792523 h 2836045"/>
              <a:gd name="connsiteX12" fmla="*/ 0 w 3094374"/>
              <a:gd name="connsiteY12" fmla="*/ 989024 h 2836045"/>
              <a:gd name="connsiteX13" fmla="*/ 1654104 w 3094374"/>
              <a:gd name="connsiteY13" fmla="*/ 0 h 2836045"/>
              <a:gd name="connsiteX0" fmla="*/ 1654104 w 3094374"/>
              <a:gd name="connsiteY0" fmla="*/ 0 h 2836045"/>
              <a:gd name="connsiteX1" fmla="*/ 1884916 w 3094374"/>
              <a:gd name="connsiteY1" fmla="*/ 222278 h 2836045"/>
              <a:gd name="connsiteX2" fmla="*/ 2094466 w 3094374"/>
              <a:gd name="connsiteY2" fmla="*/ 457966 h 2836045"/>
              <a:gd name="connsiteX3" fmla="*/ 2289729 w 3094374"/>
              <a:gd name="connsiteY3" fmla="*/ 700853 h 2836045"/>
              <a:gd name="connsiteX4" fmla="*/ 2454036 w 3094374"/>
              <a:gd name="connsiteY4" fmla="*/ 936579 h 2836045"/>
              <a:gd name="connsiteX5" fmla="*/ 2596911 w 3094374"/>
              <a:gd name="connsiteY5" fmla="*/ 1167596 h 2836045"/>
              <a:gd name="connsiteX6" fmla="*/ 2735023 w 3094374"/>
              <a:gd name="connsiteY6" fmla="*/ 1412866 h 2836045"/>
              <a:gd name="connsiteX7" fmla="*/ 2865991 w 3094374"/>
              <a:gd name="connsiteY7" fmla="*/ 1672404 h 2836045"/>
              <a:gd name="connsiteX8" fmla="*/ 2982672 w 3094374"/>
              <a:gd name="connsiteY8" fmla="*/ 1946267 h 2836045"/>
              <a:gd name="connsiteX9" fmla="*/ 3094374 w 3094374"/>
              <a:gd name="connsiteY9" fmla="*/ 2225681 h 2836045"/>
              <a:gd name="connsiteX10" fmla="*/ 1263610 w 3094374"/>
              <a:gd name="connsiteY10" fmla="*/ 2836045 h 2836045"/>
              <a:gd name="connsiteX11" fmla="*/ 719689 w 3094374"/>
              <a:gd name="connsiteY11" fmla="*/ 1792523 h 2836045"/>
              <a:gd name="connsiteX12" fmla="*/ 0 w 3094374"/>
              <a:gd name="connsiteY12" fmla="*/ 989024 h 2836045"/>
              <a:gd name="connsiteX13" fmla="*/ 1654104 w 3094374"/>
              <a:gd name="connsiteY13" fmla="*/ 0 h 2836045"/>
              <a:gd name="connsiteX0" fmla="*/ 1656485 w 3094374"/>
              <a:gd name="connsiteY0" fmla="*/ 0 h 2831245"/>
              <a:gd name="connsiteX1" fmla="*/ 1884916 w 3094374"/>
              <a:gd name="connsiteY1" fmla="*/ 217478 h 2831245"/>
              <a:gd name="connsiteX2" fmla="*/ 2094466 w 3094374"/>
              <a:gd name="connsiteY2" fmla="*/ 453166 h 2831245"/>
              <a:gd name="connsiteX3" fmla="*/ 2289729 w 3094374"/>
              <a:gd name="connsiteY3" fmla="*/ 696053 h 2831245"/>
              <a:gd name="connsiteX4" fmla="*/ 2454036 w 3094374"/>
              <a:gd name="connsiteY4" fmla="*/ 931779 h 2831245"/>
              <a:gd name="connsiteX5" fmla="*/ 2596911 w 3094374"/>
              <a:gd name="connsiteY5" fmla="*/ 1162796 h 2831245"/>
              <a:gd name="connsiteX6" fmla="*/ 2735023 w 3094374"/>
              <a:gd name="connsiteY6" fmla="*/ 1408066 h 2831245"/>
              <a:gd name="connsiteX7" fmla="*/ 2865991 w 3094374"/>
              <a:gd name="connsiteY7" fmla="*/ 1667604 h 2831245"/>
              <a:gd name="connsiteX8" fmla="*/ 2982672 w 3094374"/>
              <a:gd name="connsiteY8" fmla="*/ 1941467 h 2831245"/>
              <a:gd name="connsiteX9" fmla="*/ 3094374 w 3094374"/>
              <a:gd name="connsiteY9" fmla="*/ 2220881 h 2831245"/>
              <a:gd name="connsiteX10" fmla="*/ 1263610 w 3094374"/>
              <a:gd name="connsiteY10" fmla="*/ 2831245 h 2831245"/>
              <a:gd name="connsiteX11" fmla="*/ 719689 w 3094374"/>
              <a:gd name="connsiteY11" fmla="*/ 1787723 h 2831245"/>
              <a:gd name="connsiteX12" fmla="*/ 0 w 3094374"/>
              <a:gd name="connsiteY12" fmla="*/ 984224 h 2831245"/>
              <a:gd name="connsiteX13" fmla="*/ 1656485 w 3094374"/>
              <a:gd name="connsiteY13" fmla="*/ 0 h 2831245"/>
              <a:gd name="connsiteX0" fmla="*/ 1654103 w 3091992"/>
              <a:gd name="connsiteY0" fmla="*/ 0 h 2831245"/>
              <a:gd name="connsiteX1" fmla="*/ 1882534 w 3091992"/>
              <a:gd name="connsiteY1" fmla="*/ 217478 h 2831245"/>
              <a:gd name="connsiteX2" fmla="*/ 2092084 w 3091992"/>
              <a:gd name="connsiteY2" fmla="*/ 453166 h 2831245"/>
              <a:gd name="connsiteX3" fmla="*/ 2287347 w 3091992"/>
              <a:gd name="connsiteY3" fmla="*/ 696053 h 2831245"/>
              <a:gd name="connsiteX4" fmla="*/ 2451654 w 3091992"/>
              <a:gd name="connsiteY4" fmla="*/ 931779 h 2831245"/>
              <a:gd name="connsiteX5" fmla="*/ 2594529 w 3091992"/>
              <a:gd name="connsiteY5" fmla="*/ 1162796 h 2831245"/>
              <a:gd name="connsiteX6" fmla="*/ 2732641 w 3091992"/>
              <a:gd name="connsiteY6" fmla="*/ 1408066 h 2831245"/>
              <a:gd name="connsiteX7" fmla="*/ 2863609 w 3091992"/>
              <a:gd name="connsiteY7" fmla="*/ 1667604 h 2831245"/>
              <a:gd name="connsiteX8" fmla="*/ 2980290 w 3091992"/>
              <a:gd name="connsiteY8" fmla="*/ 1941467 h 2831245"/>
              <a:gd name="connsiteX9" fmla="*/ 3091992 w 3091992"/>
              <a:gd name="connsiteY9" fmla="*/ 2220881 h 2831245"/>
              <a:gd name="connsiteX10" fmla="*/ 1261228 w 3091992"/>
              <a:gd name="connsiteY10" fmla="*/ 2831245 h 2831245"/>
              <a:gd name="connsiteX11" fmla="*/ 717307 w 3091992"/>
              <a:gd name="connsiteY11" fmla="*/ 1787723 h 2831245"/>
              <a:gd name="connsiteX12" fmla="*/ 0 w 3091992"/>
              <a:gd name="connsiteY12" fmla="*/ 989024 h 2831245"/>
              <a:gd name="connsiteX13" fmla="*/ 1654103 w 3091992"/>
              <a:gd name="connsiteY13" fmla="*/ 0 h 2831245"/>
              <a:gd name="connsiteX0" fmla="*/ 1654103 w 3091992"/>
              <a:gd name="connsiteY0" fmla="*/ 0 h 2831245"/>
              <a:gd name="connsiteX1" fmla="*/ 1875390 w 3091992"/>
              <a:gd name="connsiteY1" fmla="*/ 217478 h 2831245"/>
              <a:gd name="connsiteX2" fmla="*/ 2092084 w 3091992"/>
              <a:gd name="connsiteY2" fmla="*/ 453166 h 2831245"/>
              <a:gd name="connsiteX3" fmla="*/ 2287347 w 3091992"/>
              <a:gd name="connsiteY3" fmla="*/ 696053 h 2831245"/>
              <a:gd name="connsiteX4" fmla="*/ 2451654 w 3091992"/>
              <a:gd name="connsiteY4" fmla="*/ 931779 h 2831245"/>
              <a:gd name="connsiteX5" fmla="*/ 2594529 w 3091992"/>
              <a:gd name="connsiteY5" fmla="*/ 1162796 h 2831245"/>
              <a:gd name="connsiteX6" fmla="*/ 2732641 w 3091992"/>
              <a:gd name="connsiteY6" fmla="*/ 1408066 h 2831245"/>
              <a:gd name="connsiteX7" fmla="*/ 2863609 w 3091992"/>
              <a:gd name="connsiteY7" fmla="*/ 1667604 h 2831245"/>
              <a:gd name="connsiteX8" fmla="*/ 2980290 w 3091992"/>
              <a:gd name="connsiteY8" fmla="*/ 1941467 h 2831245"/>
              <a:gd name="connsiteX9" fmla="*/ 3091992 w 3091992"/>
              <a:gd name="connsiteY9" fmla="*/ 2220881 h 2831245"/>
              <a:gd name="connsiteX10" fmla="*/ 1261228 w 3091992"/>
              <a:gd name="connsiteY10" fmla="*/ 2831245 h 2831245"/>
              <a:gd name="connsiteX11" fmla="*/ 717307 w 3091992"/>
              <a:gd name="connsiteY11" fmla="*/ 1787723 h 2831245"/>
              <a:gd name="connsiteX12" fmla="*/ 0 w 3091992"/>
              <a:gd name="connsiteY12" fmla="*/ 989024 h 2831245"/>
              <a:gd name="connsiteX13" fmla="*/ 1654103 w 3091992"/>
              <a:gd name="connsiteY13" fmla="*/ 0 h 2831245"/>
              <a:gd name="connsiteX0" fmla="*/ 1658865 w 3091992"/>
              <a:gd name="connsiteY0" fmla="*/ 0 h 2826445"/>
              <a:gd name="connsiteX1" fmla="*/ 1875390 w 3091992"/>
              <a:gd name="connsiteY1" fmla="*/ 212678 h 2826445"/>
              <a:gd name="connsiteX2" fmla="*/ 2092084 w 3091992"/>
              <a:gd name="connsiteY2" fmla="*/ 448366 h 2826445"/>
              <a:gd name="connsiteX3" fmla="*/ 2287347 w 3091992"/>
              <a:gd name="connsiteY3" fmla="*/ 691253 h 2826445"/>
              <a:gd name="connsiteX4" fmla="*/ 2451654 w 3091992"/>
              <a:gd name="connsiteY4" fmla="*/ 926979 h 2826445"/>
              <a:gd name="connsiteX5" fmla="*/ 2594529 w 3091992"/>
              <a:gd name="connsiteY5" fmla="*/ 1157996 h 2826445"/>
              <a:gd name="connsiteX6" fmla="*/ 2732641 w 3091992"/>
              <a:gd name="connsiteY6" fmla="*/ 1403266 h 2826445"/>
              <a:gd name="connsiteX7" fmla="*/ 2863609 w 3091992"/>
              <a:gd name="connsiteY7" fmla="*/ 1662804 h 2826445"/>
              <a:gd name="connsiteX8" fmla="*/ 2980290 w 3091992"/>
              <a:gd name="connsiteY8" fmla="*/ 1936667 h 2826445"/>
              <a:gd name="connsiteX9" fmla="*/ 3091992 w 3091992"/>
              <a:gd name="connsiteY9" fmla="*/ 2216081 h 2826445"/>
              <a:gd name="connsiteX10" fmla="*/ 1261228 w 3091992"/>
              <a:gd name="connsiteY10" fmla="*/ 2826445 h 2826445"/>
              <a:gd name="connsiteX11" fmla="*/ 717307 w 3091992"/>
              <a:gd name="connsiteY11" fmla="*/ 1782923 h 2826445"/>
              <a:gd name="connsiteX12" fmla="*/ 0 w 3091992"/>
              <a:gd name="connsiteY12" fmla="*/ 984224 h 2826445"/>
              <a:gd name="connsiteX13" fmla="*/ 1658865 w 3091992"/>
              <a:gd name="connsiteY13" fmla="*/ 0 h 2826445"/>
              <a:gd name="connsiteX0" fmla="*/ 1654102 w 3087229"/>
              <a:gd name="connsiteY0" fmla="*/ 0 h 2826445"/>
              <a:gd name="connsiteX1" fmla="*/ 1870627 w 3087229"/>
              <a:gd name="connsiteY1" fmla="*/ 212678 h 2826445"/>
              <a:gd name="connsiteX2" fmla="*/ 2087321 w 3087229"/>
              <a:gd name="connsiteY2" fmla="*/ 448366 h 2826445"/>
              <a:gd name="connsiteX3" fmla="*/ 2282584 w 3087229"/>
              <a:gd name="connsiteY3" fmla="*/ 691253 h 2826445"/>
              <a:gd name="connsiteX4" fmla="*/ 2446891 w 3087229"/>
              <a:gd name="connsiteY4" fmla="*/ 926979 h 2826445"/>
              <a:gd name="connsiteX5" fmla="*/ 2589766 w 3087229"/>
              <a:gd name="connsiteY5" fmla="*/ 1157996 h 2826445"/>
              <a:gd name="connsiteX6" fmla="*/ 2727878 w 3087229"/>
              <a:gd name="connsiteY6" fmla="*/ 1403266 h 2826445"/>
              <a:gd name="connsiteX7" fmla="*/ 2858846 w 3087229"/>
              <a:gd name="connsiteY7" fmla="*/ 1662804 h 2826445"/>
              <a:gd name="connsiteX8" fmla="*/ 2975527 w 3087229"/>
              <a:gd name="connsiteY8" fmla="*/ 1936667 h 2826445"/>
              <a:gd name="connsiteX9" fmla="*/ 3087229 w 3087229"/>
              <a:gd name="connsiteY9" fmla="*/ 2216081 h 2826445"/>
              <a:gd name="connsiteX10" fmla="*/ 1256465 w 3087229"/>
              <a:gd name="connsiteY10" fmla="*/ 2826445 h 2826445"/>
              <a:gd name="connsiteX11" fmla="*/ 712544 w 3087229"/>
              <a:gd name="connsiteY11" fmla="*/ 1782923 h 2826445"/>
              <a:gd name="connsiteX12" fmla="*/ 0 w 3087229"/>
              <a:gd name="connsiteY12" fmla="*/ 981824 h 2826445"/>
              <a:gd name="connsiteX13" fmla="*/ 1654102 w 3087229"/>
              <a:gd name="connsiteY13" fmla="*/ 0 h 2826445"/>
              <a:gd name="connsiteX0" fmla="*/ 1646958 w 3080085"/>
              <a:gd name="connsiteY0" fmla="*/ 0 h 2826445"/>
              <a:gd name="connsiteX1" fmla="*/ 1863483 w 3080085"/>
              <a:gd name="connsiteY1" fmla="*/ 212678 h 2826445"/>
              <a:gd name="connsiteX2" fmla="*/ 2080177 w 3080085"/>
              <a:gd name="connsiteY2" fmla="*/ 448366 h 2826445"/>
              <a:gd name="connsiteX3" fmla="*/ 2275440 w 3080085"/>
              <a:gd name="connsiteY3" fmla="*/ 691253 h 2826445"/>
              <a:gd name="connsiteX4" fmla="*/ 2439747 w 3080085"/>
              <a:gd name="connsiteY4" fmla="*/ 926979 h 2826445"/>
              <a:gd name="connsiteX5" fmla="*/ 2582622 w 3080085"/>
              <a:gd name="connsiteY5" fmla="*/ 1157996 h 2826445"/>
              <a:gd name="connsiteX6" fmla="*/ 2720734 w 3080085"/>
              <a:gd name="connsiteY6" fmla="*/ 1403266 h 2826445"/>
              <a:gd name="connsiteX7" fmla="*/ 2851702 w 3080085"/>
              <a:gd name="connsiteY7" fmla="*/ 1662804 h 2826445"/>
              <a:gd name="connsiteX8" fmla="*/ 2968383 w 3080085"/>
              <a:gd name="connsiteY8" fmla="*/ 1936667 h 2826445"/>
              <a:gd name="connsiteX9" fmla="*/ 3080085 w 3080085"/>
              <a:gd name="connsiteY9" fmla="*/ 2216081 h 2826445"/>
              <a:gd name="connsiteX10" fmla="*/ 1249321 w 3080085"/>
              <a:gd name="connsiteY10" fmla="*/ 2826445 h 2826445"/>
              <a:gd name="connsiteX11" fmla="*/ 705400 w 3080085"/>
              <a:gd name="connsiteY11" fmla="*/ 1782923 h 2826445"/>
              <a:gd name="connsiteX12" fmla="*/ 0 w 3080085"/>
              <a:gd name="connsiteY12" fmla="*/ 979424 h 2826445"/>
              <a:gd name="connsiteX13" fmla="*/ 1646958 w 3080085"/>
              <a:gd name="connsiteY13" fmla="*/ 0 h 2826445"/>
              <a:gd name="connsiteX0" fmla="*/ 1646958 w 3080085"/>
              <a:gd name="connsiteY0" fmla="*/ 0 h 2824045"/>
              <a:gd name="connsiteX1" fmla="*/ 1863483 w 3080085"/>
              <a:gd name="connsiteY1" fmla="*/ 212678 h 2824045"/>
              <a:gd name="connsiteX2" fmla="*/ 2080177 w 3080085"/>
              <a:gd name="connsiteY2" fmla="*/ 448366 h 2824045"/>
              <a:gd name="connsiteX3" fmla="*/ 2275440 w 3080085"/>
              <a:gd name="connsiteY3" fmla="*/ 691253 h 2824045"/>
              <a:gd name="connsiteX4" fmla="*/ 2439747 w 3080085"/>
              <a:gd name="connsiteY4" fmla="*/ 926979 h 2824045"/>
              <a:gd name="connsiteX5" fmla="*/ 2582622 w 3080085"/>
              <a:gd name="connsiteY5" fmla="*/ 1157996 h 2824045"/>
              <a:gd name="connsiteX6" fmla="*/ 2720734 w 3080085"/>
              <a:gd name="connsiteY6" fmla="*/ 1403266 h 2824045"/>
              <a:gd name="connsiteX7" fmla="*/ 2851702 w 3080085"/>
              <a:gd name="connsiteY7" fmla="*/ 1662804 h 2824045"/>
              <a:gd name="connsiteX8" fmla="*/ 2968383 w 3080085"/>
              <a:gd name="connsiteY8" fmla="*/ 1936667 h 2824045"/>
              <a:gd name="connsiteX9" fmla="*/ 3080085 w 3080085"/>
              <a:gd name="connsiteY9" fmla="*/ 2216081 h 2824045"/>
              <a:gd name="connsiteX10" fmla="*/ 1254084 w 3080085"/>
              <a:gd name="connsiteY10" fmla="*/ 2824045 h 2824045"/>
              <a:gd name="connsiteX11" fmla="*/ 705400 w 3080085"/>
              <a:gd name="connsiteY11" fmla="*/ 1782923 h 2824045"/>
              <a:gd name="connsiteX12" fmla="*/ 0 w 3080085"/>
              <a:gd name="connsiteY12" fmla="*/ 979424 h 2824045"/>
              <a:gd name="connsiteX13" fmla="*/ 1646958 w 3080085"/>
              <a:gd name="connsiteY13" fmla="*/ 0 h 2824045"/>
              <a:gd name="connsiteX0" fmla="*/ 1646958 w 3077703"/>
              <a:gd name="connsiteY0" fmla="*/ 0 h 2824045"/>
              <a:gd name="connsiteX1" fmla="*/ 1863483 w 3077703"/>
              <a:gd name="connsiteY1" fmla="*/ 212678 h 2824045"/>
              <a:gd name="connsiteX2" fmla="*/ 2080177 w 3077703"/>
              <a:gd name="connsiteY2" fmla="*/ 448366 h 2824045"/>
              <a:gd name="connsiteX3" fmla="*/ 2275440 w 3077703"/>
              <a:gd name="connsiteY3" fmla="*/ 691253 h 2824045"/>
              <a:gd name="connsiteX4" fmla="*/ 2439747 w 3077703"/>
              <a:gd name="connsiteY4" fmla="*/ 926979 h 2824045"/>
              <a:gd name="connsiteX5" fmla="*/ 2582622 w 3077703"/>
              <a:gd name="connsiteY5" fmla="*/ 1157996 h 2824045"/>
              <a:gd name="connsiteX6" fmla="*/ 2720734 w 3077703"/>
              <a:gd name="connsiteY6" fmla="*/ 1403266 h 2824045"/>
              <a:gd name="connsiteX7" fmla="*/ 2851702 w 3077703"/>
              <a:gd name="connsiteY7" fmla="*/ 1662804 h 2824045"/>
              <a:gd name="connsiteX8" fmla="*/ 2968383 w 3077703"/>
              <a:gd name="connsiteY8" fmla="*/ 1936667 h 2824045"/>
              <a:gd name="connsiteX9" fmla="*/ 3077703 w 3077703"/>
              <a:gd name="connsiteY9" fmla="*/ 2216082 h 2824045"/>
              <a:gd name="connsiteX10" fmla="*/ 1254084 w 3077703"/>
              <a:gd name="connsiteY10" fmla="*/ 2824045 h 2824045"/>
              <a:gd name="connsiteX11" fmla="*/ 705400 w 3077703"/>
              <a:gd name="connsiteY11" fmla="*/ 1782923 h 2824045"/>
              <a:gd name="connsiteX12" fmla="*/ 0 w 3077703"/>
              <a:gd name="connsiteY12" fmla="*/ 979424 h 2824045"/>
              <a:gd name="connsiteX13" fmla="*/ 1646958 w 3077703"/>
              <a:gd name="connsiteY13" fmla="*/ 0 h 2824045"/>
              <a:gd name="connsiteX0" fmla="*/ 1644576 w 3077703"/>
              <a:gd name="connsiteY0" fmla="*/ 0 h 2821645"/>
              <a:gd name="connsiteX1" fmla="*/ 1863483 w 3077703"/>
              <a:gd name="connsiteY1" fmla="*/ 210278 h 2821645"/>
              <a:gd name="connsiteX2" fmla="*/ 2080177 w 3077703"/>
              <a:gd name="connsiteY2" fmla="*/ 445966 h 2821645"/>
              <a:gd name="connsiteX3" fmla="*/ 2275440 w 3077703"/>
              <a:gd name="connsiteY3" fmla="*/ 688853 h 2821645"/>
              <a:gd name="connsiteX4" fmla="*/ 2439747 w 3077703"/>
              <a:gd name="connsiteY4" fmla="*/ 924579 h 2821645"/>
              <a:gd name="connsiteX5" fmla="*/ 2582622 w 3077703"/>
              <a:gd name="connsiteY5" fmla="*/ 1155596 h 2821645"/>
              <a:gd name="connsiteX6" fmla="*/ 2720734 w 3077703"/>
              <a:gd name="connsiteY6" fmla="*/ 1400866 h 2821645"/>
              <a:gd name="connsiteX7" fmla="*/ 2851702 w 3077703"/>
              <a:gd name="connsiteY7" fmla="*/ 1660404 h 2821645"/>
              <a:gd name="connsiteX8" fmla="*/ 2968383 w 3077703"/>
              <a:gd name="connsiteY8" fmla="*/ 1934267 h 2821645"/>
              <a:gd name="connsiteX9" fmla="*/ 3077703 w 3077703"/>
              <a:gd name="connsiteY9" fmla="*/ 2213682 h 2821645"/>
              <a:gd name="connsiteX10" fmla="*/ 1254084 w 3077703"/>
              <a:gd name="connsiteY10" fmla="*/ 2821645 h 2821645"/>
              <a:gd name="connsiteX11" fmla="*/ 705400 w 3077703"/>
              <a:gd name="connsiteY11" fmla="*/ 1780523 h 2821645"/>
              <a:gd name="connsiteX12" fmla="*/ 0 w 3077703"/>
              <a:gd name="connsiteY12" fmla="*/ 977024 h 2821645"/>
              <a:gd name="connsiteX13" fmla="*/ 1644576 w 3077703"/>
              <a:gd name="connsiteY13" fmla="*/ 0 h 2821645"/>
              <a:gd name="connsiteX0" fmla="*/ 1644576 w 3077703"/>
              <a:gd name="connsiteY0" fmla="*/ 0 h 2821645"/>
              <a:gd name="connsiteX1" fmla="*/ 1863483 w 3077703"/>
              <a:gd name="connsiteY1" fmla="*/ 210278 h 2821645"/>
              <a:gd name="connsiteX2" fmla="*/ 2080177 w 3077703"/>
              <a:gd name="connsiteY2" fmla="*/ 445966 h 2821645"/>
              <a:gd name="connsiteX3" fmla="*/ 2275440 w 3077703"/>
              <a:gd name="connsiteY3" fmla="*/ 688853 h 2821645"/>
              <a:gd name="connsiteX4" fmla="*/ 2439747 w 3077703"/>
              <a:gd name="connsiteY4" fmla="*/ 924579 h 2821645"/>
              <a:gd name="connsiteX5" fmla="*/ 2582622 w 3077703"/>
              <a:gd name="connsiteY5" fmla="*/ 1155596 h 2821645"/>
              <a:gd name="connsiteX6" fmla="*/ 2720734 w 3077703"/>
              <a:gd name="connsiteY6" fmla="*/ 1400866 h 2821645"/>
              <a:gd name="connsiteX7" fmla="*/ 2851702 w 3077703"/>
              <a:gd name="connsiteY7" fmla="*/ 1660404 h 2821645"/>
              <a:gd name="connsiteX8" fmla="*/ 2968383 w 3077703"/>
              <a:gd name="connsiteY8" fmla="*/ 1934267 h 2821645"/>
              <a:gd name="connsiteX9" fmla="*/ 3077703 w 3077703"/>
              <a:gd name="connsiteY9" fmla="*/ 2213682 h 2821645"/>
              <a:gd name="connsiteX10" fmla="*/ 1254084 w 3077703"/>
              <a:gd name="connsiteY10" fmla="*/ 2821645 h 2821645"/>
              <a:gd name="connsiteX11" fmla="*/ 705400 w 3077703"/>
              <a:gd name="connsiteY11" fmla="*/ 1780523 h 2821645"/>
              <a:gd name="connsiteX12" fmla="*/ 0 w 3077703"/>
              <a:gd name="connsiteY12" fmla="*/ 977024 h 2821645"/>
              <a:gd name="connsiteX13" fmla="*/ 1644576 w 3077703"/>
              <a:gd name="connsiteY13" fmla="*/ 0 h 2821645"/>
              <a:gd name="connsiteX0" fmla="*/ 1644576 w 3077703"/>
              <a:gd name="connsiteY0" fmla="*/ 0 h 2821645"/>
              <a:gd name="connsiteX1" fmla="*/ 1863483 w 3077703"/>
              <a:gd name="connsiteY1" fmla="*/ 210278 h 2821645"/>
              <a:gd name="connsiteX2" fmla="*/ 2080177 w 3077703"/>
              <a:gd name="connsiteY2" fmla="*/ 445966 h 2821645"/>
              <a:gd name="connsiteX3" fmla="*/ 2273058 w 3077703"/>
              <a:gd name="connsiteY3" fmla="*/ 691253 h 2821645"/>
              <a:gd name="connsiteX4" fmla="*/ 2439747 w 3077703"/>
              <a:gd name="connsiteY4" fmla="*/ 924579 h 2821645"/>
              <a:gd name="connsiteX5" fmla="*/ 2582622 w 3077703"/>
              <a:gd name="connsiteY5" fmla="*/ 1155596 h 2821645"/>
              <a:gd name="connsiteX6" fmla="*/ 2720734 w 3077703"/>
              <a:gd name="connsiteY6" fmla="*/ 1400866 h 2821645"/>
              <a:gd name="connsiteX7" fmla="*/ 2851702 w 3077703"/>
              <a:gd name="connsiteY7" fmla="*/ 1660404 h 2821645"/>
              <a:gd name="connsiteX8" fmla="*/ 2968383 w 3077703"/>
              <a:gd name="connsiteY8" fmla="*/ 1934267 h 2821645"/>
              <a:gd name="connsiteX9" fmla="*/ 3077703 w 3077703"/>
              <a:gd name="connsiteY9" fmla="*/ 2213682 h 2821645"/>
              <a:gd name="connsiteX10" fmla="*/ 1254084 w 3077703"/>
              <a:gd name="connsiteY10" fmla="*/ 2821645 h 2821645"/>
              <a:gd name="connsiteX11" fmla="*/ 705400 w 3077703"/>
              <a:gd name="connsiteY11" fmla="*/ 1780523 h 2821645"/>
              <a:gd name="connsiteX12" fmla="*/ 0 w 3077703"/>
              <a:gd name="connsiteY12" fmla="*/ 977024 h 2821645"/>
              <a:gd name="connsiteX13" fmla="*/ 1644576 w 3077703"/>
              <a:gd name="connsiteY13" fmla="*/ 0 h 2821645"/>
              <a:gd name="connsiteX0" fmla="*/ 1644576 w 3077703"/>
              <a:gd name="connsiteY0" fmla="*/ 0 h 2821645"/>
              <a:gd name="connsiteX1" fmla="*/ 1863483 w 3077703"/>
              <a:gd name="connsiteY1" fmla="*/ 210278 h 2821645"/>
              <a:gd name="connsiteX2" fmla="*/ 2080177 w 3077703"/>
              <a:gd name="connsiteY2" fmla="*/ 445966 h 2821645"/>
              <a:gd name="connsiteX3" fmla="*/ 2273058 w 3077703"/>
              <a:gd name="connsiteY3" fmla="*/ 691253 h 2821645"/>
              <a:gd name="connsiteX4" fmla="*/ 2439747 w 3077703"/>
              <a:gd name="connsiteY4" fmla="*/ 924579 h 2821645"/>
              <a:gd name="connsiteX5" fmla="*/ 2582622 w 3077703"/>
              <a:gd name="connsiteY5" fmla="*/ 1155596 h 2821645"/>
              <a:gd name="connsiteX6" fmla="*/ 2718353 w 3077703"/>
              <a:gd name="connsiteY6" fmla="*/ 1405667 h 2821645"/>
              <a:gd name="connsiteX7" fmla="*/ 2851702 w 3077703"/>
              <a:gd name="connsiteY7" fmla="*/ 1660404 h 2821645"/>
              <a:gd name="connsiteX8" fmla="*/ 2968383 w 3077703"/>
              <a:gd name="connsiteY8" fmla="*/ 1934267 h 2821645"/>
              <a:gd name="connsiteX9" fmla="*/ 3077703 w 3077703"/>
              <a:gd name="connsiteY9" fmla="*/ 2213682 h 2821645"/>
              <a:gd name="connsiteX10" fmla="*/ 1254084 w 3077703"/>
              <a:gd name="connsiteY10" fmla="*/ 2821645 h 2821645"/>
              <a:gd name="connsiteX11" fmla="*/ 705400 w 3077703"/>
              <a:gd name="connsiteY11" fmla="*/ 1780523 h 2821645"/>
              <a:gd name="connsiteX12" fmla="*/ 0 w 3077703"/>
              <a:gd name="connsiteY12" fmla="*/ 977024 h 2821645"/>
              <a:gd name="connsiteX13" fmla="*/ 1644576 w 3077703"/>
              <a:gd name="connsiteY13" fmla="*/ 0 h 2821645"/>
              <a:gd name="connsiteX0" fmla="*/ 3600376 w 3615248"/>
              <a:gd name="connsiteY0" fmla="*/ 0 h 4242475"/>
              <a:gd name="connsiteX1" fmla="*/ 1863483 w 3615248"/>
              <a:gd name="connsiteY1" fmla="*/ 1631108 h 4242475"/>
              <a:gd name="connsiteX2" fmla="*/ 2080177 w 3615248"/>
              <a:gd name="connsiteY2" fmla="*/ 1866796 h 4242475"/>
              <a:gd name="connsiteX3" fmla="*/ 2273058 w 3615248"/>
              <a:gd name="connsiteY3" fmla="*/ 2112083 h 4242475"/>
              <a:gd name="connsiteX4" fmla="*/ 2439747 w 3615248"/>
              <a:gd name="connsiteY4" fmla="*/ 2345409 h 4242475"/>
              <a:gd name="connsiteX5" fmla="*/ 2582622 w 3615248"/>
              <a:gd name="connsiteY5" fmla="*/ 2576426 h 4242475"/>
              <a:gd name="connsiteX6" fmla="*/ 2718353 w 3615248"/>
              <a:gd name="connsiteY6" fmla="*/ 2826497 h 4242475"/>
              <a:gd name="connsiteX7" fmla="*/ 2851702 w 3615248"/>
              <a:gd name="connsiteY7" fmla="*/ 3081234 h 4242475"/>
              <a:gd name="connsiteX8" fmla="*/ 2968383 w 3615248"/>
              <a:gd name="connsiteY8" fmla="*/ 3355097 h 4242475"/>
              <a:gd name="connsiteX9" fmla="*/ 3077703 w 3615248"/>
              <a:gd name="connsiteY9" fmla="*/ 3634512 h 4242475"/>
              <a:gd name="connsiteX10" fmla="*/ 1254084 w 3615248"/>
              <a:gd name="connsiteY10" fmla="*/ 4242475 h 4242475"/>
              <a:gd name="connsiteX11" fmla="*/ 705400 w 3615248"/>
              <a:gd name="connsiteY11" fmla="*/ 3201353 h 4242475"/>
              <a:gd name="connsiteX12" fmla="*/ 0 w 3615248"/>
              <a:gd name="connsiteY12" fmla="*/ 2397854 h 4242475"/>
              <a:gd name="connsiteX13" fmla="*/ 3600376 w 3615248"/>
              <a:gd name="connsiteY13" fmla="*/ 0 h 4242475"/>
              <a:gd name="connsiteX0" fmla="*/ 2981149 w 2996021"/>
              <a:gd name="connsiteY0" fmla="*/ 0 h 4242475"/>
              <a:gd name="connsiteX1" fmla="*/ 1244256 w 2996021"/>
              <a:gd name="connsiteY1" fmla="*/ 1631108 h 4242475"/>
              <a:gd name="connsiteX2" fmla="*/ 1460950 w 2996021"/>
              <a:gd name="connsiteY2" fmla="*/ 1866796 h 4242475"/>
              <a:gd name="connsiteX3" fmla="*/ 1653831 w 2996021"/>
              <a:gd name="connsiteY3" fmla="*/ 2112083 h 4242475"/>
              <a:gd name="connsiteX4" fmla="*/ 1820520 w 2996021"/>
              <a:gd name="connsiteY4" fmla="*/ 2345409 h 4242475"/>
              <a:gd name="connsiteX5" fmla="*/ 1963395 w 2996021"/>
              <a:gd name="connsiteY5" fmla="*/ 2576426 h 4242475"/>
              <a:gd name="connsiteX6" fmla="*/ 2099126 w 2996021"/>
              <a:gd name="connsiteY6" fmla="*/ 2826497 h 4242475"/>
              <a:gd name="connsiteX7" fmla="*/ 2232475 w 2996021"/>
              <a:gd name="connsiteY7" fmla="*/ 3081234 h 4242475"/>
              <a:gd name="connsiteX8" fmla="*/ 2349156 w 2996021"/>
              <a:gd name="connsiteY8" fmla="*/ 3355097 h 4242475"/>
              <a:gd name="connsiteX9" fmla="*/ 2458476 w 2996021"/>
              <a:gd name="connsiteY9" fmla="*/ 3634512 h 4242475"/>
              <a:gd name="connsiteX10" fmla="*/ 634857 w 2996021"/>
              <a:gd name="connsiteY10" fmla="*/ 4242475 h 4242475"/>
              <a:gd name="connsiteX11" fmla="*/ 86173 w 2996021"/>
              <a:gd name="connsiteY11" fmla="*/ 3201353 h 4242475"/>
              <a:gd name="connsiteX12" fmla="*/ 28473 w 2996021"/>
              <a:gd name="connsiteY12" fmla="*/ 1757841 h 4242475"/>
              <a:gd name="connsiteX13" fmla="*/ 2981149 w 2996021"/>
              <a:gd name="connsiteY13" fmla="*/ 0 h 4242475"/>
              <a:gd name="connsiteX0" fmla="*/ 2981149 w 2996021"/>
              <a:gd name="connsiteY0" fmla="*/ 0 h 5455941"/>
              <a:gd name="connsiteX1" fmla="*/ 1244256 w 2996021"/>
              <a:gd name="connsiteY1" fmla="*/ 1631108 h 5455941"/>
              <a:gd name="connsiteX2" fmla="*/ 1460950 w 2996021"/>
              <a:gd name="connsiteY2" fmla="*/ 1866796 h 5455941"/>
              <a:gd name="connsiteX3" fmla="*/ 1653831 w 2996021"/>
              <a:gd name="connsiteY3" fmla="*/ 2112083 h 5455941"/>
              <a:gd name="connsiteX4" fmla="*/ 1820520 w 2996021"/>
              <a:gd name="connsiteY4" fmla="*/ 2345409 h 5455941"/>
              <a:gd name="connsiteX5" fmla="*/ 1963395 w 2996021"/>
              <a:gd name="connsiteY5" fmla="*/ 2576426 h 5455941"/>
              <a:gd name="connsiteX6" fmla="*/ 2099126 w 2996021"/>
              <a:gd name="connsiteY6" fmla="*/ 2826497 h 5455941"/>
              <a:gd name="connsiteX7" fmla="*/ 2232475 w 2996021"/>
              <a:gd name="connsiteY7" fmla="*/ 3081234 h 5455941"/>
              <a:gd name="connsiteX8" fmla="*/ 2349156 w 2996021"/>
              <a:gd name="connsiteY8" fmla="*/ 3355097 h 5455941"/>
              <a:gd name="connsiteX9" fmla="*/ 2458476 w 2996021"/>
              <a:gd name="connsiteY9" fmla="*/ 3634512 h 5455941"/>
              <a:gd name="connsiteX10" fmla="*/ 589137 w 2996021"/>
              <a:gd name="connsiteY10" fmla="*/ 5455941 h 5455941"/>
              <a:gd name="connsiteX11" fmla="*/ 86173 w 2996021"/>
              <a:gd name="connsiteY11" fmla="*/ 3201353 h 5455941"/>
              <a:gd name="connsiteX12" fmla="*/ 28473 w 2996021"/>
              <a:gd name="connsiteY12" fmla="*/ 1757841 h 5455941"/>
              <a:gd name="connsiteX13" fmla="*/ 2981149 w 2996021"/>
              <a:gd name="connsiteY13" fmla="*/ 0 h 5455941"/>
              <a:gd name="connsiteX0" fmla="*/ 2981149 w 2996021"/>
              <a:gd name="connsiteY0" fmla="*/ 0 h 5455941"/>
              <a:gd name="connsiteX1" fmla="*/ 1244256 w 2996021"/>
              <a:gd name="connsiteY1" fmla="*/ 1631108 h 5455941"/>
              <a:gd name="connsiteX2" fmla="*/ 1460950 w 2996021"/>
              <a:gd name="connsiteY2" fmla="*/ 1866796 h 5455941"/>
              <a:gd name="connsiteX3" fmla="*/ 1653831 w 2996021"/>
              <a:gd name="connsiteY3" fmla="*/ 2112083 h 5455941"/>
              <a:gd name="connsiteX4" fmla="*/ 1820520 w 2996021"/>
              <a:gd name="connsiteY4" fmla="*/ 2345409 h 5455941"/>
              <a:gd name="connsiteX5" fmla="*/ 1963395 w 2996021"/>
              <a:gd name="connsiteY5" fmla="*/ 2576426 h 5455941"/>
              <a:gd name="connsiteX6" fmla="*/ 2099126 w 2996021"/>
              <a:gd name="connsiteY6" fmla="*/ 2826497 h 5455941"/>
              <a:gd name="connsiteX7" fmla="*/ 2232475 w 2996021"/>
              <a:gd name="connsiteY7" fmla="*/ 3081234 h 5455941"/>
              <a:gd name="connsiteX8" fmla="*/ 2349156 w 2996021"/>
              <a:gd name="connsiteY8" fmla="*/ 3355097 h 5455941"/>
              <a:gd name="connsiteX9" fmla="*/ 2046996 w 2996021"/>
              <a:gd name="connsiteY9" fmla="*/ 4832617 h 5455941"/>
              <a:gd name="connsiteX10" fmla="*/ 589137 w 2996021"/>
              <a:gd name="connsiteY10" fmla="*/ 5455941 h 5455941"/>
              <a:gd name="connsiteX11" fmla="*/ 86173 w 2996021"/>
              <a:gd name="connsiteY11" fmla="*/ 3201353 h 5455941"/>
              <a:gd name="connsiteX12" fmla="*/ 28473 w 2996021"/>
              <a:gd name="connsiteY12" fmla="*/ 1757841 h 5455941"/>
              <a:gd name="connsiteX13" fmla="*/ 2981149 w 2996021"/>
              <a:gd name="connsiteY13" fmla="*/ 0 h 5455941"/>
              <a:gd name="connsiteX0" fmla="*/ 2981149 w 3043475"/>
              <a:gd name="connsiteY0" fmla="*/ 0 h 5455941"/>
              <a:gd name="connsiteX1" fmla="*/ 2638716 w 3043475"/>
              <a:gd name="connsiteY1" fmla="*/ 1070456 h 5455941"/>
              <a:gd name="connsiteX2" fmla="*/ 1460950 w 3043475"/>
              <a:gd name="connsiteY2" fmla="*/ 1866796 h 5455941"/>
              <a:gd name="connsiteX3" fmla="*/ 1653831 w 3043475"/>
              <a:gd name="connsiteY3" fmla="*/ 2112083 h 5455941"/>
              <a:gd name="connsiteX4" fmla="*/ 1820520 w 3043475"/>
              <a:gd name="connsiteY4" fmla="*/ 2345409 h 5455941"/>
              <a:gd name="connsiteX5" fmla="*/ 1963395 w 3043475"/>
              <a:gd name="connsiteY5" fmla="*/ 2576426 h 5455941"/>
              <a:gd name="connsiteX6" fmla="*/ 2099126 w 3043475"/>
              <a:gd name="connsiteY6" fmla="*/ 2826497 h 5455941"/>
              <a:gd name="connsiteX7" fmla="*/ 2232475 w 3043475"/>
              <a:gd name="connsiteY7" fmla="*/ 3081234 h 5455941"/>
              <a:gd name="connsiteX8" fmla="*/ 2349156 w 3043475"/>
              <a:gd name="connsiteY8" fmla="*/ 3355097 h 5455941"/>
              <a:gd name="connsiteX9" fmla="*/ 2046996 w 3043475"/>
              <a:gd name="connsiteY9" fmla="*/ 4832617 h 5455941"/>
              <a:gd name="connsiteX10" fmla="*/ 589137 w 3043475"/>
              <a:gd name="connsiteY10" fmla="*/ 5455941 h 5455941"/>
              <a:gd name="connsiteX11" fmla="*/ 86173 w 3043475"/>
              <a:gd name="connsiteY11" fmla="*/ 3201353 h 5455941"/>
              <a:gd name="connsiteX12" fmla="*/ 28473 w 3043475"/>
              <a:gd name="connsiteY12" fmla="*/ 1757841 h 5455941"/>
              <a:gd name="connsiteX13" fmla="*/ 2981149 w 3043475"/>
              <a:gd name="connsiteY13" fmla="*/ 0 h 5455941"/>
              <a:gd name="connsiteX0" fmla="*/ 2981149 w 3026988"/>
              <a:gd name="connsiteY0" fmla="*/ 0 h 5455941"/>
              <a:gd name="connsiteX1" fmla="*/ 2638716 w 3026988"/>
              <a:gd name="connsiteY1" fmla="*/ 1070456 h 5455941"/>
              <a:gd name="connsiteX2" fmla="*/ 2504890 w 3026988"/>
              <a:gd name="connsiteY2" fmla="*/ 1597991 h 5455941"/>
              <a:gd name="connsiteX3" fmla="*/ 1653831 w 3026988"/>
              <a:gd name="connsiteY3" fmla="*/ 2112083 h 5455941"/>
              <a:gd name="connsiteX4" fmla="*/ 1820520 w 3026988"/>
              <a:gd name="connsiteY4" fmla="*/ 2345409 h 5455941"/>
              <a:gd name="connsiteX5" fmla="*/ 1963395 w 3026988"/>
              <a:gd name="connsiteY5" fmla="*/ 2576426 h 5455941"/>
              <a:gd name="connsiteX6" fmla="*/ 2099126 w 3026988"/>
              <a:gd name="connsiteY6" fmla="*/ 2826497 h 5455941"/>
              <a:gd name="connsiteX7" fmla="*/ 2232475 w 3026988"/>
              <a:gd name="connsiteY7" fmla="*/ 3081234 h 5455941"/>
              <a:gd name="connsiteX8" fmla="*/ 2349156 w 3026988"/>
              <a:gd name="connsiteY8" fmla="*/ 3355097 h 5455941"/>
              <a:gd name="connsiteX9" fmla="*/ 2046996 w 3026988"/>
              <a:gd name="connsiteY9" fmla="*/ 4832617 h 5455941"/>
              <a:gd name="connsiteX10" fmla="*/ 589137 w 3026988"/>
              <a:gd name="connsiteY10" fmla="*/ 5455941 h 5455941"/>
              <a:gd name="connsiteX11" fmla="*/ 86173 w 3026988"/>
              <a:gd name="connsiteY11" fmla="*/ 3201353 h 5455941"/>
              <a:gd name="connsiteX12" fmla="*/ 28473 w 3026988"/>
              <a:gd name="connsiteY12" fmla="*/ 1757841 h 5455941"/>
              <a:gd name="connsiteX13" fmla="*/ 2981149 w 3026988"/>
              <a:gd name="connsiteY13" fmla="*/ 0 h 5455941"/>
              <a:gd name="connsiteX0" fmla="*/ 2981149 w 3026988"/>
              <a:gd name="connsiteY0" fmla="*/ 0 h 5455941"/>
              <a:gd name="connsiteX1" fmla="*/ 2638716 w 3026988"/>
              <a:gd name="connsiteY1" fmla="*/ 1070456 h 5455941"/>
              <a:gd name="connsiteX2" fmla="*/ 2504890 w 3026988"/>
              <a:gd name="connsiteY2" fmla="*/ 1597991 h 5455941"/>
              <a:gd name="connsiteX3" fmla="*/ 2362491 w 3026988"/>
              <a:gd name="connsiteY3" fmla="*/ 2150484 h 5455941"/>
              <a:gd name="connsiteX4" fmla="*/ 1820520 w 3026988"/>
              <a:gd name="connsiteY4" fmla="*/ 2345409 h 5455941"/>
              <a:gd name="connsiteX5" fmla="*/ 1963395 w 3026988"/>
              <a:gd name="connsiteY5" fmla="*/ 2576426 h 5455941"/>
              <a:gd name="connsiteX6" fmla="*/ 2099126 w 3026988"/>
              <a:gd name="connsiteY6" fmla="*/ 2826497 h 5455941"/>
              <a:gd name="connsiteX7" fmla="*/ 2232475 w 3026988"/>
              <a:gd name="connsiteY7" fmla="*/ 3081234 h 5455941"/>
              <a:gd name="connsiteX8" fmla="*/ 2349156 w 3026988"/>
              <a:gd name="connsiteY8" fmla="*/ 3355097 h 5455941"/>
              <a:gd name="connsiteX9" fmla="*/ 2046996 w 3026988"/>
              <a:gd name="connsiteY9" fmla="*/ 4832617 h 5455941"/>
              <a:gd name="connsiteX10" fmla="*/ 589137 w 3026988"/>
              <a:gd name="connsiteY10" fmla="*/ 5455941 h 5455941"/>
              <a:gd name="connsiteX11" fmla="*/ 86173 w 3026988"/>
              <a:gd name="connsiteY11" fmla="*/ 3201353 h 5455941"/>
              <a:gd name="connsiteX12" fmla="*/ 28473 w 3026988"/>
              <a:gd name="connsiteY12" fmla="*/ 1757841 h 5455941"/>
              <a:gd name="connsiteX13" fmla="*/ 2981149 w 3026988"/>
              <a:gd name="connsiteY13" fmla="*/ 0 h 5455941"/>
              <a:gd name="connsiteX0" fmla="*/ 2981149 w 3026988"/>
              <a:gd name="connsiteY0" fmla="*/ 0 h 5455941"/>
              <a:gd name="connsiteX1" fmla="*/ 2638716 w 3026988"/>
              <a:gd name="connsiteY1" fmla="*/ 1070456 h 5455941"/>
              <a:gd name="connsiteX2" fmla="*/ 2504890 w 3026988"/>
              <a:gd name="connsiteY2" fmla="*/ 1597991 h 5455941"/>
              <a:gd name="connsiteX3" fmla="*/ 2362491 w 3026988"/>
              <a:gd name="connsiteY3" fmla="*/ 2150484 h 5455941"/>
              <a:gd name="connsiteX4" fmla="*/ 1820520 w 3026988"/>
              <a:gd name="connsiteY4" fmla="*/ 2345409 h 5455941"/>
              <a:gd name="connsiteX5" fmla="*/ 1963395 w 3026988"/>
              <a:gd name="connsiteY5" fmla="*/ 2576426 h 5455941"/>
              <a:gd name="connsiteX6" fmla="*/ 2099126 w 3026988"/>
              <a:gd name="connsiteY6" fmla="*/ 2826497 h 5455941"/>
              <a:gd name="connsiteX7" fmla="*/ 2232475 w 3026988"/>
              <a:gd name="connsiteY7" fmla="*/ 3081234 h 5455941"/>
              <a:gd name="connsiteX8" fmla="*/ 2074836 w 3026988"/>
              <a:gd name="connsiteY8" fmla="*/ 4123113 h 5455941"/>
              <a:gd name="connsiteX9" fmla="*/ 2046996 w 3026988"/>
              <a:gd name="connsiteY9" fmla="*/ 4832617 h 5455941"/>
              <a:gd name="connsiteX10" fmla="*/ 589137 w 3026988"/>
              <a:gd name="connsiteY10" fmla="*/ 5455941 h 5455941"/>
              <a:gd name="connsiteX11" fmla="*/ 86173 w 3026988"/>
              <a:gd name="connsiteY11" fmla="*/ 3201353 h 5455941"/>
              <a:gd name="connsiteX12" fmla="*/ 28473 w 3026988"/>
              <a:gd name="connsiteY12" fmla="*/ 1757841 h 5455941"/>
              <a:gd name="connsiteX13" fmla="*/ 2981149 w 3026988"/>
              <a:gd name="connsiteY13" fmla="*/ 0 h 5455941"/>
              <a:gd name="connsiteX0" fmla="*/ 2981149 w 3026988"/>
              <a:gd name="connsiteY0" fmla="*/ 0 h 5455941"/>
              <a:gd name="connsiteX1" fmla="*/ 2638716 w 3026988"/>
              <a:gd name="connsiteY1" fmla="*/ 1070456 h 5455941"/>
              <a:gd name="connsiteX2" fmla="*/ 2504890 w 3026988"/>
              <a:gd name="connsiteY2" fmla="*/ 1597991 h 5455941"/>
              <a:gd name="connsiteX3" fmla="*/ 2362491 w 3026988"/>
              <a:gd name="connsiteY3" fmla="*/ 2150484 h 5455941"/>
              <a:gd name="connsiteX4" fmla="*/ 1820520 w 3026988"/>
              <a:gd name="connsiteY4" fmla="*/ 2345409 h 5455941"/>
              <a:gd name="connsiteX5" fmla="*/ 1963395 w 3026988"/>
              <a:gd name="connsiteY5" fmla="*/ 2576426 h 5455941"/>
              <a:gd name="connsiteX6" fmla="*/ 2099126 w 3026988"/>
              <a:gd name="connsiteY6" fmla="*/ 2826497 h 5455941"/>
              <a:gd name="connsiteX7" fmla="*/ 2133415 w 3026988"/>
              <a:gd name="connsiteY7" fmla="*/ 3519003 h 5455941"/>
              <a:gd name="connsiteX8" fmla="*/ 2074836 w 3026988"/>
              <a:gd name="connsiteY8" fmla="*/ 4123113 h 5455941"/>
              <a:gd name="connsiteX9" fmla="*/ 2046996 w 3026988"/>
              <a:gd name="connsiteY9" fmla="*/ 4832617 h 5455941"/>
              <a:gd name="connsiteX10" fmla="*/ 589137 w 3026988"/>
              <a:gd name="connsiteY10" fmla="*/ 5455941 h 5455941"/>
              <a:gd name="connsiteX11" fmla="*/ 86173 w 3026988"/>
              <a:gd name="connsiteY11" fmla="*/ 3201353 h 5455941"/>
              <a:gd name="connsiteX12" fmla="*/ 28473 w 3026988"/>
              <a:gd name="connsiteY12" fmla="*/ 1757841 h 5455941"/>
              <a:gd name="connsiteX13" fmla="*/ 2981149 w 3026988"/>
              <a:gd name="connsiteY13" fmla="*/ 0 h 5455941"/>
              <a:gd name="connsiteX0" fmla="*/ 2981149 w 3026988"/>
              <a:gd name="connsiteY0" fmla="*/ 0 h 5455941"/>
              <a:gd name="connsiteX1" fmla="*/ 2638716 w 3026988"/>
              <a:gd name="connsiteY1" fmla="*/ 1070456 h 5455941"/>
              <a:gd name="connsiteX2" fmla="*/ 2504890 w 3026988"/>
              <a:gd name="connsiteY2" fmla="*/ 1597991 h 5455941"/>
              <a:gd name="connsiteX3" fmla="*/ 2362491 w 3026988"/>
              <a:gd name="connsiteY3" fmla="*/ 2150484 h 5455941"/>
              <a:gd name="connsiteX4" fmla="*/ 1820520 w 3026988"/>
              <a:gd name="connsiteY4" fmla="*/ 2345409 h 5455941"/>
              <a:gd name="connsiteX5" fmla="*/ 1963395 w 3026988"/>
              <a:gd name="connsiteY5" fmla="*/ 2576426 h 5455941"/>
              <a:gd name="connsiteX6" fmla="*/ 2175326 w 3026988"/>
              <a:gd name="connsiteY6" fmla="*/ 3110663 h 5455941"/>
              <a:gd name="connsiteX7" fmla="*/ 2133415 w 3026988"/>
              <a:gd name="connsiteY7" fmla="*/ 3519003 h 5455941"/>
              <a:gd name="connsiteX8" fmla="*/ 2074836 w 3026988"/>
              <a:gd name="connsiteY8" fmla="*/ 4123113 h 5455941"/>
              <a:gd name="connsiteX9" fmla="*/ 2046996 w 3026988"/>
              <a:gd name="connsiteY9" fmla="*/ 4832617 h 5455941"/>
              <a:gd name="connsiteX10" fmla="*/ 589137 w 3026988"/>
              <a:gd name="connsiteY10" fmla="*/ 5455941 h 5455941"/>
              <a:gd name="connsiteX11" fmla="*/ 86173 w 3026988"/>
              <a:gd name="connsiteY11" fmla="*/ 3201353 h 5455941"/>
              <a:gd name="connsiteX12" fmla="*/ 28473 w 3026988"/>
              <a:gd name="connsiteY12" fmla="*/ 1757841 h 5455941"/>
              <a:gd name="connsiteX13" fmla="*/ 2981149 w 3026988"/>
              <a:gd name="connsiteY13" fmla="*/ 0 h 5455941"/>
              <a:gd name="connsiteX0" fmla="*/ 2981149 w 3026988"/>
              <a:gd name="connsiteY0" fmla="*/ 0 h 5455941"/>
              <a:gd name="connsiteX1" fmla="*/ 2638716 w 3026988"/>
              <a:gd name="connsiteY1" fmla="*/ 1070456 h 5455941"/>
              <a:gd name="connsiteX2" fmla="*/ 2504890 w 3026988"/>
              <a:gd name="connsiteY2" fmla="*/ 1597991 h 5455941"/>
              <a:gd name="connsiteX3" fmla="*/ 2362491 w 3026988"/>
              <a:gd name="connsiteY3" fmla="*/ 2150484 h 5455941"/>
              <a:gd name="connsiteX4" fmla="*/ 1820520 w 3026988"/>
              <a:gd name="connsiteY4" fmla="*/ 2345409 h 5455941"/>
              <a:gd name="connsiteX5" fmla="*/ 1963395 w 3026988"/>
              <a:gd name="connsiteY5" fmla="*/ 2576426 h 5455941"/>
              <a:gd name="connsiteX6" fmla="*/ 2175326 w 3026988"/>
              <a:gd name="connsiteY6" fmla="*/ 3110663 h 5455941"/>
              <a:gd name="connsiteX7" fmla="*/ 2133415 w 3026988"/>
              <a:gd name="connsiteY7" fmla="*/ 3519003 h 5455941"/>
              <a:gd name="connsiteX8" fmla="*/ 2029116 w 3026988"/>
              <a:gd name="connsiteY8" fmla="*/ 4461040 h 5455941"/>
              <a:gd name="connsiteX9" fmla="*/ 2046996 w 3026988"/>
              <a:gd name="connsiteY9" fmla="*/ 4832617 h 5455941"/>
              <a:gd name="connsiteX10" fmla="*/ 589137 w 3026988"/>
              <a:gd name="connsiteY10" fmla="*/ 5455941 h 5455941"/>
              <a:gd name="connsiteX11" fmla="*/ 86173 w 3026988"/>
              <a:gd name="connsiteY11" fmla="*/ 3201353 h 5455941"/>
              <a:gd name="connsiteX12" fmla="*/ 28473 w 3026988"/>
              <a:gd name="connsiteY12" fmla="*/ 1757841 h 5455941"/>
              <a:gd name="connsiteX13" fmla="*/ 2981149 w 3026988"/>
              <a:gd name="connsiteY13" fmla="*/ 0 h 5455941"/>
              <a:gd name="connsiteX0" fmla="*/ 2981149 w 3026988"/>
              <a:gd name="connsiteY0" fmla="*/ 0 h 5455941"/>
              <a:gd name="connsiteX1" fmla="*/ 2638716 w 3026988"/>
              <a:gd name="connsiteY1" fmla="*/ 1070456 h 5455941"/>
              <a:gd name="connsiteX2" fmla="*/ 2504890 w 3026988"/>
              <a:gd name="connsiteY2" fmla="*/ 1597991 h 5455941"/>
              <a:gd name="connsiteX3" fmla="*/ 2362491 w 3026988"/>
              <a:gd name="connsiteY3" fmla="*/ 2150484 h 5455941"/>
              <a:gd name="connsiteX4" fmla="*/ 1820520 w 3026988"/>
              <a:gd name="connsiteY4" fmla="*/ 2345409 h 5455941"/>
              <a:gd name="connsiteX5" fmla="*/ 1963395 w 3026988"/>
              <a:gd name="connsiteY5" fmla="*/ 2576426 h 5455941"/>
              <a:gd name="connsiteX6" fmla="*/ 2175326 w 3026988"/>
              <a:gd name="connsiteY6" fmla="*/ 3110663 h 5455941"/>
              <a:gd name="connsiteX7" fmla="*/ 2057215 w 3026988"/>
              <a:gd name="connsiteY7" fmla="*/ 4010533 h 5455941"/>
              <a:gd name="connsiteX8" fmla="*/ 2029116 w 3026988"/>
              <a:gd name="connsiteY8" fmla="*/ 4461040 h 5455941"/>
              <a:gd name="connsiteX9" fmla="*/ 2046996 w 3026988"/>
              <a:gd name="connsiteY9" fmla="*/ 4832617 h 5455941"/>
              <a:gd name="connsiteX10" fmla="*/ 589137 w 3026988"/>
              <a:gd name="connsiteY10" fmla="*/ 5455941 h 5455941"/>
              <a:gd name="connsiteX11" fmla="*/ 86173 w 3026988"/>
              <a:gd name="connsiteY11" fmla="*/ 3201353 h 5455941"/>
              <a:gd name="connsiteX12" fmla="*/ 28473 w 3026988"/>
              <a:gd name="connsiteY12" fmla="*/ 1757841 h 5455941"/>
              <a:gd name="connsiteX13" fmla="*/ 2981149 w 3026988"/>
              <a:gd name="connsiteY13" fmla="*/ 0 h 5455941"/>
              <a:gd name="connsiteX0" fmla="*/ 2981149 w 3026988"/>
              <a:gd name="connsiteY0" fmla="*/ 0 h 5455941"/>
              <a:gd name="connsiteX1" fmla="*/ 2638716 w 3026988"/>
              <a:gd name="connsiteY1" fmla="*/ 1070456 h 5455941"/>
              <a:gd name="connsiteX2" fmla="*/ 2504890 w 3026988"/>
              <a:gd name="connsiteY2" fmla="*/ 1597991 h 5455941"/>
              <a:gd name="connsiteX3" fmla="*/ 2362491 w 3026988"/>
              <a:gd name="connsiteY3" fmla="*/ 2150484 h 5455941"/>
              <a:gd name="connsiteX4" fmla="*/ 1820520 w 3026988"/>
              <a:gd name="connsiteY4" fmla="*/ 2345409 h 5455941"/>
              <a:gd name="connsiteX5" fmla="*/ 1963395 w 3026988"/>
              <a:gd name="connsiteY5" fmla="*/ 2576426 h 5455941"/>
              <a:gd name="connsiteX6" fmla="*/ 2099126 w 3026988"/>
              <a:gd name="connsiteY6" fmla="*/ 3602194 h 5455941"/>
              <a:gd name="connsiteX7" fmla="*/ 2057215 w 3026988"/>
              <a:gd name="connsiteY7" fmla="*/ 4010533 h 5455941"/>
              <a:gd name="connsiteX8" fmla="*/ 2029116 w 3026988"/>
              <a:gd name="connsiteY8" fmla="*/ 4461040 h 5455941"/>
              <a:gd name="connsiteX9" fmla="*/ 2046996 w 3026988"/>
              <a:gd name="connsiteY9" fmla="*/ 4832617 h 5455941"/>
              <a:gd name="connsiteX10" fmla="*/ 589137 w 3026988"/>
              <a:gd name="connsiteY10" fmla="*/ 5455941 h 5455941"/>
              <a:gd name="connsiteX11" fmla="*/ 86173 w 3026988"/>
              <a:gd name="connsiteY11" fmla="*/ 3201353 h 5455941"/>
              <a:gd name="connsiteX12" fmla="*/ 28473 w 3026988"/>
              <a:gd name="connsiteY12" fmla="*/ 1757841 h 5455941"/>
              <a:gd name="connsiteX13" fmla="*/ 2981149 w 3026988"/>
              <a:gd name="connsiteY13" fmla="*/ 0 h 5455941"/>
              <a:gd name="connsiteX0" fmla="*/ 2981149 w 3026988"/>
              <a:gd name="connsiteY0" fmla="*/ 0 h 5455941"/>
              <a:gd name="connsiteX1" fmla="*/ 2638716 w 3026988"/>
              <a:gd name="connsiteY1" fmla="*/ 1070456 h 5455941"/>
              <a:gd name="connsiteX2" fmla="*/ 2504890 w 3026988"/>
              <a:gd name="connsiteY2" fmla="*/ 1597991 h 5455941"/>
              <a:gd name="connsiteX3" fmla="*/ 2362491 w 3026988"/>
              <a:gd name="connsiteY3" fmla="*/ 2150484 h 5455941"/>
              <a:gd name="connsiteX4" fmla="*/ 1820520 w 3026988"/>
              <a:gd name="connsiteY4" fmla="*/ 2345409 h 5455941"/>
              <a:gd name="connsiteX5" fmla="*/ 2169135 w 3026988"/>
              <a:gd name="connsiteY5" fmla="*/ 3067957 h 5455941"/>
              <a:gd name="connsiteX6" fmla="*/ 2099126 w 3026988"/>
              <a:gd name="connsiteY6" fmla="*/ 3602194 h 5455941"/>
              <a:gd name="connsiteX7" fmla="*/ 2057215 w 3026988"/>
              <a:gd name="connsiteY7" fmla="*/ 4010533 h 5455941"/>
              <a:gd name="connsiteX8" fmla="*/ 2029116 w 3026988"/>
              <a:gd name="connsiteY8" fmla="*/ 4461040 h 5455941"/>
              <a:gd name="connsiteX9" fmla="*/ 2046996 w 3026988"/>
              <a:gd name="connsiteY9" fmla="*/ 4832617 h 5455941"/>
              <a:gd name="connsiteX10" fmla="*/ 589137 w 3026988"/>
              <a:gd name="connsiteY10" fmla="*/ 5455941 h 5455941"/>
              <a:gd name="connsiteX11" fmla="*/ 86173 w 3026988"/>
              <a:gd name="connsiteY11" fmla="*/ 3201353 h 5455941"/>
              <a:gd name="connsiteX12" fmla="*/ 28473 w 3026988"/>
              <a:gd name="connsiteY12" fmla="*/ 1757841 h 5455941"/>
              <a:gd name="connsiteX13" fmla="*/ 2981149 w 3026988"/>
              <a:gd name="connsiteY13" fmla="*/ 0 h 5455941"/>
              <a:gd name="connsiteX0" fmla="*/ 2981149 w 3026988"/>
              <a:gd name="connsiteY0" fmla="*/ 0 h 5455941"/>
              <a:gd name="connsiteX1" fmla="*/ 2638716 w 3026988"/>
              <a:gd name="connsiteY1" fmla="*/ 1070456 h 5455941"/>
              <a:gd name="connsiteX2" fmla="*/ 2504890 w 3026988"/>
              <a:gd name="connsiteY2" fmla="*/ 1597991 h 5455941"/>
              <a:gd name="connsiteX3" fmla="*/ 2362491 w 3026988"/>
              <a:gd name="connsiteY3" fmla="*/ 2150484 h 5455941"/>
              <a:gd name="connsiteX4" fmla="*/ 2254860 w 3026988"/>
              <a:gd name="connsiteY4" fmla="*/ 2644935 h 5455941"/>
              <a:gd name="connsiteX5" fmla="*/ 2169135 w 3026988"/>
              <a:gd name="connsiteY5" fmla="*/ 3067957 h 5455941"/>
              <a:gd name="connsiteX6" fmla="*/ 2099126 w 3026988"/>
              <a:gd name="connsiteY6" fmla="*/ 3602194 h 5455941"/>
              <a:gd name="connsiteX7" fmla="*/ 2057215 w 3026988"/>
              <a:gd name="connsiteY7" fmla="*/ 4010533 h 5455941"/>
              <a:gd name="connsiteX8" fmla="*/ 2029116 w 3026988"/>
              <a:gd name="connsiteY8" fmla="*/ 4461040 h 5455941"/>
              <a:gd name="connsiteX9" fmla="*/ 2046996 w 3026988"/>
              <a:gd name="connsiteY9" fmla="*/ 4832617 h 5455941"/>
              <a:gd name="connsiteX10" fmla="*/ 589137 w 3026988"/>
              <a:gd name="connsiteY10" fmla="*/ 5455941 h 5455941"/>
              <a:gd name="connsiteX11" fmla="*/ 86173 w 3026988"/>
              <a:gd name="connsiteY11" fmla="*/ 3201353 h 5455941"/>
              <a:gd name="connsiteX12" fmla="*/ 28473 w 3026988"/>
              <a:gd name="connsiteY12" fmla="*/ 1757841 h 5455941"/>
              <a:gd name="connsiteX13" fmla="*/ 2981149 w 3026988"/>
              <a:gd name="connsiteY13" fmla="*/ 0 h 5455941"/>
              <a:gd name="connsiteX0" fmla="*/ 2981149 w 3026988"/>
              <a:gd name="connsiteY0" fmla="*/ 0 h 5455941"/>
              <a:gd name="connsiteX1" fmla="*/ 2638716 w 3026988"/>
              <a:gd name="connsiteY1" fmla="*/ 1070456 h 5455941"/>
              <a:gd name="connsiteX2" fmla="*/ 2504890 w 3026988"/>
              <a:gd name="connsiteY2" fmla="*/ 1597991 h 5455941"/>
              <a:gd name="connsiteX3" fmla="*/ 2362491 w 3026988"/>
              <a:gd name="connsiteY3" fmla="*/ 2150484 h 5455941"/>
              <a:gd name="connsiteX4" fmla="*/ 2254860 w 3026988"/>
              <a:gd name="connsiteY4" fmla="*/ 2644935 h 5455941"/>
              <a:gd name="connsiteX5" fmla="*/ 2169135 w 3026988"/>
              <a:gd name="connsiteY5" fmla="*/ 3067957 h 5455941"/>
              <a:gd name="connsiteX6" fmla="*/ 2099126 w 3026988"/>
              <a:gd name="connsiteY6" fmla="*/ 3602194 h 5455941"/>
              <a:gd name="connsiteX7" fmla="*/ 2057215 w 3026988"/>
              <a:gd name="connsiteY7" fmla="*/ 4010533 h 5455941"/>
              <a:gd name="connsiteX8" fmla="*/ 2029116 w 3026988"/>
              <a:gd name="connsiteY8" fmla="*/ 4461040 h 5455941"/>
              <a:gd name="connsiteX9" fmla="*/ 2046996 w 3026988"/>
              <a:gd name="connsiteY9" fmla="*/ 4832617 h 5455941"/>
              <a:gd name="connsiteX10" fmla="*/ 589137 w 3026988"/>
              <a:gd name="connsiteY10" fmla="*/ 5455941 h 5455941"/>
              <a:gd name="connsiteX11" fmla="*/ 86173 w 3026988"/>
              <a:gd name="connsiteY11" fmla="*/ 3201353 h 5455941"/>
              <a:gd name="connsiteX12" fmla="*/ 28473 w 3026988"/>
              <a:gd name="connsiteY12" fmla="*/ 1757841 h 5455941"/>
              <a:gd name="connsiteX13" fmla="*/ 1056884 w 3026988"/>
              <a:gd name="connsiteY13" fmla="*/ 1123223 h 5455941"/>
              <a:gd name="connsiteX14" fmla="*/ 2981149 w 3026988"/>
              <a:gd name="connsiteY14" fmla="*/ 0 h 5455941"/>
              <a:gd name="connsiteX0" fmla="*/ 2981149 w 3026988"/>
              <a:gd name="connsiteY0" fmla="*/ 0 h 5455941"/>
              <a:gd name="connsiteX1" fmla="*/ 2638716 w 3026988"/>
              <a:gd name="connsiteY1" fmla="*/ 1070456 h 5455941"/>
              <a:gd name="connsiteX2" fmla="*/ 2504890 w 3026988"/>
              <a:gd name="connsiteY2" fmla="*/ 1597991 h 5455941"/>
              <a:gd name="connsiteX3" fmla="*/ 2362491 w 3026988"/>
              <a:gd name="connsiteY3" fmla="*/ 2150484 h 5455941"/>
              <a:gd name="connsiteX4" fmla="*/ 2254860 w 3026988"/>
              <a:gd name="connsiteY4" fmla="*/ 2644935 h 5455941"/>
              <a:gd name="connsiteX5" fmla="*/ 2169135 w 3026988"/>
              <a:gd name="connsiteY5" fmla="*/ 3067957 h 5455941"/>
              <a:gd name="connsiteX6" fmla="*/ 2099126 w 3026988"/>
              <a:gd name="connsiteY6" fmla="*/ 3602194 h 5455941"/>
              <a:gd name="connsiteX7" fmla="*/ 2057215 w 3026988"/>
              <a:gd name="connsiteY7" fmla="*/ 4010533 h 5455941"/>
              <a:gd name="connsiteX8" fmla="*/ 2029116 w 3026988"/>
              <a:gd name="connsiteY8" fmla="*/ 4461040 h 5455941"/>
              <a:gd name="connsiteX9" fmla="*/ 2046996 w 3026988"/>
              <a:gd name="connsiteY9" fmla="*/ 4832617 h 5455941"/>
              <a:gd name="connsiteX10" fmla="*/ 589137 w 3026988"/>
              <a:gd name="connsiteY10" fmla="*/ 5455941 h 5455941"/>
              <a:gd name="connsiteX11" fmla="*/ 86173 w 3026988"/>
              <a:gd name="connsiteY11" fmla="*/ 3201353 h 5455941"/>
              <a:gd name="connsiteX12" fmla="*/ 28473 w 3026988"/>
              <a:gd name="connsiteY12" fmla="*/ 1757841 h 5455941"/>
              <a:gd name="connsiteX13" fmla="*/ 1094984 w 3026988"/>
              <a:gd name="connsiteY13" fmla="*/ 938899 h 5455941"/>
              <a:gd name="connsiteX14" fmla="*/ 2981149 w 3026988"/>
              <a:gd name="connsiteY14" fmla="*/ 0 h 5455941"/>
              <a:gd name="connsiteX0" fmla="*/ 3024282 w 3070121"/>
              <a:gd name="connsiteY0" fmla="*/ 0 h 5455941"/>
              <a:gd name="connsiteX1" fmla="*/ 2681849 w 3070121"/>
              <a:gd name="connsiteY1" fmla="*/ 1070456 h 5455941"/>
              <a:gd name="connsiteX2" fmla="*/ 2548023 w 3070121"/>
              <a:gd name="connsiteY2" fmla="*/ 1597991 h 5455941"/>
              <a:gd name="connsiteX3" fmla="*/ 2405624 w 3070121"/>
              <a:gd name="connsiteY3" fmla="*/ 2150484 h 5455941"/>
              <a:gd name="connsiteX4" fmla="*/ 2297993 w 3070121"/>
              <a:gd name="connsiteY4" fmla="*/ 2644935 h 5455941"/>
              <a:gd name="connsiteX5" fmla="*/ 2212268 w 3070121"/>
              <a:gd name="connsiteY5" fmla="*/ 3067957 h 5455941"/>
              <a:gd name="connsiteX6" fmla="*/ 2142259 w 3070121"/>
              <a:gd name="connsiteY6" fmla="*/ 3602194 h 5455941"/>
              <a:gd name="connsiteX7" fmla="*/ 2100348 w 3070121"/>
              <a:gd name="connsiteY7" fmla="*/ 4010533 h 5455941"/>
              <a:gd name="connsiteX8" fmla="*/ 2072249 w 3070121"/>
              <a:gd name="connsiteY8" fmla="*/ 4461040 h 5455941"/>
              <a:gd name="connsiteX9" fmla="*/ 2090129 w 3070121"/>
              <a:gd name="connsiteY9" fmla="*/ 4832617 h 5455941"/>
              <a:gd name="connsiteX10" fmla="*/ 632270 w 3070121"/>
              <a:gd name="connsiteY10" fmla="*/ 5455941 h 5455941"/>
              <a:gd name="connsiteX11" fmla="*/ 129306 w 3070121"/>
              <a:gd name="connsiteY11" fmla="*/ 3201353 h 5455941"/>
              <a:gd name="connsiteX12" fmla="*/ 71606 w 3070121"/>
              <a:gd name="connsiteY12" fmla="*/ 1757841 h 5455941"/>
              <a:gd name="connsiteX13" fmla="*/ 1138117 w 3070121"/>
              <a:gd name="connsiteY13" fmla="*/ 938899 h 5455941"/>
              <a:gd name="connsiteX14" fmla="*/ 3024282 w 3070121"/>
              <a:gd name="connsiteY14" fmla="*/ 0 h 5455941"/>
              <a:gd name="connsiteX0" fmla="*/ 3015423 w 3061262"/>
              <a:gd name="connsiteY0" fmla="*/ 0 h 5455941"/>
              <a:gd name="connsiteX1" fmla="*/ 2672990 w 3061262"/>
              <a:gd name="connsiteY1" fmla="*/ 1070456 h 5455941"/>
              <a:gd name="connsiteX2" fmla="*/ 2539164 w 3061262"/>
              <a:gd name="connsiteY2" fmla="*/ 1597991 h 5455941"/>
              <a:gd name="connsiteX3" fmla="*/ 2396765 w 3061262"/>
              <a:gd name="connsiteY3" fmla="*/ 2150484 h 5455941"/>
              <a:gd name="connsiteX4" fmla="*/ 2289134 w 3061262"/>
              <a:gd name="connsiteY4" fmla="*/ 2644935 h 5455941"/>
              <a:gd name="connsiteX5" fmla="*/ 2203409 w 3061262"/>
              <a:gd name="connsiteY5" fmla="*/ 3067957 h 5455941"/>
              <a:gd name="connsiteX6" fmla="*/ 2133400 w 3061262"/>
              <a:gd name="connsiteY6" fmla="*/ 3602194 h 5455941"/>
              <a:gd name="connsiteX7" fmla="*/ 2091489 w 3061262"/>
              <a:gd name="connsiteY7" fmla="*/ 4010533 h 5455941"/>
              <a:gd name="connsiteX8" fmla="*/ 2063390 w 3061262"/>
              <a:gd name="connsiteY8" fmla="*/ 4461040 h 5455941"/>
              <a:gd name="connsiteX9" fmla="*/ 2081270 w 3061262"/>
              <a:gd name="connsiteY9" fmla="*/ 4832617 h 5455941"/>
              <a:gd name="connsiteX10" fmla="*/ 623411 w 3061262"/>
              <a:gd name="connsiteY10" fmla="*/ 5455941 h 5455941"/>
              <a:gd name="connsiteX11" fmla="*/ 120447 w 3061262"/>
              <a:gd name="connsiteY11" fmla="*/ 3201353 h 5455941"/>
              <a:gd name="connsiteX12" fmla="*/ 93227 w 3061262"/>
              <a:gd name="connsiteY12" fmla="*/ 1788562 h 5455941"/>
              <a:gd name="connsiteX13" fmla="*/ 1129258 w 3061262"/>
              <a:gd name="connsiteY13" fmla="*/ 938899 h 5455941"/>
              <a:gd name="connsiteX14" fmla="*/ 3015423 w 3061262"/>
              <a:gd name="connsiteY14" fmla="*/ 0 h 5455941"/>
              <a:gd name="connsiteX0" fmla="*/ 3015423 w 3061262"/>
              <a:gd name="connsiteY0" fmla="*/ 0 h 5455941"/>
              <a:gd name="connsiteX1" fmla="*/ 2672990 w 3061262"/>
              <a:gd name="connsiteY1" fmla="*/ 1070456 h 5455941"/>
              <a:gd name="connsiteX2" fmla="*/ 2539164 w 3061262"/>
              <a:gd name="connsiteY2" fmla="*/ 1597991 h 5455941"/>
              <a:gd name="connsiteX3" fmla="*/ 2396765 w 3061262"/>
              <a:gd name="connsiteY3" fmla="*/ 2150484 h 5455941"/>
              <a:gd name="connsiteX4" fmla="*/ 2289134 w 3061262"/>
              <a:gd name="connsiteY4" fmla="*/ 2644935 h 5455941"/>
              <a:gd name="connsiteX5" fmla="*/ 2203409 w 3061262"/>
              <a:gd name="connsiteY5" fmla="*/ 3067957 h 5455941"/>
              <a:gd name="connsiteX6" fmla="*/ 2133400 w 3061262"/>
              <a:gd name="connsiteY6" fmla="*/ 3602194 h 5455941"/>
              <a:gd name="connsiteX7" fmla="*/ 2091489 w 3061262"/>
              <a:gd name="connsiteY7" fmla="*/ 4010533 h 5455941"/>
              <a:gd name="connsiteX8" fmla="*/ 2063390 w 3061262"/>
              <a:gd name="connsiteY8" fmla="*/ 4461040 h 5455941"/>
              <a:gd name="connsiteX9" fmla="*/ 2081270 w 3061262"/>
              <a:gd name="connsiteY9" fmla="*/ 4832617 h 5455941"/>
              <a:gd name="connsiteX10" fmla="*/ 623411 w 3061262"/>
              <a:gd name="connsiteY10" fmla="*/ 5455941 h 5455941"/>
              <a:gd name="connsiteX11" fmla="*/ 120447 w 3061262"/>
              <a:gd name="connsiteY11" fmla="*/ 3201353 h 5455941"/>
              <a:gd name="connsiteX12" fmla="*/ 93227 w 3061262"/>
              <a:gd name="connsiteY12" fmla="*/ 1788562 h 5455941"/>
              <a:gd name="connsiteX13" fmla="*/ 1129258 w 3061262"/>
              <a:gd name="connsiteY13" fmla="*/ 938899 h 5455941"/>
              <a:gd name="connsiteX14" fmla="*/ 3015423 w 3061262"/>
              <a:gd name="connsiteY14" fmla="*/ 0 h 5455941"/>
              <a:gd name="connsiteX0" fmla="*/ 3015423 w 3061262"/>
              <a:gd name="connsiteY0" fmla="*/ 0 h 5440581"/>
              <a:gd name="connsiteX1" fmla="*/ 2672990 w 3061262"/>
              <a:gd name="connsiteY1" fmla="*/ 1055096 h 5440581"/>
              <a:gd name="connsiteX2" fmla="*/ 2539164 w 3061262"/>
              <a:gd name="connsiteY2" fmla="*/ 1582631 h 5440581"/>
              <a:gd name="connsiteX3" fmla="*/ 2396765 w 3061262"/>
              <a:gd name="connsiteY3" fmla="*/ 2135124 h 5440581"/>
              <a:gd name="connsiteX4" fmla="*/ 2289134 w 3061262"/>
              <a:gd name="connsiteY4" fmla="*/ 2629575 h 5440581"/>
              <a:gd name="connsiteX5" fmla="*/ 2203409 w 3061262"/>
              <a:gd name="connsiteY5" fmla="*/ 3052597 h 5440581"/>
              <a:gd name="connsiteX6" fmla="*/ 2133400 w 3061262"/>
              <a:gd name="connsiteY6" fmla="*/ 3586834 h 5440581"/>
              <a:gd name="connsiteX7" fmla="*/ 2091489 w 3061262"/>
              <a:gd name="connsiteY7" fmla="*/ 3995173 h 5440581"/>
              <a:gd name="connsiteX8" fmla="*/ 2063390 w 3061262"/>
              <a:gd name="connsiteY8" fmla="*/ 4445680 h 5440581"/>
              <a:gd name="connsiteX9" fmla="*/ 2081270 w 3061262"/>
              <a:gd name="connsiteY9" fmla="*/ 4817257 h 5440581"/>
              <a:gd name="connsiteX10" fmla="*/ 623411 w 3061262"/>
              <a:gd name="connsiteY10" fmla="*/ 5440581 h 5440581"/>
              <a:gd name="connsiteX11" fmla="*/ 120447 w 3061262"/>
              <a:gd name="connsiteY11" fmla="*/ 3185993 h 5440581"/>
              <a:gd name="connsiteX12" fmla="*/ 93227 w 3061262"/>
              <a:gd name="connsiteY12" fmla="*/ 1773202 h 5440581"/>
              <a:gd name="connsiteX13" fmla="*/ 1129258 w 3061262"/>
              <a:gd name="connsiteY13" fmla="*/ 923539 h 5440581"/>
              <a:gd name="connsiteX14" fmla="*/ 3015423 w 3061262"/>
              <a:gd name="connsiteY14" fmla="*/ 0 h 5440581"/>
              <a:gd name="connsiteX0" fmla="*/ 3137343 w 3176408"/>
              <a:gd name="connsiteY0" fmla="*/ 0 h 5586504"/>
              <a:gd name="connsiteX1" fmla="*/ 2672990 w 3176408"/>
              <a:gd name="connsiteY1" fmla="*/ 1201019 h 5586504"/>
              <a:gd name="connsiteX2" fmla="*/ 2539164 w 3176408"/>
              <a:gd name="connsiteY2" fmla="*/ 1728554 h 5586504"/>
              <a:gd name="connsiteX3" fmla="*/ 2396765 w 3176408"/>
              <a:gd name="connsiteY3" fmla="*/ 2281047 h 5586504"/>
              <a:gd name="connsiteX4" fmla="*/ 2289134 w 3176408"/>
              <a:gd name="connsiteY4" fmla="*/ 2775498 h 5586504"/>
              <a:gd name="connsiteX5" fmla="*/ 2203409 w 3176408"/>
              <a:gd name="connsiteY5" fmla="*/ 3198520 h 5586504"/>
              <a:gd name="connsiteX6" fmla="*/ 2133400 w 3176408"/>
              <a:gd name="connsiteY6" fmla="*/ 3732757 h 5586504"/>
              <a:gd name="connsiteX7" fmla="*/ 2091489 w 3176408"/>
              <a:gd name="connsiteY7" fmla="*/ 4141096 h 5586504"/>
              <a:gd name="connsiteX8" fmla="*/ 2063390 w 3176408"/>
              <a:gd name="connsiteY8" fmla="*/ 4591603 h 5586504"/>
              <a:gd name="connsiteX9" fmla="*/ 2081270 w 3176408"/>
              <a:gd name="connsiteY9" fmla="*/ 4963180 h 5586504"/>
              <a:gd name="connsiteX10" fmla="*/ 623411 w 3176408"/>
              <a:gd name="connsiteY10" fmla="*/ 5586504 h 5586504"/>
              <a:gd name="connsiteX11" fmla="*/ 120447 w 3176408"/>
              <a:gd name="connsiteY11" fmla="*/ 3331916 h 5586504"/>
              <a:gd name="connsiteX12" fmla="*/ 93227 w 3176408"/>
              <a:gd name="connsiteY12" fmla="*/ 1919125 h 5586504"/>
              <a:gd name="connsiteX13" fmla="*/ 1129258 w 3176408"/>
              <a:gd name="connsiteY13" fmla="*/ 1069462 h 5586504"/>
              <a:gd name="connsiteX14" fmla="*/ 3137343 w 3176408"/>
              <a:gd name="connsiteY14" fmla="*/ 0 h 5586504"/>
              <a:gd name="connsiteX0" fmla="*/ 2992563 w 3039942"/>
              <a:gd name="connsiteY0" fmla="*/ 0 h 5432901"/>
              <a:gd name="connsiteX1" fmla="*/ 2672990 w 3039942"/>
              <a:gd name="connsiteY1" fmla="*/ 1047416 h 5432901"/>
              <a:gd name="connsiteX2" fmla="*/ 2539164 w 3039942"/>
              <a:gd name="connsiteY2" fmla="*/ 1574951 h 5432901"/>
              <a:gd name="connsiteX3" fmla="*/ 2396765 w 3039942"/>
              <a:gd name="connsiteY3" fmla="*/ 2127444 h 5432901"/>
              <a:gd name="connsiteX4" fmla="*/ 2289134 w 3039942"/>
              <a:gd name="connsiteY4" fmla="*/ 2621895 h 5432901"/>
              <a:gd name="connsiteX5" fmla="*/ 2203409 w 3039942"/>
              <a:gd name="connsiteY5" fmla="*/ 3044917 h 5432901"/>
              <a:gd name="connsiteX6" fmla="*/ 2133400 w 3039942"/>
              <a:gd name="connsiteY6" fmla="*/ 3579154 h 5432901"/>
              <a:gd name="connsiteX7" fmla="*/ 2091489 w 3039942"/>
              <a:gd name="connsiteY7" fmla="*/ 3987493 h 5432901"/>
              <a:gd name="connsiteX8" fmla="*/ 2063390 w 3039942"/>
              <a:gd name="connsiteY8" fmla="*/ 4438000 h 5432901"/>
              <a:gd name="connsiteX9" fmla="*/ 2081270 w 3039942"/>
              <a:gd name="connsiteY9" fmla="*/ 4809577 h 5432901"/>
              <a:gd name="connsiteX10" fmla="*/ 623411 w 3039942"/>
              <a:gd name="connsiteY10" fmla="*/ 5432901 h 5432901"/>
              <a:gd name="connsiteX11" fmla="*/ 120447 w 3039942"/>
              <a:gd name="connsiteY11" fmla="*/ 3178313 h 5432901"/>
              <a:gd name="connsiteX12" fmla="*/ 93227 w 3039942"/>
              <a:gd name="connsiteY12" fmla="*/ 1765522 h 5432901"/>
              <a:gd name="connsiteX13" fmla="*/ 1129258 w 3039942"/>
              <a:gd name="connsiteY13" fmla="*/ 915859 h 5432901"/>
              <a:gd name="connsiteX14" fmla="*/ 2992563 w 3039942"/>
              <a:gd name="connsiteY14" fmla="*/ 0 h 5432901"/>
              <a:gd name="connsiteX0" fmla="*/ 2992563 w 3039942"/>
              <a:gd name="connsiteY0" fmla="*/ 0 h 5432901"/>
              <a:gd name="connsiteX1" fmla="*/ 2672990 w 3039942"/>
              <a:gd name="connsiteY1" fmla="*/ 1047416 h 5432901"/>
              <a:gd name="connsiteX2" fmla="*/ 2539164 w 3039942"/>
              <a:gd name="connsiteY2" fmla="*/ 1574951 h 5432901"/>
              <a:gd name="connsiteX3" fmla="*/ 2396765 w 3039942"/>
              <a:gd name="connsiteY3" fmla="*/ 2127444 h 5432901"/>
              <a:gd name="connsiteX4" fmla="*/ 2289134 w 3039942"/>
              <a:gd name="connsiteY4" fmla="*/ 2621895 h 5432901"/>
              <a:gd name="connsiteX5" fmla="*/ 2203409 w 3039942"/>
              <a:gd name="connsiteY5" fmla="*/ 3044917 h 5432901"/>
              <a:gd name="connsiteX6" fmla="*/ 2133400 w 3039942"/>
              <a:gd name="connsiteY6" fmla="*/ 3579154 h 5432901"/>
              <a:gd name="connsiteX7" fmla="*/ 2091489 w 3039942"/>
              <a:gd name="connsiteY7" fmla="*/ 3987493 h 5432901"/>
              <a:gd name="connsiteX8" fmla="*/ 2063390 w 3039942"/>
              <a:gd name="connsiteY8" fmla="*/ 4438000 h 5432901"/>
              <a:gd name="connsiteX9" fmla="*/ 2081270 w 3039942"/>
              <a:gd name="connsiteY9" fmla="*/ 4809577 h 5432901"/>
              <a:gd name="connsiteX10" fmla="*/ 623411 w 3039942"/>
              <a:gd name="connsiteY10" fmla="*/ 5432901 h 5432901"/>
              <a:gd name="connsiteX11" fmla="*/ 120447 w 3039942"/>
              <a:gd name="connsiteY11" fmla="*/ 3178313 h 5432901"/>
              <a:gd name="connsiteX12" fmla="*/ 93227 w 3039942"/>
              <a:gd name="connsiteY12" fmla="*/ 1765522 h 5432901"/>
              <a:gd name="connsiteX13" fmla="*/ 1129258 w 3039942"/>
              <a:gd name="connsiteY13" fmla="*/ 915859 h 5432901"/>
              <a:gd name="connsiteX14" fmla="*/ 2992563 w 3039942"/>
              <a:gd name="connsiteY14" fmla="*/ 0 h 5432901"/>
              <a:gd name="connsiteX0" fmla="*/ 2992563 w 3039942"/>
              <a:gd name="connsiteY0" fmla="*/ 0 h 5432901"/>
              <a:gd name="connsiteX1" fmla="*/ 2672990 w 3039942"/>
              <a:gd name="connsiteY1" fmla="*/ 1047416 h 5432901"/>
              <a:gd name="connsiteX2" fmla="*/ 2539164 w 3039942"/>
              <a:gd name="connsiteY2" fmla="*/ 1574951 h 5432901"/>
              <a:gd name="connsiteX3" fmla="*/ 2396765 w 3039942"/>
              <a:gd name="connsiteY3" fmla="*/ 2127444 h 5432901"/>
              <a:gd name="connsiteX4" fmla="*/ 2289134 w 3039942"/>
              <a:gd name="connsiteY4" fmla="*/ 2621895 h 5432901"/>
              <a:gd name="connsiteX5" fmla="*/ 2203409 w 3039942"/>
              <a:gd name="connsiteY5" fmla="*/ 3044917 h 5432901"/>
              <a:gd name="connsiteX6" fmla="*/ 2133400 w 3039942"/>
              <a:gd name="connsiteY6" fmla="*/ 3579154 h 5432901"/>
              <a:gd name="connsiteX7" fmla="*/ 2091489 w 3039942"/>
              <a:gd name="connsiteY7" fmla="*/ 3987493 h 5432901"/>
              <a:gd name="connsiteX8" fmla="*/ 2063390 w 3039942"/>
              <a:gd name="connsiteY8" fmla="*/ 4438000 h 5432901"/>
              <a:gd name="connsiteX9" fmla="*/ 2081270 w 3039942"/>
              <a:gd name="connsiteY9" fmla="*/ 4809577 h 5432901"/>
              <a:gd name="connsiteX10" fmla="*/ 623411 w 3039942"/>
              <a:gd name="connsiteY10" fmla="*/ 5432901 h 5432901"/>
              <a:gd name="connsiteX11" fmla="*/ 120447 w 3039942"/>
              <a:gd name="connsiteY11" fmla="*/ 3178313 h 5432901"/>
              <a:gd name="connsiteX12" fmla="*/ 93227 w 3039942"/>
              <a:gd name="connsiteY12" fmla="*/ 1765522 h 5432901"/>
              <a:gd name="connsiteX13" fmla="*/ 1715998 w 3039942"/>
              <a:gd name="connsiteY13" fmla="*/ 570252 h 5432901"/>
              <a:gd name="connsiteX14" fmla="*/ 2992563 w 3039942"/>
              <a:gd name="connsiteY14" fmla="*/ 0 h 5432901"/>
              <a:gd name="connsiteX0" fmla="*/ 2992563 w 3039942"/>
              <a:gd name="connsiteY0" fmla="*/ 0 h 5432901"/>
              <a:gd name="connsiteX1" fmla="*/ 2672990 w 3039942"/>
              <a:gd name="connsiteY1" fmla="*/ 1047416 h 5432901"/>
              <a:gd name="connsiteX2" fmla="*/ 2539164 w 3039942"/>
              <a:gd name="connsiteY2" fmla="*/ 1574951 h 5432901"/>
              <a:gd name="connsiteX3" fmla="*/ 2396765 w 3039942"/>
              <a:gd name="connsiteY3" fmla="*/ 2127444 h 5432901"/>
              <a:gd name="connsiteX4" fmla="*/ 2289134 w 3039942"/>
              <a:gd name="connsiteY4" fmla="*/ 2621895 h 5432901"/>
              <a:gd name="connsiteX5" fmla="*/ 2203409 w 3039942"/>
              <a:gd name="connsiteY5" fmla="*/ 3044917 h 5432901"/>
              <a:gd name="connsiteX6" fmla="*/ 2133400 w 3039942"/>
              <a:gd name="connsiteY6" fmla="*/ 3579154 h 5432901"/>
              <a:gd name="connsiteX7" fmla="*/ 2091489 w 3039942"/>
              <a:gd name="connsiteY7" fmla="*/ 3987493 h 5432901"/>
              <a:gd name="connsiteX8" fmla="*/ 2063390 w 3039942"/>
              <a:gd name="connsiteY8" fmla="*/ 4438000 h 5432901"/>
              <a:gd name="connsiteX9" fmla="*/ 2081270 w 3039942"/>
              <a:gd name="connsiteY9" fmla="*/ 4809577 h 5432901"/>
              <a:gd name="connsiteX10" fmla="*/ 623411 w 3039942"/>
              <a:gd name="connsiteY10" fmla="*/ 5432901 h 5432901"/>
              <a:gd name="connsiteX11" fmla="*/ 120447 w 3039942"/>
              <a:gd name="connsiteY11" fmla="*/ 3178313 h 5432901"/>
              <a:gd name="connsiteX12" fmla="*/ 93227 w 3039942"/>
              <a:gd name="connsiteY12" fmla="*/ 1765522 h 5432901"/>
              <a:gd name="connsiteX13" fmla="*/ 1715998 w 3039942"/>
              <a:gd name="connsiteY13" fmla="*/ 570252 h 5432901"/>
              <a:gd name="connsiteX14" fmla="*/ 2992563 w 3039942"/>
              <a:gd name="connsiteY14" fmla="*/ 0 h 5432901"/>
              <a:gd name="connsiteX0" fmla="*/ 2992563 w 3039942"/>
              <a:gd name="connsiteY0" fmla="*/ 0 h 5432901"/>
              <a:gd name="connsiteX1" fmla="*/ 2672990 w 3039942"/>
              <a:gd name="connsiteY1" fmla="*/ 1047416 h 5432901"/>
              <a:gd name="connsiteX2" fmla="*/ 2539164 w 3039942"/>
              <a:gd name="connsiteY2" fmla="*/ 1574951 h 5432901"/>
              <a:gd name="connsiteX3" fmla="*/ 2396765 w 3039942"/>
              <a:gd name="connsiteY3" fmla="*/ 2127444 h 5432901"/>
              <a:gd name="connsiteX4" fmla="*/ 2289134 w 3039942"/>
              <a:gd name="connsiteY4" fmla="*/ 2621895 h 5432901"/>
              <a:gd name="connsiteX5" fmla="*/ 2203409 w 3039942"/>
              <a:gd name="connsiteY5" fmla="*/ 3044917 h 5432901"/>
              <a:gd name="connsiteX6" fmla="*/ 2133400 w 3039942"/>
              <a:gd name="connsiteY6" fmla="*/ 3579154 h 5432901"/>
              <a:gd name="connsiteX7" fmla="*/ 2091489 w 3039942"/>
              <a:gd name="connsiteY7" fmla="*/ 3987493 h 5432901"/>
              <a:gd name="connsiteX8" fmla="*/ 2063390 w 3039942"/>
              <a:gd name="connsiteY8" fmla="*/ 4438000 h 5432901"/>
              <a:gd name="connsiteX9" fmla="*/ 2081270 w 3039942"/>
              <a:gd name="connsiteY9" fmla="*/ 4809577 h 5432901"/>
              <a:gd name="connsiteX10" fmla="*/ 623411 w 3039942"/>
              <a:gd name="connsiteY10" fmla="*/ 5432901 h 5432901"/>
              <a:gd name="connsiteX11" fmla="*/ 120447 w 3039942"/>
              <a:gd name="connsiteY11" fmla="*/ 3178313 h 5432901"/>
              <a:gd name="connsiteX12" fmla="*/ 93227 w 3039942"/>
              <a:gd name="connsiteY12" fmla="*/ 1742482 h 5432901"/>
              <a:gd name="connsiteX13" fmla="*/ 1715998 w 3039942"/>
              <a:gd name="connsiteY13" fmla="*/ 570252 h 5432901"/>
              <a:gd name="connsiteX14" fmla="*/ 2992563 w 3039942"/>
              <a:gd name="connsiteY14" fmla="*/ 0 h 5432901"/>
              <a:gd name="connsiteX0" fmla="*/ 2992563 w 3039942"/>
              <a:gd name="connsiteY0" fmla="*/ 0 h 5432901"/>
              <a:gd name="connsiteX1" fmla="*/ 2672990 w 3039942"/>
              <a:gd name="connsiteY1" fmla="*/ 1047416 h 5432901"/>
              <a:gd name="connsiteX2" fmla="*/ 2539164 w 3039942"/>
              <a:gd name="connsiteY2" fmla="*/ 1574951 h 5432901"/>
              <a:gd name="connsiteX3" fmla="*/ 2396765 w 3039942"/>
              <a:gd name="connsiteY3" fmla="*/ 2127444 h 5432901"/>
              <a:gd name="connsiteX4" fmla="*/ 2289134 w 3039942"/>
              <a:gd name="connsiteY4" fmla="*/ 2621895 h 5432901"/>
              <a:gd name="connsiteX5" fmla="*/ 2203409 w 3039942"/>
              <a:gd name="connsiteY5" fmla="*/ 3044917 h 5432901"/>
              <a:gd name="connsiteX6" fmla="*/ 2133400 w 3039942"/>
              <a:gd name="connsiteY6" fmla="*/ 3579154 h 5432901"/>
              <a:gd name="connsiteX7" fmla="*/ 2091489 w 3039942"/>
              <a:gd name="connsiteY7" fmla="*/ 3987493 h 5432901"/>
              <a:gd name="connsiteX8" fmla="*/ 2063390 w 3039942"/>
              <a:gd name="connsiteY8" fmla="*/ 4438000 h 5432901"/>
              <a:gd name="connsiteX9" fmla="*/ 2081270 w 3039942"/>
              <a:gd name="connsiteY9" fmla="*/ 4809577 h 5432901"/>
              <a:gd name="connsiteX10" fmla="*/ 623411 w 3039942"/>
              <a:gd name="connsiteY10" fmla="*/ 5432901 h 5432901"/>
              <a:gd name="connsiteX11" fmla="*/ 120447 w 3039942"/>
              <a:gd name="connsiteY11" fmla="*/ 3178313 h 5432901"/>
              <a:gd name="connsiteX12" fmla="*/ 93227 w 3039942"/>
              <a:gd name="connsiteY12" fmla="*/ 1742482 h 5432901"/>
              <a:gd name="connsiteX13" fmla="*/ 1715998 w 3039942"/>
              <a:gd name="connsiteY13" fmla="*/ 570252 h 5432901"/>
              <a:gd name="connsiteX14" fmla="*/ 2992563 w 3039942"/>
              <a:gd name="connsiteY14" fmla="*/ 0 h 5432901"/>
              <a:gd name="connsiteX0" fmla="*/ 2992563 w 3039942"/>
              <a:gd name="connsiteY0" fmla="*/ 0 h 5432901"/>
              <a:gd name="connsiteX1" fmla="*/ 2672990 w 3039942"/>
              <a:gd name="connsiteY1" fmla="*/ 1047416 h 5432901"/>
              <a:gd name="connsiteX2" fmla="*/ 2539164 w 3039942"/>
              <a:gd name="connsiteY2" fmla="*/ 1574951 h 5432901"/>
              <a:gd name="connsiteX3" fmla="*/ 2396765 w 3039942"/>
              <a:gd name="connsiteY3" fmla="*/ 2127444 h 5432901"/>
              <a:gd name="connsiteX4" fmla="*/ 2289134 w 3039942"/>
              <a:gd name="connsiteY4" fmla="*/ 2621895 h 5432901"/>
              <a:gd name="connsiteX5" fmla="*/ 2203409 w 3039942"/>
              <a:gd name="connsiteY5" fmla="*/ 3044917 h 5432901"/>
              <a:gd name="connsiteX6" fmla="*/ 2133400 w 3039942"/>
              <a:gd name="connsiteY6" fmla="*/ 3579154 h 5432901"/>
              <a:gd name="connsiteX7" fmla="*/ 2091489 w 3039942"/>
              <a:gd name="connsiteY7" fmla="*/ 3987493 h 5432901"/>
              <a:gd name="connsiteX8" fmla="*/ 2063390 w 3039942"/>
              <a:gd name="connsiteY8" fmla="*/ 4438000 h 5432901"/>
              <a:gd name="connsiteX9" fmla="*/ 2081270 w 3039942"/>
              <a:gd name="connsiteY9" fmla="*/ 4809577 h 5432901"/>
              <a:gd name="connsiteX10" fmla="*/ 623411 w 3039942"/>
              <a:gd name="connsiteY10" fmla="*/ 5432901 h 5432901"/>
              <a:gd name="connsiteX11" fmla="*/ 120447 w 3039942"/>
              <a:gd name="connsiteY11" fmla="*/ 3178313 h 5432901"/>
              <a:gd name="connsiteX12" fmla="*/ 93227 w 3039942"/>
              <a:gd name="connsiteY12" fmla="*/ 1742482 h 5432901"/>
              <a:gd name="connsiteX13" fmla="*/ 1715998 w 3039942"/>
              <a:gd name="connsiteY13" fmla="*/ 570252 h 5432901"/>
              <a:gd name="connsiteX14" fmla="*/ 2992563 w 3039942"/>
              <a:gd name="connsiteY14" fmla="*/ 0 h 5432901"/>
              <a:gd name="connsiteX0" fmla="*/ 2992563 w 3039942"/>
              <a:gd name="connsiteY0" fmla="*/ 0 h 5432901"/>
              <a:gd name="connsiteX1" fmla="*/ 2672990 w 3039942"/>
              <a:gd name="connsiteY1" fmla="*/ 1047416 h 5432901"/>
              <a:gd name="connsiteX2" fmla="*/ 2539164 w 3039942"/>
              <a:gd name="connsiteY2" fmla="*/ 1574951 h 5432901"/>
              <a:gd name="connsiteX3" fmla="*/ 2396765 w 3039942"/>
              <a:gd name="connsiteY3" fmla="*/ 2127444 h 5432901"/>
              <a:gd name="connsiteX4" fmla="*/ 2289134 w 3039942"/>
              <a:gd name="connsiteY4" fmla="*/ 2621895 h 5432901"/>
              <a:gd name="connsiteX5" fmla="*/ 2203409 w 3039942"/>
              <a:gd name="connsiteY5" fmla="*/ 3044917 h 5432901"/>
              <a:gd name="connsiteX6" fmla="*/ 2133400 w 3039942"/>
              <a:gd name="connsiteY6" fmla="*/ 3579154 h 5432901"/>
              <a:gd name="connsiteX7" fmla="*/ 2091489 w 3039942"/>
              <a:gd name="connsiteY7" fmla="*/ 3987493 h 5432901"/>
              <a:gd name="connsiteX8" fmla="*/ 2063390 w 3039942"/>
              <a:gd name="connsiteY8" fmla="*/ 4438000 h 5432901"/>
              <a:gd name="connsiteX9" fmla="*/ 2081270 w 3039942"/>
              <a:gd name="connsiteY9" fmla="*/ 4809577 h 5432901"/>
              <a:gd name="connsiteX10" fmla="*/ 623411 w 3039942"/>
              <a:gd name="connsiteY10" fmla="*/ 5432901 h 5432901"/>
              <a:gd name="connsiteX11" fmla="*/ 120447 w 3039942"/>
              <a:gd name="connsiteY11" fmla="*/ 3178313 h 5432901"/>
              <a:gd name="connsiteX12" fmla="*/ 93227 w 3039942"/>
              <a:gd name="connsiteY12" fmla="*/ 1742482 h 5432901"/>
              <a:gd name="connsiteX13" fmla="*/ 1715998 w 3039942"/>
              <a:gd name="connsiteY13" fmla="*/ 570252 h 5432901"/>
              <a:gd name="connsiteX14" fmla="*/ 2992563 w 3039942"/>
              <a:gd name="connsiteY14" fmla="*/ 0 h 5432901"/>
              <a:gd name="connsiteX0" fmla="*/ 2992563 w 3039942"/>
              <a:gd name="connsiteY0" fmla="*/ 0 h 5432901"/>
              <a:gd name="connsiteX1" fmla="*/ 2672990 w 3039942"/>
              <a:gd name="connsiteY1" fmla="*/ 1047416 h 5432901"/>
              <a:gd name="connsiteX2" fmla="*/ 2539164 w 3039942"/>
              <a:gd name="connsiteY2" fmla="*/ 1574951 h 5432901"/>
              <a:gd name="connsiteX3" fmla="*/ 2396765 w 3039942"/>
              <a:gd name="connsiteY3" fmla="*/ 2127444 h 5432901"/>
              <a:gd name="connsiteX4" fmla="*/ 2289134 w 3039942"/>
              <a:gd name="connsiteY4" fmla="*/ 2621895 h 5432901"/>
              <a:gd name="connsiteX5" fmla="*/ 2203409 w 3039942"/>
              <a:gd name="connsiteY5" fmla="*/ 3044917 h 5432901"/>
              <a:gd name="connsiteX6" fmla="*/ 2133400 w 3039942"/>
              <a:gd name="connsiteY6" fmla="*/ 3579154 h 5432901"/>
              <a:gd name="connsiteX7" fmla="*/ 2091489 w 3039942"/>
              <a:gd name="connsiteY7" fmla="*/ 3987493 h 5432901"/>
              <a:gd name="connsiteX8" fmla="*/ 2063390 w 3039942"/>
              <a:gd name="connsiteY8" fmla="*/ 4438000 h 5432901"/>
              <a:gd name="connsiteX9" fmla="*/ 2081270 w 3039942"/>
              <a:gd name="connsiteY9" fmla="*/ 4809577 h 5432901"/>
              <a:gd name="connsiteX10" fmla="*/ 623411 w 3039942"/>
              <a:gd name="connsiteY10" fmla="*/ 5432901 h 5432901"/>
              <a:gd name="connsiteX11" fmla="*/ 120447 w 3039942"/>
              <a:gd name="connsiteY11" fmla="*/ 3178313 h 5432901"/>
              <a:gd name="connsiteX12" fmla="*/ 93227 w 3039942"/>
              <a:gd name="connsiteY12" fmla="*/ 1742482 h 5432901"/>
              <a:gd name="connsiteX13" fmla="*/ 1715998 w 3039942"/>
              <a:gd name="connsiteY13" fmla="*/ 570252 h 5432901"/>
              <a:gd name="connsiteX14" fmla="*/ 2992563 w 3039942"/>
              <a:gd name="connsiteY14" fmla="*/ 0 h 5432901"/>
              <a:gd name="connsiteX0" fmla="*/ 2992563 w 2992563"/>
              <a:gd name="connsiteY0" fmla="*/ 0 h 5432901"/>
              <a:gd name="connsiteX1" fmla="*/ 2672990 w 2992563"/>
              <a:gd name="connsiteY1" fmla="*/ 1047416 h 5432901"/>
              <a:gd name="connsiteX2" fmla="*/ 2539164 w 2992563"/>
              <a:gd name="connsiteY2" fmla="*/ 1574951 h 5432901"/>
              <a:gd name="connsiteX3" fmla="*/ 2396765 w 2992563"/>
              <a:gd name="connsiteY3" fmla="*/ 2127444 h 5432901"/>
              <a:gd name="connsiteX4" fmla="*/ 2289134 w 2992563"/>
              <a:gd name="connsiteY4" fmla="*/ 2621895 h 5432901"/>
              <a:gd name="connsiteX5" fmla="*/ 2203409 w 2992563"/>
              <a:gd name="connsiteY5" fmla="*/ 3044917 h 5432901"/>
              <a:gd name="connsiteX6" fmla="*/ 2133400 w 2992563"/>
              <a:gd name="connsiteY6" fmla="*/ 3579154 h 5432901"/>
              <a:gd name="connsiteX7" fmla="*/ 2091489 w 2992563"/>
              <a:gd name="connsiteY7" fmla="*/ 3987493 h 5432901"/>
              <a:gd name="connsiteX8" fmla="*/ 2063390 w 2992563"/>
              <a:gd name="connsiteY8" fmla="*/ 4438000 h 5432901"/>
              <a:gd name="connsiteX9" fmla="*/ 2081270 w 2992563"/>
              <a:gd name="connsiteY9" fmla="*/ 4809577 h 5432901"/>
              <a:gd name="connsiteX10" fmla="*/ 623411 w 2992563"/>
              <a:gd name="connsiteY10" fmla="*/ 5432901 h 5432901"/>
              <a:gd name="connsiteX11" fmla="*/ 120447 w 2992563"/>
              <a:gd name="connsiteY11" fmla="*/ 3178313 h 5432901"/>
              <a:gd name="connsiteX12" fmla="*/ 93227 w 2992563"/>
              <a:gd name="connsiteY12" fmla="*/ 1742482 h 5432901"/>
              <a:gd name="connsiteX13" fmla="*/ 1715998 w 2992563"/>
              <a:gd name="connsiteY13" fmla="*/ 570252 h 5432901"/>
              <a:gd name="connsiteX14" fmla="*/ 2992563 w 2992563"/>
              <a:gd name="connsiteY14" fmla="*/ 0 h 5432901"/>
              <a:gd name="connsiteX0" fmla="*/ 3000183 w 3000183"/>
              <a:gd name="connsiteY0" fmla="*/ 0 h 5432901"/>
              <a:gd name="connsiteX1" fmla="*/ 2672990 w 3000183"/>
              <a:gd name="connsiteY1" fmla="*/ 1047416 h 5432901"/>
              <a:gd name="connsiteX2" fmla="*/ 2539164 w 3000183"/>
              <a:gd name="connsiteY2" fmla="*/ 1574951 h 5432901"/>
              <a:gd name="connsiteX3" fmla="*/ 2396765 w 3000183"/>
              <a:gd name="connsiteY3" fmla="*/ 2127444 h 5432901"/>
              <a:gd name="connsiteX4" fmla="*/ 2289134 w 3000183"/>
              <a:gd name="connsiteY4" fmla="*/ 2621895 h 5432901"/>
              <a:gd name="connsiteX5" fmla="*/ 2203409 w 3000183"/>
              <a:gd name="connsiteY5" fmla="*/ 3044917 h 5432901"/>
              <a:gd name="connsiteX6" fmla="*/ 2133400 w 3000183"/>
              <a:gd name="connsiteY6" fmla="*/ 3579154 h 5432901"/>
              <a:gd name="connsiteX7" fmla="*/ 2091489 w 3000183"/>
              <a:gd name="connsiteY7" fmla="*/ 3987493 h 5432901"/>
              <a:gd name="connsiteX8" fmla="*/ 2063390 w 3000183"/>
              <a:gd name="connsiteY8" fmla="*/ 4438000 h 5432901"/>
              <a:gd name="connsiteX9" fmla="*/ 2081270 w 3000183"/>
              <a:gd name="connsiteY9" fmla="*/ 4809577 h 5432901"/>
              <a:gd name="connsiteX10" fmla="*/ 623411 w 3000183"/>
              <a:gd name="connsiteY10" fmla="*/ 5432901 h 5432901"/>
              <a:gd name="connsiteX11" fmla="*/ 120447 w 3000183"/>
              <a:gd name="connsiteY11" fmla="*/ 3178313 h 5432901"/>
              <a:gd name="connsiteX12" fmla="*/ 93227 w 3000183"/>
              <a:gd name="connsiteY12" fmla="*/ 1742482 h 5432901"/>
              <a:gd name="connsiteX13" fmla="*/ 1715998 w 3000183"/>
              <a:gd name="connsiteY13" fmla="*/ 570252 h 5432901"/>
              <a:gd name="connsiteX14" fmla="*/ 3000183 w 3000183"/>
              <a:gd name="connsiteY14" fmla="*/ 0 h 5432901"/>
              <a:gd name="connsiteX0" fmla="*/ 2973365 w 2973365"/>
              <a:gd name="connsiteY0" fmla="*/ 0 h 5432901"/>
              <a:gd name="connsiteX1" fmla="*/ 2646172 w 2973365"/>
              <a:gd name="connsiteY1" fmla="*/ 1047416 h 5432901"/>
              <a:gd name="connsiteX2" fmla="*/ 2512346 w 2973365"/>
              <a:gd name="connsiteY2" fmla="*/ 1574951 h 5432901"/>
              <a:gd name="connsiteX3" fmla="*/ 2369947 w 2973365"/>
              <a:gd name="connsiteY3" fmla="*/ 2127444 h 5432901"/>
              <a:gd name="connsiteX4" fmla="*/ 2262316 w 2973365"/>
              <a:gd name="connsiteY4" fmla="*/ 2621895 h 5432901"/>
              <a:gd name="connsiteX5" fmla="*/ 2176591 w 2973365"/>
              <a:gd name="connsiteY5" fmla="*/ 3044917 h 5432901"/>
              <a:gd name="connsiteX6" fmla="*/ 2106582 w 2973365"/>
              <a:gd name="connsiteY6" fmla="*/ 3579154 h 5432901"/>
              <a:gd name="connsiteX7" fmla="*/ 2064671 w 2973365"/>
              <a:gd name="connsiteY7" fmla="*/ 3987493 h 5432901"/>
              <a:gd name="connsiteX8" fmla="*/ 2036572 w 2973365"/>
              <a:gd name="connsiteY8" fmla="*/ 4438000 h 5432901"/>
              <a:gd name="connsiteX9" fmla="*/ 2054452 w 2973365"/>
              <a:gd name="connsiteY9" fmla="*/ 4809577 h 5432901"/>
              <a:gd name="connsiteX10" fmla="*/ 596593 w 2973365"/>
              <a:gd name="connsiteY10" fmla="*/ 5432901 h 5432901"/>
              <a:gd name="connsiteX11" fmla="*/ 131729 w 2973365"/>
              <a:gd name="connsiteY11" fmla="*/ 3431759 h 5432901"/>
              <a:gd name="connsiteX12" fmla="*/ 66409 w 2973365"/>
              <a:gd name="connsiteY12" fmla="*/ 1742482 h 5432901"/>
              <a:gd name="connsiteX13" fmla="*/ 1689180 w 2973365"/>
              <a:gd name="connsiteY13" fmla="*/ 570252 h 5432901"/>
              <a:gd name="connsiteX14" fmla="*/ 2973365 w 2973365"/>
              <a:gd name="connsiteY14" fmla="*/ 0 h 5432901"/>
              <a:gd name="connsiteX0" fmla="*/ 2973365 w 2973365"/>
              <a:gd name="connsiteY0" fmla="*/ 0 h 5432901"/>
              <a:gd name="connsiteX1" fmla="*/ 2646172 w 2973365"/>
              <a:gd name="connsiteY1" fmla="*/ 1047416 h 5432901"/>
              <a:gd name="connsiteX2" fmla="*/ 2512346 w 2973365"/>
              <a:gd name="connsiteY2" fmla="*/ 1574951 h 5432901"/>
              <a:gd name="connsiteX3" fmla="*/ 2369947 w 2973365"/>
              <a:gd name="connsiteY3" fmla="*/ 2127444 h 5432901"/>
              <a:gd name="connsiteX4" fmla="*/ 2262316 w 2973365"/>
              <a:gd name="connsiteY4" fmla="*/ 2621895 h 5432901"/>
              <a:gd name="connsiteX5" fmla="*/ 2176591 w 2973365"/>
              <a:gd name="connsiteY5" fmla="*/ 3044917 h 5432901"/>
              <a:gd name="connsiteX6" fmla="*/ 2106582 w 2973365"/>
              <a:gd name="connsiteY6" fmla="*/ 3579154 h 5432901"/>
              <a:gd name="connsiteX7" fmla="*/ 2064671 w 2973365"/>
              <a:gd name="connsiteY7" fmla="*/ 3987493 h 5432901"/>
              <a:gd name="connsiteX8" fmla="*/ 2036572 w 2973365"/>
              <a:gd name="connsiteY8" fmla="*/ 4438000 h 5432901"/>
              <a:gd name="connsiteX9" fmla="*/ 2054452 w 2973365"/>
              <a:gd name="connsiteY9" fmla="*/ 4809577 h 5432901"/>
              <a:gd name="connsiteX10" fmla="*/ 596593 w 2973365"/>
              <a:gd name="connsiteY10" fmla="*/ 5432901 h 5432901"/>
              <a:gd name="connsiteX11" fmla="*/ 131729 w 2973365"/>
              <a:gd name="connsiteY11" fmla="*/ 3431759 h 5432901"/>
              <a:gd name="connsiteX12" fmla="*/ 66409 w 2973365"/>
              <a:gd name="connsiteY12" fmla="*/ 1742482 h 5432901"/>
              <a:gd name="connsiteX13" fmla="*/ 1689180 w 2973365"/>
              <a:gd name="connsiteY13" fmla="*/ 570252 h 5432901"/>
              <a:gd name="connsiteX14" fmla="*/ 2973365 w 2973365"/>
              <a:gd name="connsiteY14" fmla="*/ 0 h 5432901"/>
              <a:gd name="connsiteX0" fmla="*/ 2906956 w 2906956"/>
              <a:gd name="connsiteY0" fmla="*/ 0 h 5432901"/>
              <a:gd name="connsiteX1" fmla="*/ 2579763 w 2906956"/>
              <a:gd name="connsiteY1" fmla="*/ 1047416 h 5432901"/>
              <a:gd name="connsiteX2" fmla="*/ 2445937 w 2906956"/>
              <a:gd name="connsiteY2" fmla="*/ 1574951 h 5432901"/>
              <a:gd name="connsiteX3" fmla="*/ 2303538 w 2906956"/>
              <a:gd name="connsiteY3" fmla="*/ 2127444 h 5432901"/>
              <a:gd name="connsiteX4" fmla="*/ 2195907 w 2906956"/>
              <a:gd name="connsiteY4" fmla="*/ 2621895 h 5432901"/>
              <a:gd name="connsiteX5" fmla="*/ 2110182 w 2906956"/>
              <a:gd name="connsiteY5" fmla="*/ 3044917 h 5432901"/>
              <a:gd name="connsiteX6" fmla="*/ 2040173 w 2906956"/>
              <a:gd name="connsiteY6" fmla="*/ 3579154 h 5432901"/>
              <a:gd name="connsiteX7" fmla="*/ 1998262 w 2906956"/>
              <a:gd name="connsiteY7" fmla="*/ 3987493 h 5432901"/>
              <a:gd name="connsiteX8" fmla="*/ 1970163 w 2906956"/>
              <a:gd name="connsiteY8" fmla="*/ 4438000 h 5432901"/>
              <a:gd name="connsiteX9" fmla="*/ 1988043 w 2906956"/>
              <a:gd name="connsiteY9" fmla="*/ 4809577 h 5432901"/>
              <a:gd name="connsiteX10" fmla="*/ 530184 w 2906956"/>
              <a:gd name="connsiteY10" fmla="*/ 5432901 h 5432901"/>
              <a:gd name="connsiteX11" fmla="*/ 65320 w 2906956"/>
              <a:gd name="connsiteY11" fmla="*/ 3431759 h 5432901"/>
              <a:gd name="connsiteX12" fmla="*/ 0 w 2906956"/>
              <a:gd name="connsiteY12" fmla="*/ 1742482 h 5432901"/>
              <a:gd name="connsiteX13" fmla="*/ 1622771 w 2906956"/>
              <a:gd name="connsiteY13" fmla="*/ 570252 h 5432901"/>
              <a:gd name="connsiteX14" fmla="*/ 2906956 w 2906956"/>
              <a:gd name="connsiteY14" fmla="*/ 0 h 5432901"/>
              <a:gd name="connsiteX0" fmla="*/ 2906956 w 2906956"/>
              <a:gd name="connsiteY0" fmla="*/ 0 h 5512754"/>
              <a:gd name="connsiteX1" fmla="*/ 2579763 w 2906956"/>
              <a:gd name="connsiteY1" fmla="*/ 1047416 h 5512754"/>
              <a:gd name="connsiteX2" fmla="*/ 2445937 w 2906956"/>
              <a:gd name="connsiteY2" fmla="*/ 1574951 h 5512754"/>
              <a:gd name="connsiteX3" fmla="*/ 2303538 w 2906956"/>
              <a:gd name="connsiteY3" fmla="*/ 2127444 h 5512754"/>
              <a:gd name="connsiteX4" fmla="*/ 2195907 w 2906956"/>
              <a:gd name="connsiteY4" fmla="*/ 2621895 h 5512754"/>
              <a:gd name="connsiteX5" fmla="*/ 2110182 w 2906956"/>
              <a:gd name="connsiteY5" fmla="*/ 3044917 h 5512754"/>
              <a:gd name="connsiteX6" fmla="*/ 2040173 w 2906956"/>
              <a:gd name="connsiteY6" fmla="*/ 3579154 h 5512754"/>
              <a:gd name="connsiteX7" fmla="*/ 1998262 w 2906956"/>
              <a:gd name="connsiteY7" fmla="*/ 3987493 h 5512754"/>
              <a:gd name="connsiteX8" fmla="*/ 1970163 w 2906956"/>
              <a:gd name="connsiteY8" fmla="*/ 4438000 h 5512754"/>
              <a:gd name="connsiteX9" fmla="*/ 1988043 w 2906956"/>
              <a:gd name="connsiteY9" fmla="*/ 4809577 h 5512754"/>
              <a:gd name="connsiteX10" fmla="*/ 1348451 w 2906956"/>
              <a:gd name="connsiteY10" fmla="*/ 5086187 h 5512754"/>
              <a:gd name="connsiteX11" fmla="*/ 530184 w 2906956"/>
              <a:gd name="connsiteY11" fmla="*/ 5432901 h 5512754"/>
              <a:gd name="connsiteX12" fmla="*/ 65320 w 2906956"/>
              <a:gd name="connsiteY12" fmla="*/ 3431759 h 5512754"/>
              <a:gd name="connsiteX13" fmla="*/ 0 w 2906956"/>
              <a:gd name="connsiteY13" fmla="*/ 1742482 h 5512754"/>
              <a:gd name="connsiteX14" fmla="*/ 1622771 w 2906956"/>
              <a:gd name="connsiteY14" fmla="*/ 570252 h 5512754"/>
              <a:gd name="connsiteX15" fmla="*/ 2906956 w 2906956"/>
              <a:gd name="connsiteY15" fmla="*/ 0 h 5512754"/>
              <a:gd name="connsiteX0" fmla="*/ 2906956 w 2906956"/>
              <a:gd name="connsiteY0" fmla="*/ 0 h 5512754"/>
              <a:gd name="connsiteX1" fmla="*/ 2579763 w 2906956"/>
              <a:gd name="connsiteY1" fmla="*/ 1047416 h 5512754"/>
              <a:gd name="connsiteX2" fmla="*/ 2445937 w 2906956"/>
              <a:gd name="connsiteY2" fmla="*/ 1574951 h 5512754"/>
              <a:gd name="connsiteX3" fmla="*/ 2303538 w 2906956"/>
              <a:gd name="connsiteY3" fmla="*/ 2127444 h 5512754"/>
              <a:gd name="connsiteX4" fmla="*/ 2195907 w 2906956"/>
              <a:gd name="connsiteY4" fmla="*/ 2621895 h 5512754"/>
              <a:gd name="connsiteX5" fmla="*/ 2110182 w 2906956"/>
              <a:gd name="connsiteY5" fmla="*/ 3044917 h 5512754"/>
              <a:gd name="connsiteX6" fmla="*/ 2040173 w 2906956"/>
              <a:gd name="connsiteY6" fmla="*/ 3579154 h 5512754"/>
              <a:gd name="connsiteX7" fmla="*/ 1998262 w 2906956"/>
              <a:gd name="connsiteY7" fmla="*/ 3987493 h 5512754"/>
              <a:gd name="connsiteX8" fmla="*/ 1970163 w 2906956"/>
              <a:gd name="connsiteY8" fmla="*/ 4438000 h 5512754"/>
              <a:gd name="connsiteX9" fmla="*/ 1988043 w 2906956"/>
              <a:gd name="connsiteY9" fmla="*/ 4809577 h 5512754"/>
              <a:gd name="connsiteX10" fmla="*/ 1348451 w 2906956"/>
              <a:gd name="connsiteY10" fmla="*/ 5086187 h 5512754"/>
              <a:gd name="connsiteX11" fmla="*/ 530184 w 2906956"/>
              <a:gd name="connsiteY11" fmla="*/ 5432901 h 5512754"/>
              <a:gd name="connsiteX12" fmla="*/ 65320 w 2906956"/>
              <a:gd name="connsiteY12" fmla="*/ 3431759 h 5512754"/>
              <a:gd name="connsiteX13" fmla="*/ 0 w 2906956"/>
              <a:gd name="connsiteY13" fmla="*/ 1742482 h 5512754"/>
              <a:gd name="connsiteX14" fmla="*/ 1622771 w 2906956"/>
              <a:gd name="connsiteY14" fmla="*/ 570252 h 5512754"/>
              <a:gd name="connsiteX15" fmla="*/ 2906956 w 2906956"/>
              <a:gd name="connsiteY15" fmla="*/ 0 h 5512754"/>
              <a:gd name="connsiteX0" fmla="*/ 2906956 w 2906956"/>
              <a:gd name="connsiteY0" fmla="*/ 0 h 5505122"/>
              <a:gd name="connsiteX1" fmla="*/ 2579763 w 2906956"/>
              <a:gd name="connsiteY1" fmla="*/ 1047416 h 5505122"/>
              <a:gd name="connsiteX2" fmla="*/ 2445937 w 2906956"/>
              <a:gd name="connsiteY2" fmla="*/ 1574951 h 5505122"/>
              <a:gd name="connsiteX3" fmla="*/ 2303538 w 2906956"/>
              <a:gd name="connsiteY3" fmla="*/ 2127444 h 5505122"/>
              <a:gd name="connsiteX4" fmla="*/ 2195907 w 2906956"/>
              <a:gd name="connsiteY4" fmla="*/ 2621895 h 5505122"/>
              <a:gd name="connsiteX5" fmla="*/ 2110182 w 2906956"/>
              <a:gd name="connsiteY5" fmla="*/ 3044917 h 5505122"/>
              <a:gd name="connsiteX6" fmla="*/ 2040173 w 2906956"/>
              <a:gd name="connsiteY6" fmla="*/ 3579154 h 5505122"/>
              <a:gd name="connsiteX7" fmla="*/ 1998262 w 2906956"/>
              <a:gd name="connsiteY7" fmla="*/ 3987493 h 5505122"/>
              <a:gd name="connsiteX8" fmla="*/ 1970163 w 2906956"/>
              <a:gd name="connsiteY8" fmla="*/ 4438000 h 5505122"/>
              <a:gd name="connsiteX9" fmla="*/ 1988043 w 2906956"/>
              <a:gd name="connsiteY9" fmla="*/ 4809577 h 5505122"/>
              <a:gd name="connsiteX10" fmla="*/ 1295111 w 2906956"/>
              <a:gd name="connsiteY10" fmla="*/ 5009386 h 5505122"/>
              <a:gd name="connsiteX11" fmla="*/ 530184 w 2906956"/>
              <a:gd name="connsiteY11" fmla="*/ 5432901 h 5505122"/>
              <a:gd name="connsiteX12" fmla="*/ 65320 w 2906956"/>
              <a:gd name="connsiteY12" fmla="*/ 3431759 h 5505122"/>
              <a:gd name="connsiteX13" fmla="*/ 0 w 2906956"/>
              <a:gd name="connsiteY13" fmla="*/ 1742482 h 5505122"/>
              <a:gd name="connsiteX14" fmla="*/ 1622771 w 2906956"/>
              <a:gd name="connsiteY14" fmla="*/ 570252 h 5505122"/>
              <a:gd name="connsiteX15" fmla="*/ 2906956 w 2906956"/>
              <a:gd name="connsiteY15" fmla="*/ 0 h 5505122"/>
              <a:gd name="connsiteX0" fmla="*/ 2906956 w 2906956"/>
              <a:gd name="connsiteY0" fmla="*/ 0 h 5513636"/>
              <a:gd name="connsiteX1" fmla="*/ 2579763 w 2906956"/>
              <a:gd name="connsiteY1" fmla="*/ 1047416 h 5513636"/>
              <a:gd name="connsiteX2" fmla="*/ 2445937 w 2906956"/>
              <a:gd name="connsiteY2" fmla="*/ 1574951 h 5513636"/>
              <a:gd name="connsiteX3" fmla="*/ 2303538 w 2906956"/>
              <a:gd name="connsiteY3" fmla="*/ 2127444 h 5513636"/>
              <a:gd name="connsiteX4" fmla="*/ 2195907 w 2906956"/>
              <a:gd name="connsiteY4" fmla="*/ 2621895 h 5513636"/>
              <a:gd name="connsiteX5" fmla="*/ 2110182 w 2906956"/>
              <a:gd name="connsiteY5" fmla="*/ 3044917 h 5513636"/>
              <a:gd name="connsiteX6" fmla="*/ 2040173 w 2906956"/>
              <a:gd name="connsiteY6" fmla="*/ 3579154 h 5513636"/>
              <a:gd name="connsiteX7" fmla="*/ 1998262 w 2906956"/>
              <a:gd name="connsiteY7" fmla="*/ 3987493 h 5513636"/>
              <a:gd name="connsiteX8" fmla="*/ 1970163 w 2906956"/>
              <a:gd name="connsiteY8" fmla="*/ 4438000 h 5513636"/>
              <a:gd name="connsiteX9" fmla="*/ 1988043 w 2906956"/>
              <a:gd name="connsiteY9" fmla="*/ 4809577 h 5513636"/>
              <a:gd name="connsiteX10" fmla="*/ 1295111 w 2906956"/>
              <a:gd name="connsiteY10" fmla="*/ 5009386 h 5513636"/>
              <a:gd name="connsiteX11" fmla="*/ 530184 w 2906956"/>
              <a:gd name="connsiteY11" fmla="*/ 5432901 h 5513636"/>
              <a:gd name="connsiteX12" fmla="*/ 65320 w 2906956"/>
              <a:gd name="connsiteY12" fmla="*/ 3431759 h 5513636"/>
              <a:gd name="connsiteX13" fmla="*/ 0 w 2906956"/>
              <a:gd name="connsiteY13" fmla="*/ 1742482 h 5513636"/>
              <a:gd name="connsiteX14" fmla="*/ 1622771 w 2906956"/>
              <a:gd name="connsiteY14" fmla="*/ 570252 h 5513636"/>
              <a:gd name="connsiteX15" fmla="*/ 2906956 w 2906956"/>
              <a:gd name="connsiteY15" fmla="*/ 0 h 5513636"/>
              <a:gd name="connsiteX0" fmla="*/ 2906956 w 2906956"/>
              <a:gd name="connsiteY0" fmla="*/ 0 h 5432901"/>
              <a:gd name="connsiteX1" fmla="*/ 2579763 w 2906956"/>
              <a:gd name="connsiteY1" fmla="*/ 1047416 h 5432901"/>
              <a:gd name="connsiteX2" fmla="*/ 2445937 w 2906956"/>
              <a:gd name="connsiteY2" fmla="*/ 1574951 h 5432901"/>
              <a:gd name="connsiteX3" fmla="*/ 2303538 w 2906956"/>
              <a:gd name="connsiteY3" fmla="*/ 2127444 h 5432901"/>
              <a:gd name="connsiteX4" fmla="*/ 2195907 w 2906956"/>
              <a:gd name="connsiteY4" fmla="*/ 2621895 h 5432901"/>
              <a:gd name="connsiteX5" fmla="*/ 2110182 w 2906956"/>
              <a:gd name="connsiteY5" fmla="*/ 3044917 h 5432901"/>
              <a:gd name="connsiteX6" fmla="*/ 2040173 w 2906956"/>
              <a:gd name="connsiteY6" fmla="*/ 3579154 h 5432901"/>
              <a:gd name="connsiteX7" fmla="*/ 1998262 w 2906956"/>
              <a:gd name="connsiteY7" fmla="*/ 3987493 h 5432901"/>
              <a:gd name="connsiteX8" fmla="*/ 1970163 w 2906956"/>
              <a:gd name="connsiteY8" fmla="*/ 4438000 h 5432901"/>
              <a:gd name="connsiteX9" fmla="*/ 1988043 w 2906956"/>
              <a:gd name="connsiteY9" fmla="*/ 4809577 h 5432901"/>
              <a:gd name="connsiteX10" fmla="*/ 1295111 w 2906956"/>
              <a:gd name="connsiteY10" fmla="*/ 5009386 h 5432901"/>
              <a:gd name="connsiteX11" fmla="*/ 530184 w 2906956"/>
              <a:gd name="connsiteY11" fmla="*/ 5432901 h 5432901"/>
              <a:gd name="connsiteX12" fmla="*/ 65320 w 2906956"/>
              <a:gd name="connsiteY12" fmla="*/ 3431759 h 5432901"/>
              <a:gd name="connsiteX13" fmla="*/ 0 w 2906956"/>
              <a:gd name="connsiteY13" fmla="*/ 1742482 h 5432901"/>
              <a:gd name="connsiteX14" fmla="*/ 1622771 w 2906956"/>
              <a:gd name="connsiteY14" fmla="*/ 570252 h 5432901"/>
              <a:gd name="connsiteX15" fmla="*/ 2906956 w 2906956"/>
              <a:gd name="connsiteY15" fmla="*/ 0 h 5432901"/>
              <a:gd name="connsiteX0" fmla="*/ 2906956 w 2906956"/>
              <a:gd name="connsiteY0" fmla="*/ 0 h 5432901"/>
              <a:gd name="connsiteX1" fmla="*/ 2579763 w 2906956"/>
              <a:gd name="connsiteY1" fmla="*/ 1047416 h 5432901"/>
              <a:gd name="connsiteX2" fmla="*/ 2445937 w 2906956"/>
              <a:gd name="connsiteY2" fmla="*/ 1574951 h 5432901"/>
              <a:gd name="connsiteX3" fmla="*/ 2303538 w 2906956"/>
              <a:gd name="connsiteY3" fmla="*/ 2127444 h 5432901"/>
              <a:gd name="connsiteX4" fmla="*/ 2195907 w 2906956"/>
              <a:gd name="connsiteY4" fmla="*/ 2621895 h 5432901"/>
              <a:gd name="connsiteX5" fmla="*/ 2110182 w 2906956"/>
              <a:gd name="connsiteY5" fmla="*/ 3044917 h 5432901"/>
              <a:gd name="connsiteX6" fmla="*/ 2040173 w 2906956"/>
              <a:gd name="connsiteY6" fmla="*/ 3579154 h 5432901"/>
              <a:gd name="connsiteX7" fmla="*/ 1998262 w 2906956"/>
              <a:gd name="connsiteY7" fmla="*/ 3987493 h 5432901"/>
              <a:gd name="connsiteX8" fmla="*/ 1970163 w 2906956"/>
              <a:gd name="connsiteY8" fmla="*/ 4438000 h 5432901"/>
              <a:gd name="connsiteX9" fmla="*/ 1988043 w 2906956"/>
              <a:gd name="connsiteY9" fmla="*/ 4809577 h 5432901"/>
              <a:gd name="connsiteX10" fmla="*/ 1295111 w 2906956"/>
              <a:gd name="connsiteY10" fmla="*/ 5009386 h 5432901"/>
              <a:gd name="connsiteX11" fmla="*/ 530184 w 2906956"/>
              <a:gd name="connsiteY11" fmla="*/ 5432901 h 5432901"/>
              <a:gd name="connsiteX12" fmla="*/ 65320 w 2906956"/>
              <a:gd name="connsiteY12" fmla="*/ 3431759 h 5432901"/>
              <a:gd name="connsiteX13" fmla="*/ 0 w 2906956"/>
              <a:gd name="connsiteY13" fmla="*/ 1742482 h 5432901"/>
              <a:gd name="connsiteX14" fmla="*/ 1622771 w 2906956"/>
              <a:gd name="connsiteY14" fmla="*/ 570252 h 5432901"/>
              <a:gd name="connsiteX15" fmla="*/ 2906956 w 2906956"/>
              <a:gd name="connsiteY15" fmla="*/ 0 h 5432901"/>
              <a:gd name="connsiteX0" fmla="*/ 2906956 w 2906956"/>
              <a:gd name="connsiteY0" fmla="*/ 0 h 5432901"/>
              <a:gd name="connsiteX1" fmla="*/ 2579763 w 2906956"/>
              <a:gd name="connsiteY1" fmla="*/ 1047416 h 5432901"/>
              <a:gd name="connsiteX2" fmla="*/ 2445937 w 2906956"/>
              <a:gd name="connsiteY2" fmla="*/ 1574951 h 5432901"/>
              <a:gd name="connsiteX3" fmla="*/ 2303538 w 2906956"/>
              <a:gd name="connsiteY3" fmla="*/ 2127444 h 5432901"/>
              <a:gd name="connsiteX4" fmla="*/ 2195907 w 2906956"/>
              <a:gd name="connsiteY4" fmla="*/ 2621895 h 5432901"/>
              <a:gd name="connsiteX5" fmla="*/ 2110182 w 2906956"/>
              <a:gd name="connsiteY5" fmla="*/ 3044917 h 5432901"/>
              <a:gd name="connsiteX6" fmla="*/ 2040173 w 2906956"/>
              <a:gd name="connsiteY6" fmla="*/ 3579154 h 5432901"/>
              <a:gd name="connsiteX7" fmla="*/ 1998262 w 2906956"/>
              <a:gd name="connsiteY7" fmla="*/ 3987493 h 5432901"/>
              <a:gd name="connsiteX8" fmla="*/ 1970163 w 2906956"/>
              <a:gd name="connsiteY8" fmla="*/ 4438000 h 5432901"/>
              <a:gd name="connsiteX9" fmla="*/ 1957563 w 2906956"/>
              <a:gd name="connsiteY9" fmla="*/ 4817257 h 5432901"/>
              <a:gd name="connsiteX10" fmla="*/ 1295111 w 2906956"/>
              <a:gd name="connsiteY10" fmla="*/ 5009386 h 5432901"/>
              <a:gd name="connsiteX11" fmla="*/ 530184 w 2906956"/>
              <a:gd name="connsiteY11" fmla="*/ 5432901 h 5432901"/>
              <a:gd name="connsiteX12" fmla="*/ 65320 w 2906956"/>
              <a:gd name="connsiteY12" fmla="*/ 3431759 h 5432901"/>
              <a:gd name="connsiteX13" fmla="*/ 0 w 2906956"/>
              <a:gd name="connsiteY13" fmla="*/ 1742482 h 5432901"/>
              <a:gd name="connsiteX14" fmla="*/ 1622771 w 2906956"/>
              <a:gd name="connsiteY14" fmla="*/ 570252 h 5432901"/>
              <a:gd name="connsiteX15" fmla="*/ 2906956 w 2906956"/>
              <a:gd name="connsiteY15" fmla="*/ 0 h 5432901"/>
              <a:gd name="connsiteX0" fmla="*/ 2906956 w 2906956"/>
              <a:gd name="connsiteY0" fmla="*/ 0 h 5432901"/>
              <a:gd name="connsiteX1" fmla="*/ 2579763 w 2906956"/>
              <a:gd name="connsiteY1" fmla="*/ 1047416 h 5432901"/>
              <a:gd name="connsiteX2" fmla="*/ 2445937 w 2906956"/>
              <a:gd name="connsiteY2" fmla="*/ 1574951 h 5432901"/>
              <a:gd name="connsiteX3" fmla="*/ 2303538 w 2906956"/>
              <a:gd name="connsiteY3" fmla="*/ 2127444 h 5432901"/>
              <a:gd name="connsiteX4" fmla="*/ 2195907 w 2906956"/>
              <a:gd name="connsiteY4" fmla="*/ 2621895 h 5432901"/>
              <a:gd name="connsiteX5" fmla="*/ 2110182 w 2906956"/>
              <a:gd name="connsiteY5" fmla="*/ 3044917 h 5432901"/>
              <a:gd name="connsiteX6" fmla="*/ 2040173 w 2906956"/>
              <a:gd name="connsiteY6" fmla="*/ 3579154 h 5432901"/>
              <a:gd name="connsiteX7" fmla="*/ 1998262 w 2906956"/>
              <a:gd name="connsiteY7" fmla="*/ 3987493 h 5432901"/>
              <a:gd name="connsiteX8" fmla="*/ 1970163 w 2906956"/>
              <a:gd name="connsiteY8" fmla="*/ 4438000 h 5432901"/>
              <a:gd name="connsiteX9" fmla="*/ 1957563 w 2906956"/>
              <a:gd name="connsiteY9" fmla="*/ 4817257 h 5432901"/>
              <a:gd name="connsiteX10" fmla="*/ 1295111 w 2906956"/>
              <a:gd name="connsiteY10" fmla="*/ 5009386 h 5432901"/>
              <a:gd name="connsiteX11" fmla="*/ 530184 w 2906956"/>
              <a:gd name="connsiteY11" fmla="*/ 5432901 h 5432901"/>
              <a:gd name="connsiteX12" fmla="*/ 65320 w 2906956"/>
              <a:gd name="connsiteY12" fmla="*/ 3431759 h 5432901"/>
              <a:gd name="connsiteX13" fmla="*/ 0 w 2906956"/>
              <a:gd name="connsiteY13" fmla="*/ 1742482 h 5432901"/>
              <a:gd name="connsiteX14" fmla="*/ 1622771 w 2906956"/>
              <a:gd name="connsiteY14" fmla="*/ 570252 h 5432901"/>
              <a:gd name="connsiteX15" fmla="*/ 2906956 w 2906956"/>
              <a:gd name="connsiteY15" fmla="*/ 0 h 5432901"/>
              <a:gd name="connsiteX0" fmla="*/ 2906956 w 2906956"/>
              <a:gd name="connsiteY0" fmla="*/ 0 h 5432901"/>
              <a:gd name="connsiteX1" fmla="*/ 2579763 w 2906956"/>
              <a:gd name="connsiteY1" fmla="*/ 1047416 h 5432901"/>
              <a:gd name="connsiteX2" fmla="*/ 2445937 w 2906956"/>
              <a:gd name="connsiteY2" fmla="*/ 1574951 h 5432901"/>
              <a:gd name="connsiteX3" fmla="*/ 2303538 w 2906956"/>
              <a:gd name="connsiteY3" fmla="*/ 2127444 h 5432901"/>
              <a:gd name="connsiteX4" fmla="*/ 2195907 w 2906956"/>
              <a:gd name="connsiteY4" fmla="*/ 2621895 h 5432901"/>
              <a:gd name="connsiteX5" fmla="*/ 2110182 w 2906956"/>
              <a:gd name="connsiteY5" fmla="*/ 3044917 h 5432901"/>
              <a:gd name="connsiteX6" fmla="*/ 2040173 w 2906956"/>
              <a:gd name="connsiteY6" fmla="*/ 3579154 h 5432901"/>
              <a:gd name="connsiteX7" fmla="*/ 1998262 w 2906956"/>
              <a:gd name="connsiteY7" fmla="*/ 3987493 h 5432901"/>
              <a:gd name="connsiteX8" fmla="*/ 1970163 w 2906956"/>
              <a:gd name="connsiteY8" fmla="*/ 4438000 h 5432901"/>
              <a:gd name="connsiteX9" fmla="*/ 1957563 w 2906956"/>
              <a:gd name="connsiteY9" fmla="*/ 4817257 h 5432901"/>
              <a:gd name="connsiteX10" fmla="*/ 1295111 w 2906956"/>
              <a:gd name="connsiteY10" fmla="*/ 5009386 h 5432901"/>
              <a:gd name="connsiteX11" fmla="*/ 530184 w 2906956"/>
              <a:gd name="connsiteY11" fmla="*/ 5432901 h 5432901"/>
              <a:gd name="connsiteX12" fmla="*/ 65320 w 2906956"/>
              <a:gd name="connsiteY12" fmla="*/ 3431759 h 5432901"/>
              <a:gd name="connsiteX13" fmla="*/ 0 w 2906956"/>
              <a:gd name="connsiteY13" fmla="*/ 1742482 h 5432901"/>
              <a:gd name="connsiteX14" fmla="*/ 1622771 w 2906956"/>
              <a:gd name="connsiteY14" fmla="*/ 570252 h 5432901"/>
              <a:gd name="connsiteX15" fmla="*/ 2906956 w 2906956"/>
              <a:gd name="connsiteY15" fmla="*/ 0 h 5432901"/>
              <a:gd name="connsiteX0" fmla="*/ 2906956 w 2906956"/>
              <a:gd name="connsiteY0" fmla="*/ 0 h 5417541"/>
              <a:gd name="connsiteX1" fmla="*/ 2579763 w 2906956"/>
              <a:gd name="connsiteY1" fmla="*/ 1032056 h 5417541"/>
              <a:gd name="connsiteX2" fmla="*/ 2445937 w 2906956"/>
              <a:gd name="connsiteY2" fmla="*/ 1559591 h 5417541"/>
              <a:gd name="connsiteX3" fmla="*/ 2303538 w 2906956"/>
              <a:gd name="connsiteY3" fmla="*/ 2112084 h 5417541"/>
              <a:gd name="connsiteX4" fmla="*/ 2195907 w 2906956"/>
              <a:gd name="connsiteY4" fmla="*/ 2606535 h 5417541"/>
              <a:gd name="connsiteX5" fmla="*/ 2110182 w 2906956"/>
              <a:gd name="connsiteY5" fmla="*/ 3029557 h 5417541"/>
              <a:gd name="connsiteX6" fmla="*/ 2040173 w 2906956"/>
              <a:gd name="connsiteY6" fmla="*/ 3563794 h 5417541"/>
              <a:gd name="connsiteX7" fmla="*/ 1998262 w 2906956"/>
              <a:gd name="connsiteY7" fmla="*/ 3972133 h 5417541"/>
              <a:gd name="connsiteX8" fmla="*/ 1970163 w 2906956"/>
              <a:gd name="connsiteY8" fmla="*/ 4422640 h 5417541"/>
              <a:gd name="connsiteX9" fmla="*/ 1957563 w 2906956"/>
              <a:gd name="connsiteY9" fmla="*/ 4801897 h 5417541"/>
              <a:gd name="connsiteX10" fmla="*/ 1295111 w 2906956"/>
              <a:gd name="connsiteY10" fmla="*/ 4994026 h 5417541"/>
              <a:gd name="connsiteX11" fmla="*/ 530184 w 2906956"/>
              <a:gd name="connsiteY11" fmla="*/ 5417541 h 5417541"/>
              <a:gd name="connsiteX12" fmla="*/ 65320 w 2906956"/>
              <a:gd name="connsiteY12" fmla="*/ 3416399 h 5417541"/>
              <a:gd name="connsiteX13" fmla="*/ 0 w 2906956"/>
              <a:gd name="connsiteY13" fmla="*/ 1727122 h 5417541"/>
              <a:gd name="connsiteX14" fmla="*/ 1622771 w 2906956"/>
              <a:gd name="connsiteY14" fmla="*/ 554892 h 5417541"/>
              <a:gd name="connsiteX15" fmla="*/ 2906956 w 2906956"/>
              <a:gd name="connsiteY15" fmla="*/ 0 h 5417541"/>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295111 w 2914576"/>
              <a:gd name="connsiteY10" fmla="*/ 4994026 h 5417541"/>
              <a:gd name="connsiteX11" fmla="*/ 530184 w 2914576"/>
              <a:gd name="connsiteY11" fmla="*/ 5417541 h 5417541"/>
              <a:gd name="connsiteX12" fmla="*/ 65320 w 2914576"/>
              <a:gd name="connsiteY12" fmla="*/ 3416399 h 5417541"/>
              <a:gd name="connsiteX13" fmla="*/ 0 w 2914576"/>
              <a:gd name="connsiteY13" fmla="*/ 1727122 h 5417541"/>
              <a:gd name="connsiteX14" fmla="*/ 1622771 w 2914576"/>
              <a:gd name="connsiteY14" fmla="*/ 554892 h 5417541"/>
              <a:gd name="connsiteX15" fmla="*/ 2914576 w 2914576"/>
              <a:gd name="connsiteY15" fmla="*/ 0 h 5417541"/>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295111 w 2914576"/>
              <a:gd name="connsiteY10" fmla="*/ 4994026 h 5417541"/>
              <a:gd name="connsiteX11" fmla="*/ 530184 w 2914576"/>
              <a:gd name="connsiteY11" fmla="*/ 5417541 h 5417541"/>
              <a:gd name="connsiteX12" fmla="*/ 65320 w 2914576"/>
              <a:gd name="connsiteY12" fmla="*/ 3416399 h 5417541"/>
              <a:gd name="connsiteX13" fmla="*/ 0 w 2914576"/>
              <a:gd name="connsiteY13" fmla="*/ 1727122 h 5417541"/>
              <a:gd name="connsiteX14" fmla="*/ 1622771 w 2914576"/>
              <a:gd name="connsiteY14" fmla="*/ 554892 h 5417541"/>
              <a:gd name="connsiteX15" fmla="*/ 2914576 w 2914576"/>
              <a:gd name="connsiteY15" fmla="*/ 0 h 5417541"/>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295111 w 2914576"/>
              <a:gd name="connsiteY10" fmla="*/ 4994026 h 5417541"/>
              <a:gd name="connsiteX11" fmla="*/ 530184 w 2914576"/>
              <a:gd name="connsiteY11" fmla="*/ 5417541 h 5417541"/>
              <a:gd name="connsiteX12" fmla="*/ 65320 w 2914576"/>
              <a:gd name="connsiteY12" fmla="*/ 3416399 h 5417541"/>
              <a:gd name="connsiteX13" fmla="*/ 0 w 2914576"/>
              <a:gd name="connsiteY13" fmla="*/ 1727122 h 5417541"/>
              <a:gd name="connsiteX14" fmla="*/ 1622771 w 2914576"/>
              <a:gd name="connsiteY14" fmla="*/ 554892 h 5417541"/>
              <a:gd name="connsiteX15" fmla="*/ 2914576 w 2914576"/>
              <a:gd name="connsiteY15" fmla="*/ 0 h 5417541"/>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295111 w 2914576"/>
              <a:gd name="connsiteY10" fmla="*/ 4994026 h 5417541"/>
              <a:gd name="connsiteX11" fmla="*/ 530184 w 2914576"/>
              <a:gd name="connsiteY11" fmla="*/ 5417541 h 5417541"/>
              <a:gd name="connsiteX12" fmla="*/ 65320 w 2914576"/>
              <a:gd name="connsiteY12" fmla="*/ 3416399 h 5417541"/>
              <a:gd name="connsiteX13" fmla="*/ 0 w 2914576"/>
              <a:gd name="connsiteY13" fmla="*/ 1727122 h 5417541"/>
              <a:gd name="connsiteX14" fmla="*/ 815051 w 2914576"/>
              <a:gd name="connsiteY14" fmla="*/ 1061783 h 5417541"/>
              <a:gd name="connsiteX15" fmla="*/ 2914576 w 2914576"/>
              <a:gd name="connsiteY15" fmla="*/ 0 h 5417541"/>
              <a:gd name="connsiteX0" fmla="*/ 2914576 w 2914576"/>
              <a:gd name="connsiteY0" fmla="*/ 15548 h 5433089"/>
              <a:gd name="connsiteX1" fmla="*/ 2579763 w 2914576"/>
              <a:gd name="connsiteY1" fmla="*/ 1047604 h 5433089"/>
              <a:gd name="connsiteX2" fmla="*/ 2445937 w 2914576"/>
              <a:gd name="connsiteY2" fmla="*/ 1575139 h 5433089"/>
              <a:gd name="connsiteX3" fmla="*/ 2303538 w 2914576"/>
              <a:gd name="connsiteY3" fmla="*/ 2127632 h 5433089"/>
              <a:gd name="connsiteX4" fmla="*/ 2195907 w 2914576"/>
              <a:gd name="connsiteY4" fmla="*/ 2622083 h 5433089"/>
              <a:gd name="connsiteX5" fmla="*/ 2110182 w 2914576"/>
              <a:gd name="connsiteY5" fmla="*/ 3045105 h 5433089"/>
              <a:gd name="connsiteX6" fmla="*/ 2040173 w 2914576"/>
              <a:gd name="connsiteY6" fmla="*/ 3579342 h 5433089"/>
              <a:gd name="connsiteX7" fmla="*/ 1998262 w 2914576"/>
              <a:gd name="connsiteY7" fmla="*/ 3987681 h 5433089"/>
              <a:gd name="connsiteX8" fmla="*/ 1970163 w 2914576"/>
              <a:gd name="connsiteY8" fmla="*/ 4438188 h 5433089"/>
              <a:gd name="connsiteX9" fmla="*/ 1957563 w 2914576"/>
              <a:gd name="connsiteY9" fmla="*/ 4817445 h 5433089"/>
              <a:gd name="connsiteX10" fmla="*/ 1295111 w 2914576"/>
              <a:gd name="connsiteY10" fmla="*/ 5009574 h 5433089"/>
              <a:gd name="connsiteX11" fmla="*/ 530184 w 2914576"/>
              <a:gd name="connsiteY11" fmla="*/ 5433089 h 5433089"/>
              <a:gd name="connsiteX12" fmla="*/ 65320 w 2914576"/>
              <a:gd name="connsiteY12" fmla="*/ 3431947 h 5433089"/>
              <a:gd name="connsiteX13" fmla="*/ 0 w 2914576"/>
              <a:gd name="connsiteY13" fmla="*/ 1742670 h 5433089"/>
              <a:gd name="connsiteX14" fmla="*/ 815051 w 2914576"/>
              <a:gd name="connsiteY14" fmla="*/ 1077331 h 5433089"/>
              <a:gd name="connsiteX15" fmla="*/ 1942811 w 2914576"/>
              <a:gd name="connsiteY15" fmla="*/ 470597 h 5433089"/>
              <a:gd name="connsiteX16" fmla="*/ 2914576 w 2914576"/>
              <a:gd name="connsiteY16" fmla="*/ 15548 h 5433089"/>
              <a:gd name="connsiteX0" fmla="*/ 2914576 w 2914576"/>
              <a:gd name="connsiteY0" fmla="*/ 16980 h 5434521"/>
              <a:gd name="connsiteX1" fmla="*/ 2579763 w 2914576"/>
              <a:gd name="connsiteY1" fmla="*/ 1049036 h 5434521"/>
              <a:gd name="connsiteX2" fmla="*/ 2445937 w 2914576"/>
              <a:gd name="connsiteY2" fmla="*/ 1576571 h 5434521"/>
              <a:gd name="connsiteX3" fmla="*/ 2303538 w 2914576"/>
              <a:gd name="connsiteY3" fmla="*/ 2129064 h 5434521"/>
              <a:gd name="connsiteX4" fmla="*/ 2195907 w 2914576"/>
              <a:gd name="connsiteY4" fmla="*/ 2623515 h 5434521"/>
              <a:gd name="connsiteX5" fmla="*/ 2110182 w 2914576"/>
              <a:gd name="connsiteY5" fmla="*/ 3046537 h 5434521"/>
              <a:gd name="connsiteX6" fmla="*/ 2040173 w 2914576"/>
              <a:gd name="connsiteY6" fmla="*/ 3580774 h 5434521"/>
              <a:gd name="connsiteX7" fmla="*/ 1998262 w 2914576"/>
              <a:gd name="connsiteY7" fmla="*/ 3989113 h 5434521"/>
              <a:gd name="connsiteX8" fmla="*/ 1970163 w 2914576"/>
              <a:gd name="connsiteY8" fmla="*/ 4439620 h 5434521"/>
              <a:gd name="connsiteX9" fmla="*/ 1957563 w 2914576"/>
              <a:gd name="connsiteY9" fmla="*/ 4818877 h 5434521"/>
              <a:gd name="connsiteX10" fmla="*/ 1295111 w 2914576"/>
              <a:gd name="connsiteY10" fmla="*/ 5011006 h 5434521"/>
              <a:gd name="connsiteX11" fmla="*/ 530184 w 2914576"/>
              <a:gd name="connsiteY11" fmla="*/ 5434521 h 5434521"/>
              <a:gd name="connsiteX12" fmla="*/ 65320 w 2914576"/>
              <a:gd name="connsiteY12" fmla="*/ 3433379 h 5434521"/>
              <a:gd name="connsiteX13" fmla="*/ 0 w 2914576"/>
              <a:gd name="connsiteY13" fmla="*/ 1744102 h 5434521"/>
              <a:gd name="connsiteX14" fmla="*/ 815051 w 2914576"/>
              <a:gd name="connsiteY14" fmla="*/ 1078763 h 5434521"/>
              <a:gd name="connsiteX15" fmla="*/ 1897091 w 2914576"/>
              <a:gd name="connsiteY15" fmla="*/ 433628 h 5434521"/>
              <a:gd name="connsiteX16" fmla="*/ 2914576 w 2914576"/>
              <a:gd name="connsiteY16" fmla="*/ 16980 h 5434521"/>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295111 w 2914576"/>
              <a:gd name="connsiteY10" fmla="*/ 4994026 h 5417541"/>
              <a:gd name="connsiteX11" fmla="*/ 530184 w 2914576"/>
              <a:gd name="connsiteY11" fmla="*/ 5417541 h 5417541"/>
              <a:gd name="connsiteX12" fmla="*/ 65320 w 2914576"/>
              <a:gd name="connsiteY12" fmla="*/ 3416399 h 5417541"/>
              <a:gd name="connsiteX13" fmla="*/ 0 w 2914576"/>
              <a:gd name="connsiteY13" fmla="*/ 1727122 h 5417541"/>
              <a:gd name="connsiteX14" fmla="*/ 815051 w 2914576"/>
              <a:gd name="connsiteY14" fmla="*/ 1061783 h 5417541"/>
              <a:gd name="connsiteX15" fmla="*/ 1897091 w 2914576"/>
              <a:gd name="connsiteY15" fmla="*/ 416648 h 5417541"/>
              <a:gd name="connsiteX16" fmla="*/ 2914576 w 2914576"/>
              <a:gd name="connsiteY16" fmla="*/ 0 h 5417541"/>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295111 w 2914576"/>
              <a:gd name="connsiteY10" fmla="*/ 4994026 h 5417541"/>
              <a:gd name="connsiteX11" fmla="*/ 530184 w 2914576"/>
              <a:gd name="connsiteY11" fmla="*/ 5417541 h 5417541"/>
              <a:gd name="connsiteX12" fmla="*/ 65320 w 2914576"/>
              <a:gd name="connsiteY12" fmla="*/ 3416399 h 5417541"/>
              <a:gd name="connsiteX13" fmla="*/ 0 w 2914576"/>
              <a:gd name="connsiteY13" fmla="*/ 1727122 h 5417541"/>
              <a:gd name="connsiteX14" fmla="*/ 815051 w 2914576"/>
              <a:gd name="connsiteY14" fmla="*/ 1061783 h 5417541"/>
              <a:gd name="connsiteX15" fmla="*/ 1813271 w 2914576"/>
              <a:gd name="connsiteY15" fmla="*/ 447369 h 5417541"/>
              <a:gd name="connsiteX16" fmla="*/ 2914576 w 2914576"/>
              <a:gd name="connsiteY16" fmla="*/ 0 h 5417541"/>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295111 w 2914576"/>
              <a:gd name="connsiteY10" fmla="*/ 4994026 h 5417541"/>
              <a:gd name="connsiteX11" fmla="*/ 530184 w 2914576"/>
              <a:gd name="connsiteY11" fmla="*/ 5417541 h 5417541"/>
              <a:gd name="connsiteX12" fmla="*/ 65320 w 2914576"/>
              <a:gd name="connsiteY12" fmla="*/ 3416399 h 5417541"/>
              <a:gd name="connsiteX13" fmla="*/ 0 w 2914576"/>
              <a:gd name="connsiteY13" fmla="*/ 1727122 h 5417541"/>
              <a:gd name="connsiteX14" fmla="*/ 822671 w 2914576"/>
              <a:gd name="connsiteY14" fmla="*/ 1031062 h 5417541"/>
              <a:gd name="connsiteX15" fmla="*/ 1813271 w 2914576"/>
              <a:gd name="connsiteY15" fmla="*/ 447369 h 5417541"/>
              <a:gd name="connsiteX16" fmla="*/ 2914576 w 2914576"/>
              <a:gd name="connsiteY16" fmla="*/ 0 h 5417541"/>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295111 w 2914576"/>
              <a:gd name="connsiteY10" fmla="*/ 4994026 h 5417541"/>
              <a:gd name="connsiteX11" fmla="*/ 530184 w 2914576"/>
              <a:gd name="connsiteY11" fmla="*/ 5417541 h 5417541"/>
              <a:gd name="connsiteX12" fmla="*/ 65320 w 2914576"/>
              <a:gd name="connsiteY12" fmla="*/ 3416399 h 5417541"/>
              <a:gd name="connsiteX13" fmla="*/ 0 w 2914576"/>
              <a:gd name="connsiteY13" fmla="*/ 1727122 h 5417541"/>
              <a:gd name="connsiteX14" fmla="*/ 822671 w 2914576"/>
              <a:gd name="connsiteY14" fmla="*/ 1031062 h 5417541"/>
              <a:gd name="connsiteX15" fmla="*/ 1813271 w 2914576"/>
              <a:gd name="connsiteY15" fmla="*/ 447369 h 5417541"/>
              <a:gd name="connsiteX16" fmla="*/ 2914576 w 2914576"/>
              <a:gd name="connsiteY16" fmla="*/ 0 h 5417541"/>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295111 w 2914576"/>
              <a:gd name="connsiteY10" fmla="*/ 4994026 h 5417541"/>
              <a:gd name="connsiteX11" fmla="*/ 530184 w 2914576"/>
              <a:gd name="connsiteY11" fmla="*/ 5417541 h 5417541"/>
              <a:gd name="connsiteX12" fmla="*/ 65320 w 2914576"/>
              <a:gd name="connsiteY12" fmla="*/ 3416399 h 5417541"/>
              <a:gd name="connsiteX13" fmla="*/ 0 w 2914576"/>
              <a:gd name="connsiteY13" fmla="*/ 1727122 h 5417541"/>
              <a:gd name="connsiteX14" fmla="*/ 822671 w 2914576"/>
              <a:gd name="connsiteY14" fmla="*/ 1031062 h 5417541"/>
              <a:gd name="connsiteX15" fmla="*/ 1813271 w 2914576"/>
              <a:gd name="connsiteY15" fmla="*/ 447369 h 5417541"/>
              <a:gd name="connsiteX16" fmla="*/ 2914576 w 2914576"/>
              <a:gd name="connsiteY16" fmla="*/ 0 h 5417541"/>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295111 w 2914576"/>
              <a:gd name="connsiteY10" fmla="*/ 4994026 h 5417541"/>
              <a:gd name="connsiteX11" fmla="*/ 530184 w 2914576"/>
              <a:gd name="connsiteY11" fmla="*/ 5417541 h 5417541"/>
              <a:gd name="connsiteX12" fmla="*/ 65320 w 2914576"/>
              <a:gd name="connsiteY12" fmla="*/ 3416399 h 5417541"/>
              <a:gd name="connsiteX13" fmla="*/ 0 w 2914576"/>
              <a:gd name="connsiteY13" fmla="*/ 1727122 h 5417541"/>
              <a:gd name="connsiteX14" fmla="*/ 822671 w 2914576"/>
              <a:gd name="connsiteY14" fmla="*/ 1031062 h 5417541"/>
              <a:gd name="connsiteX15" fmla="*/ 1813271 w 2914576"/>
              <a:gd name="connsiteY15" fmla="*/ 447369 h 5417541"/>
              <a:gd name="connsiteX16" fmla="*/ 2914576 w 2914576"/>
              <a:gd name="connsiteY16" fmla="*/ 0 h 5417541"/>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295111 w 2914576"/>
              <a:gd name="connsiteY10" fmla="*/ 4994026 h 5417541"/>
              <a:gd name="connsiteX11" fmla="*/ 530184 w 2914576"/>
              <a:gd name="connsiteY11" fmla="*/ 5417541 h 5417541"/>
              <a:gd name="connsiteX12" fmla="*/ 65320 w 2914576"/>
              <a:gd name="connsiteY12" fmla="*/ 3416399 h 5417541"/>
              <a:gd name="connsiteX13" fmla="*/ 0 w 2914576"/>
              <a:gd name="connsiteY13" fmla="*/ 1727122 h 5417541"/>
              <a:gd name="connsiteX14" fmla="*/ 822671 w 2914576"/>
              <a:gd name="connsiteY14" fmla="*/ 1031062 h 5417541"/>
              <a:gd name="connsiteX15" fmla="*/ 1813271 w 2914576"/>
              <a:gd name="connsiteY15" fmla="*/ 447369 h 5417541"/>
              <a:gd name="connsiteX16" fmla="*/ 2914576 w 2914576"/>
              <a:gd name="connsiteY16" fmla="*/ 0 h 5417541"/>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409411 w 2914576"/>
              <a:gd name="connsiteY10" fmla="*/ 4963306 h 5417541"/>
              <a:gd name="connsiteX11" fmla="*/ 530184 w 2914576"/>
              <a:gd name="connsiteY11" fmla="*/ 5417541 h 5417541"/>
              <a:gd name="connsiteX12" fmla="*/ 65320 w 2914576"/>
              <a:gd name="connsiteY12" fmla="*/ 3416399 h 5417541"/>
              <a:gd name="connsiteX13" fmla="*/ 0 w 2914576"/>
              <a:gd name="connsiteY13" fmla="*/ 1727122 h 5417541"/>
              <a:gd name="connsiteX14" fmla="*/ 822671 w 2914576"/>
              <a:gd name="connsiteY14" fmla="*/ 1031062 h 5417541"/>
              <a:gd name="connsiteX15" fmla="*/ 1813271 w 2914576"/>
              <a:gd name="connsiteY15" fmla="*/ 447369 h 5417541"/>
              <a:gd name="connsiteX16" fmla="*/ 2914576 w 2914576"/>
              <a:gd name="connsiteY16" fmla="*/ 0 h 5417541"/>
              <a:gd name="connsiteX0" fmla="*/ 2914576 w 2914576"/>
              <a:gd name="connsiteY0" fmla="*/ 0 h 5516539"/>
              <a:gd name="connsiteX1" fmla="*/ 2579763 w 2914576"/>
              <a:gd name="connsiteY1" fmla="*/ 1032056 h 5516539"/>
              <a:gd name="connsiteX2" fmla="*/ 2445937 w 2914576"/>
              <a:gd name="connsiteY2" fmla="*/ 1559591 h 5516539"/>
              <a:gd name="connsiteX3" fmla="*/ 2303538 w 2914576"/>
              <a:gd name="connsiteY3" fmla="*/ 2112084 h 5516539"/>
              <a:gd name="connsiteX4" fmla="*/ 2195907 w 2914576"/>
              <a:gd name="connsiteY4" fmla="*/ 2606535 h 5516539"/>
              <a:gd name="connsiteX5" fmla="*/ 2110182 w 2914576"/>
              <a:gd name="connsiteY5" fmla="*/ 3029557 h 5516539"/>
              <a:gd name="connsiteX6" fmla="*/ 2040173 w 2914576"/>
              <a:gd name="connsiteY6" fmla="*/ 3563794 h 5516539"/>
              <a:gd name="connsiteX7" fmla="*/ 1998262 w 2914576"/>
              <a:gd name="connsiteY7" fmla="*/ 3972133 h 5516539"/>
              <a:gd name="connsiteX8" fmla="*/ 1970163 w 2914576"/>
              <a:gd name="connsiteY8" fmla="*/ 4422640 h 5516539"/>
              <a:gd name="connsiteX9" fmla="*/ 1957563 w 2914576"/>
              <a:gd name="connsiteY9" fmla="*/ 4801897 h 5516539"/>
              <a:gd name="connsiteX10" fmla="*/ 1409411 w 2914576"/>
              <a:gd name="connsiteY10" fmla="*/ 4963306 h 5516539"/>
              <a:gd name="connsiteX11" fmla="*/ 990311 w 2914576"/>
              <a:gd name="connsiteY11" fmla="*/ 5186030 h 5516539"/>
              <a:gd name="connsiteX12" fmla="*/ 530184 w 2914576"/>
              <a:gd name="connsiteY12" fmla="*/ 5417541 h 5516539"/>
              <a:gd name="connsiteX13" fmla="*/ 65320 w 2914576"/>
              <a:gd name="connsiteY13" fmla="*/ 3416399 h 5516539"/>
              <a:gd name="connsiteX14" fmla="*/ 0 w 2914576"/>
              <a:gd name="connsiteY14" fmla="*/ 1727122 h 5516539"/>
              <a:gd name="connsiteX15" fmla="*/ 822671 w 2914576"/>
              <a:gd name="connsiteY15" fmla="*/ 1031062 h 5516539"/>
              <a:gd name="connsiteX16" fmla="*/ 1813271 w 2914576"/>
              <a:gd name="connsiteY16" fmla="*/ 447369 h 5516539"/>
              <a:gd name="connsiteX17" fmla="*/ 2914576 w 2914576"/>
              <a:gd name="connsiteY17" fmla="*/ 0 h 5516539"/>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409411 w 2914576"/>
              <a:gd name="connsiteY10" fmla="*/ 4963306 h 5417541"/>
              <a:gd name="connsiteX11" fmla="*/ 990311 w 2914576"/>
              <a:gd name="connsiteY11" fmla="*/ 5186030 h 5417541"/>
              <a:gd name="connsiteX12" fmla="*/ 530184 w 2914576"/>
              <a:gd name="connsiteY12" fmla="*/ 5417541 h 5417541"/>
              <a:gd name="connsiteX13" fmla="*/ 65320 w 2914576"/>
              <a:gd name="connsiteY13" fmla="*/ 3416399 h 5417541"/>
              <a:gd name="connsiteX14" fmla="*/ 0 w 2914576"/>
              <a:gd name="connsiteY14" fmla="*/ 1727122 h 5417541"/>
              <a:gd name="connsiteX15" fmla="*/ 822671 w 2914576"/>
              <a:gd name="connsiteY15" fmla="*/ 1031062 h 5417541"/>
              <a:gd name="connsiteX16" fmla="*/ 1813271 w 2914576"/>
              <a:gd name="connsiteY16" fmla="*/ 447369 h 5417541"/>
              <a:gd name="connsiteX17" fmla="*/ 2914576 w 2914576"/>
              <a:gd name="connsiteY17" fmla="*/ 0 h 5417541"/>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409411 w 2914576"/>
              <a:gd name="connsiteY10" fmla="*/ 4963306 h 5417541"/>
              <a:gd name="connsiteX11" fmla="*/ 1005551 w 2914576"/>
              <a:gd name="connsiteY11" fmla="*/ 5139949 h 5417541"/>
              <a:gd name="connsiteX12" fmla="*/ 530184 w 2914576"/>
              <a:gd name="connsiteY12" fmla="*/ 5417541 h 5417541"/>
              <a:gd name="connsiteX13" fmla="*/ 65320 w 2914576"/>
              <a:gd name="connsiteY13" fmla="*/ 3416399 h 5417541"/>
              <a:gd name="connsiteX14" fmla="*/ 0 w 2914576"/>
              <a:gd name="connsiteY14" fmla="*/ 1727122 h 5417541"/>
              <a:gd name="connsiteX15" fmla="*/ 822671 w 2914576"/>
              <a:gd name="connsiteY15" fmla="*/ 1031062 h 5417541"/>
              <a:gd name="connsiteX16" fmla="*/ 1813271 w 2914576"/>
              <a:gd name="connsiteY16" fmla="*/ 447369 h 5417541"/>
              <a:gd name="connsiteX17" fmla="*/ 2914576 w 2914576"/>
              <a:gd name="connsiteY17" fmla="*/ 0 h 5417541"/>
              <a:gd name="connsiteX0" fmla="*/ 2914576 w 2914576"/>
              <a:gd name="connsiteY0" fmla="*/ 0 h 5448037"/>
              <a:gd name="connsiteX1" fmla="*/ 2579763 w 2914576"/>
              <a:gd name="connsiteY1" fmla="*/ 1032056 h 5448037"/>
              <a:gd name="connsiteX2" fmla="*/ 2445937 w 2914576"/>
              <a:gd name="connsiteY2" fmla="*/ 1559591 h 5448037"/>
              <a:gd name="connsiteX3" fmla="*/ 2303538 w 2914576"/>
              <a:gd name="connsiteY3" fmla="*/ 2112084 h 5448037"/>
              <a:gd name="connsiteX4" fmla="*/ 2195907 w 2914576"/>
              <a:gd name="connsiteY4" fmla="*/ 2606535 h 5448037"/>
              <a:gd name="connsiteX5" fmla="*/ 2110182 w 2914576"/>
              <a:gd name="connsiteY5" fmla="*/ 3029557 h 5448037"/>
              <a:gd name="connsiteX6" fmla="*/ 2040173 w 2914576"/>
              <a:gd name="connsiteY6" fmla="*/ 3563794 h 5448037"/>
              <a:gd name="connsiteX7" fmla="*/ 1998262 w 2914576"/>
              <a:gd name="connsiteY7" fmla="*/ 3972133 h 5448037"/>
              <a:gd name="connsiteX8" fmla="*/ 1970163 w 2914576"/>
              <a:gd name="connsiteY8" fmla="*/ 4422640 h 5448037"/>
              <a:gd name="connsiteX9" fmla="*/ 1957563 w 2914576"/>
              <a:gd name="connsiteY9" fmla="*/ 4801897 h 5448037"/>
              <a:gd name="connsiteX10" fmla="*/ 1409411 w 2914576"/>
              <a:gd name="connsiteY10" fmla="*/ 4963306 h 5448037"/>
              <a:gd name="connsiteX11" fmla="*/ 1005551 w 2914576"/>
              <a:gd name="connsiteY11" fmla="*/ 5139949 h 5448037"/>
              <a:gd name="connsiteX12" fmla="*/ 530184 w 2914576"/>
              <a:gd name="connsiteY12" fmla="*/ 5417541 h 5448037"/>
              <a:gd name="connsiteX13" fmla="*/ 243551 w 2914576"/>
              <a:gd name="connsiteY13" fmla="*/ 4348892 h 5448037"/>
              <a:gd name="connsiteX14" fmla="*/ 65320 w 2914576"/>
              <a:gd name="connsiteY14" fmla="*/ 3416399 h 5448037"/>
              <a:gd name="connsiteX15" fmla="*/ 0 w 2914576"/>
              <a:gd name="connsiteY15" fmla="*/ 1727122 h 5448037"/>
              <a:gd name="connsiteX16" fmla="*/ 822671 w 2914576"/>
              <a:gd name="connsiteY16" fmla="*/ 1031062 h 5448037"/>
              <a:gd name="connsiteX17" fmla="*/ 1813271 w 2914576"/>
              <a:gd name="connsiteY17" fmla="*/ 447369 h 5448037"/>
              <a:gd name="connsiteX18" fmla="*/ 2914576 w 2914576"/>
              <a:gd name="connsiteY18" fmla="*/ 0 h 5448037"/>
              <a:gd name="connsiteX0" fmla="*/ 2914576 w 2914576"/>
              <a:gd name="connsiteY0" fmla="*/ 0 h 5448037"/>
              <a:gd name="connsiteX1" fmla="*/ 2579763 w 2914576"/>
              <a:gd name="connsiteY1" fmla="*/ 1032056 h 5448037"/>
              <a:gd name="connsiteX2" fmla="*/ 2445937 w 2914576"/>
              <a:gd name="connsiteY2" fmla="*/ 1559591 h 5448037"/>
              <a:gd name="connsiteX3" fmla="*/ 2303538 w 2914576"/>
              <a:gd name="connsiteY3" fmla="*/ 2112084 h 5448037"/>
              <a:gd name="connsiteX4" fmla="*/ 2195907 w 2914576"/>
              <a:gd name="connsiteY4" fmla="*/ 2606535 h 5448037"/>
              <a:gd name="connsiteX5" fmla="*/ 2110182 w 2914576"/>
              <a:gd name="connsiteY5" fmla="*/ 3029557 h 5448037"/>
              <a:gd name="connsiteX6" fmla="*/ 2040173 w 2914576"/>
              <a:gd name="connsiteY6" fmla="*/ 3563794 h 5448037"/>
              <a:gd name="connsiteX7" fmla="*/ 1998262 w 2914576"/>
              <a:gd name="connsiteY7" fmla="*/ 3972133 h 5448037"/>
              <a:gd name="connsiteX8" fmla="*/ 1970163 w 2914576"/>
              <a:gd name="connsiteY8" fmla="*/ 4422640 h 5448037"/>
              <a:gd name="connsiteX9" fmla="*/ 1957563 w 2914576"/>
              <a:gd name="connsiteY9" fmla="*/ 4801897 h 5448037"/>
              <a:gd name="connsiteX10" fmla="*/ 1409411 w 2914576"/>
              <a:gd name="connsiteY10" fmla="*/ 4963306 h 5448037"/>
              <a:gd name="connsiteX11" fmla="*/ 1005551 w 2914576"/>
              <a:gd name="connsiteY11" fmla="*/ 5139949 h 5448037"/>
              <a:gd name="connsiteX12" fmla="*/ 530184 w 2914576"/>
              <a:gd name="connsiteY12" fmla="*/ 5417541 h 5448037"/>
              <a:gd name="connsiteX13" fmla="*/ 220691 w 2914576"/>
              <a:gd name="connsiteY13" fmla="*/ 4348892 h 5448037"/>
              <a:gd name="connsiteX14" fmla="*/ 65320 w 2914576"/>
              <a:gd name="connsiteY14" fmla="*/ 3416399 h 5448037"/>
              <a:gd name="connsiteX15" fmla="*/ 0 w 2914576"/>
              <a:gd name="connsiteY15" fmla="*/ 1727122 h 5448037"/>
              <a:gd name="connsiteX16" fmla="*/ 822671 w 2914576"/>
              <a:gd name="connsiteY16" fmla="*/ 1031062 h 5448037"/>
              <a:gd name="connsiteX17" fmla="*/ 1813271 w 2914576"/>
              <a:gd name="connsiteY17" fmla="*/ 447369 h 5448037"/>
              <a:gd name="connsiteX18" fmla="*/ 2914576 w 2914576"/>
              <a:gd name="connsiteY18" fmla="*/ 0 h 5448037"/>
              <a:gd name="connsiteX0" fmla="*/ 2914576 w 2914576"/>
              <a:gd name="connsiteY0" fmla="*/ 0 h 5448037"/>
              <a:gd name="connsiteX1" fmla="*/ 2579763 w 2914576"/>
              <a:gd name="connsiteY1" fmla="*/ 1032056 h 5448037"/>
              <a:gd name="connsiteX2" fmla="*/ 2445937 w 2914576"/>
              <a:gd name="connsiteY2" fmla="*/ 1559591 h 5448037"/>
              <a:gd name="connsiteX3" fmla="*/ 2303538 w 2914576"/>
              <a:gd name="connsiteY3" fmla="*/ 2112084 h 5448037"/>
              <a:gd name="connsiteX4" fmla="*/ 2195907 w 2914576"/>
              <a:gd name="connsiteY4" fmla="*/ 2606535 h 5448037"/>
              <a:gd name="connsiteX5" fmla="*/ 2110182 w 2914576"/>
              <a:gd name="connsiteY5" fmla="*/ 3029557 h 5448037"/>
              <a:gd name="connsiteX6" fmla="*/ 2040173 w 2914576"/>
              <a:gd name="connsiteY6" fmla="*/ 3563794 h 5448037"/>
              <a:gd name="connsiteX7" fmla="*/ 1998262 w 2914576"/>
              <a:gd name="connsiteY7" fmla="*/ 3972133 h 5448037"/>
              <a:gd name="connsiteX8" fmla="*/ 1970163 w 2914576"/>
              <a:gd name="connsiteY8" fmla="*/ 4422640 h 5448037"/>
              <a:gd name="connsiteX9" fmla="*/ 1957563 w 2914576"/>
              <a:gd name="connsiteY9" fmla="*/ 4801897 h 5448037"/>
              <a:gd name="connsiteX10" fmla="*/ 1409411 w 2914576"/>
              <a:gd name="connsiteY10" fmla="*/ 4963306 h 5448037"/>
              <a:gd name="connsiteX11" fmla="*/ 1005551 w 2914576"/>
              <a:gd name="connsiteY11" fmla="*/ 5139949 h 5448037"/>
              <a:gd name="connsiteX12" fmla="*/ 530184 w 2914576"/>
              <a:gd name="connsiteY12" fmla="*/ 5417541 h 5448037"/>
              <a:gd name="connsiteX13" fmla="*/ 220691 w 2914576"/>
              <a:gd name="connsiteY13" fmla="*/ 4348892 h 5448037"/>
              <a:gd name="connsiteX14" fmla="*/ 65320 w 2914576"/>
              <a:gd name="connsiteY14" fmla="*/ 3416399 h 5448037"/>
              <a:gd name="connsiteX15" fmla="*/ 0 w 2914576"/>
              <a:gd name="connsiteY15" fmla="*/ 1727122 h 5448037"/>
              <a:gd name="connsiteX16" fmla="*/ 822671 w 2914576"/>
              <a:gd name="connsiteY16" fmla="*/ 1031062 h 5448037"/>
              <a:gd name="connsiteX17" fmla="*/ 1813271 w 2914576"/>
              <a:gd name="connsiteY17" fmla="*/ 447369 h 5448037"/>
              <a:gd name="connsiteX18" fmla="*/ 2914576 w 2914576"/>
              <a:gd name="connsiteY18" fmla="*/ 0 h 5448037"/>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409411 w 2914576"/>
              <a:gd name="connsiteY10" fmla="*/ 4963306 h 5417541"/>
              <a:gd name="connsiteX11" fmla="*/ 1005551 w 2914576"/>
              <a:gd name="connsiteY11" fmla="*/ 5139949 h 5417541"/>
              <a:gd name="connsiteX12" fmla="*/ 530184 w 2914576"/>
              <a:gd name="connsiteY12" fmla="*/ 5417541 h 5417541"/>
              <a:gd name="connsiteX13" fmla="*/ 220691 w 2914576"/>
              <a:gd name="connsiteY13" fmla="*/ 4348892 h 5417541"/>
              <a:gd name="connsiteX14" fmla="*/ 65320 w 2914576"/>
              <a:gd name="connsiteY14" fmla="*/ 3416399 h 5417541"/>
              <a:gd name="connsiteX15" fmla="*/ 0 w 2914576"/>
              <a:gd name="connsiteY15" fmla="*/ 1727122 h 5417541"/>
              <a:gd name="connsiteX16" fmla="*/ 822671 w 2914576"/>
              <a:gd name="connsiteY16" fmla="*/ 1031062 h 5417541"/>
              <a:gd name="connsiteX17" fmla="*/ 1813271 w 2914576"/>
              <a:gd name="connsiteY17" fmla="*/ 447369 h 5417541"/>
              <a:gd name="connsiteX18" fmla="*/ 2914576 w 2914576"/>
              <a:gd name="connsiteY18" fmla="*/ 0 h 5417541"/>
              <a:gd name="connsiteX0" fmla="*/ 2975491 w 2975491"/>
              <a:gd name="connsiteY0" fmla="*/ 0 h 5417541"/>
              <a:gd name="connsiteX1" fmla="*/ 2640678 w 2975491"/>
              <a:gd name="connsiteY1" fmla="*/ 1032056 h 5417541"/>
              <a:gd name="connsiteX2" fmla="*/ 2506852 w 2975491"/>
              <a:gd name="connsiteY2" fmla="*/ 1559591 h 5417541"/>
              <a:gd name="connsiteX3" fmla="*/ 2364453 w 2975491"/>
              <a:gd name="connsiteY3" fmla="*/ 2112084 h 5417541"/>
              <a:gd name="connsiteX4" fmla="*/ 2256822 w 2975491"/>
              <a:gd name="connsiteY4" fmla="*/ 2606535 h 5417541"/>
              <a:gd name="connsiteX5" fmla="*/ 2171097 w 2975491"/>
              <a:gd name="connsiteY5" fmla="*/ 3029557 h 5417541"/>
              <a:gd name="connsiteX6" fmla="*/ 2101088 w 2975491"/>
              <a:gd name="connsiteY6" fmla="*/ 3563794 h 5417541"/>
              <a:gd name="connsiteX7" fmla="*/ 2059177 w 2975491"/>
              <a:gd name="connsiteY7" fmla="*/ 3972133 h 5417541"/>
              <a:gd name="connsiteX8" fmla="*/ 2031078 w 2975491"/>
              <a:gd name="connsiteY8" fmla="*/ 4422640 h 5417541"/>
              <a:gd name="connsiteX9" fmla="*/ 2018478 w 2975491"/>
              <a:gd name="connsiteY9" fmla="*/ 4801897 h 5417541"/>
              <a:gd name="connsiteX10" fmla="*/ 1470326 w 2975491"/>
              <a:gd name="connsiteY10" fmla="*/ 4963306 h 5417541"/>
              <a:gd name="connsiteX11" fmla="*/ 1066466 w 2975491"/>
              <a:gd name="connsiteY11" fmla="*/ 5139949 h 5417541"/>
              <a:gd name="connsiteX12" fmla="*/ 591099 w 2975491"/>
              <a:gd name="connsiteY12" fmla="*/ 5417541 h 5417541"/>
              <a:gd name="connsiteX13" fmla="*/ 281606 w 2975491"/>
              <a:gd name="connsiteY13" fmla="*/ 4348892 h 5417541"/>
              <a:gd name="connsiteX14" fmla="*/ 126235 w 2975491"/>
              <a:gd name="connsiteY14" fmla="*/ 3416399 h 5417541"/>
              <a:gd name="connsiteX15" fmla="*/ 68246 w 2975491"/>
              <a:gd name="connsiteY15" fmla="*/ 2689977 h 5417541"/>
              <a:gd name="connsiteX16" fmla="*/ 60915 w 2975491"/>
              <a:gd name="connsiteY16" fmla="*/ 1727122 h 5417541"/>
              <a:gd name="connsiteX17" fmla="*/ 883586 w 2975491"/>
              <a:gd name="connsiteY17" fmla="*/ 1031062 h 5417541"/>
              <a:gd name="connsiteX18" fmla="*/ 1874186 w 2975491"/>
              <a:gd name="connsiteY18" fmla="*/ 447369 h 5417541"/>
              <a:gd name="connsiteX19" fmla="*/ 2975491 w 2975491"/>
              <a:gd name="connsiteY19" fmla="*/ 0 h 5417541"/>
              <a:gd name="connsiteX0" fmla="*/ 2917929 w 2917929"/>
              <a:gd name="connsiteY0" fmla="*/ 0 h 5417541"/>
              <a:gd name="connsiteX1" fmla="*/ 2583116 w 2917929"/>
              <a:gd name="connsiteY1" fmla="*/ 1032056 h 5417541"/>
              <a:gd name="connsiteX2" fmla="*/ 2449290 w 2917929"/>
              <a:gd name="connsiteY2" fmla="*/ 1559591 h 5417541"/>
              <a:gd name="connsiteX3" fmla="*/ 2306891 w 2917929"/>
              <a:gd name="connsiteY3" fmla="*/ 2112084 h 5417541"/>
              <a:gd name="connsiteX4" fmla="*/ 2199260 w 2917929"/>
              <a:gd name="connsiteY4" fmla="*/ 2606535 h 5417541"/>
              <a:gd name="connsiteX5" fmla="*/ 2113535 w 2917929"/>
              <a:gd name="connsiteY5" fmla="*/ 3029557 h 5417541"/>
              <a:gd name="connsiteX6" fmla="*/ 2043526 w 2917929"/>
              <a:gd name="connsiteY6" fmla="*/ 3563794 h 5417541"/>
              <a:gd name="connsiteX7" fmla="*/ 2001615 w 2917929"/>
              <a:gd name="connsiteY7" fmla="*/ 3972133 h 5417541"/>
              <a:gd name="connsiteX8" fmla="*/ 1973516 w 2917929"/>
              <a:gd name="connsiteY8" fmla="*/ 4422640 h 5417541"/>
              <a:gd name="connsiteX9" fmla="*/ 1960916 w 2917929"/>
              <a:gd name="connsiteY9" fmla="*/ 4801897 h 5417541"/>
              <a:gd name="connsiteX10" fmla="*/ 1412764 w 2917929"/>
              <a:gd name="connsiteY10" fmla="*/ 4963306 h 5417541"/>
              <a:gd name="connsiteX11" fmla="*/ 1008904 w 2917929"/>
              <a:gd name="connsiteY11" fmla="*/ 5139949 h 5417541"/>
              <a:gd name="connsiteX12" fmla="*/ 533537 w 2917929"/>
              <a:gd name="connsiteY12" fmla="*/ 5417541 h 5417541"/>
              <a:gd name="connsiteX13" fmla="*/ 224044 w 2917929"/>
              <a:gd name="connsiteY13" fmla="*/ 4348892 h 5417541"/>
              <a:gd name="connsiteX14" fmla="*/ 68673 w 2917929"/>
              <a:gd name="connsiteY14" fmla="*/ 3416399 h 5417541"/>
              <a:gd name="connsiteX15" fmla="*/ 10684 w 2917929"/>
              <a:gd name="connsiteY15" fmla="*/ 2689977 h 5417541"/>
              <a:gd name="connsiteX16" fmla="*/ 3353 w 2917929"/>
              <a:gd name="connsiteY16" fmla="*/ 1727122 h 5417541"/>
              <a:gd name="connsiteX17" fmla="*/ 826024 w 2917929"/>
              <a:gd name="connsiteY17" fmla="*/ 1031062 h 5417541"/>
              <a:gd name="connsiteX18" fmla="*/ 1816624 w 2917929"/>
              <a:gd name="connsiteY18" fmla="*/ 447369 h 5417541"/>
              <a:gd name="connsiteX19" fmla="*/ 2917929 w 2917929"/>
              <a:gd name="connsiteY19" fmla="*/ 0 h 5417541"/>
              <a:gd name="connsiteX0" fmla="*/ 2917929 w 2917929"/>
              <a:gd name="connsiteY0" fmla="*/ 0 h 5417541"/>
              <a:gd name="connsiteX1" fmla="*/ 2583116 w 2917929"/>
              <a:gd name="connsiteY1" fmla="*/ 1032056 h 5417541"/>
              <a:gd name="connsiteX2" fmla="*/ 2449290 w 2917929"/>
              <a:gd name="connsiteY2" fmla="*/ 1559591 h 5417541"/>
              <a:gd name="connsiteX3" fmla="*/ 2306891 w 2917929"/>
              <a:gd name="connsiteY3" fmla="*/ 2112084 h 5417541"/>
              <a:gd name="connsiteX4" fmla="*/ 2199260 w 2917929"/>
              <a:gd name="connsiteY4" fmla="*/ 2606535 h 5417541"/>
              <a:gd name="connsiteX5" fmla="*/ 2113535 w 2917929"/>
              <a:gd name="connsiteY5" fmla="*/ 3029557 h 5417541"/>
              <a:gd name="connsiteX6" fmla="*/ 2043526 w 2917929"/>
              <a:gd name="connsiteY6" fmla="*/ 3563794 h 5417541"/>
              <a:gd name="connsiteX7" fmla="*/ 2001615 w 2917929"/>
              <a:gd name="connsiteY7" fmla="*/ 3972133 h 5417541"/>
              <a:gd name="connsiteX8" fmla="*/ 1973516 w 2917929"/>
              <a:gd name="connsiteY8" fmla="*/ 4422640 h 5417541"/>
              <a:gd name="connsiteX9" fmla="*/ 1960916 w 2917929"/>
              <a:gd name="connsiteY9" fmla="*/ 4801897 h 5417541"/>
              <a:gd name="connsiteX10" fmla="*/ 1412764 w 2917929"/>
              <a:gd name="connsiteY10" fmla="*/ 4963306 h 5417541"/>
              <a:gd name="connsiteX11" fmla="*/ 1008904 w 2917929"/>
              <a:gd name="connsiteY11" fmla="*/ 5139949 h 5417541"/>
              <a:gd name="connsiteX12" fmla="*/ 533537 w 2917929"/>
              <a:gd name="connsiteY12" fmla="*/ 5417541 h 5417541"/>
              <a:gd name="connsiteX13" fmla="*/ 224044 w 2917929"/>
              <a:gd name="connsiteY13" fmla="*/ 4348892 h 5417541"/>
              <a:gd name="connsiteX14" fmla="*/ 68673 w 2917929"/>
              <a:gd name="connsiteY14" fmla="*/ 3416399 h 5417541"/>
              <a:gd name="connsiteX15" fmla="*/ 10684 w 2917929"/>
              <a:gd name="connsiteY15" fmla="*/ 2689977 h 5417541"/>
              <a:gd name="connsiteX16" fmla="*/ 3353 w 2917929"/>
              <a:gd name="connsiteY16" fmla="*/ 1727122 h 5417541"/>
              <a:gd name="connsiteX17" fmla="*/ 826024 w 2917929"/>
              <a:gd name="connsiteY17" fmla="*/ 1031062 h 5417541"/>
              <a:gd name="connsiteX18" fmla="*/ 1816624 w 2917929"/>
              <a:gd name="connsiteY18" fmla="*/ 447369 h 5417541"/>
              <a:gd name="connsiteX19" fmla="*/ 2917929 w 2917929"/>
              <a:gd name="connsiteY19" fmla="*/ 0 h 5417541"/>
              <a:gd name="connsiteX0" fmla="*/ 2917929 w 2961096"/>
              <a:gd name="connsiteY0" fmla="*/ 0 h 5417541"/>
              <a:gd name="connsiteX1" fmla="*/ 2723405 w 2961096"/>
              <a:gd name="connsiteY1" fmla="*/ 554891 h 5417541"/>
              <a:gd name="connsiteX2" fmla="*/ 2583116 w 2961096"/>
              <a:gd name="connsiteY2" fmla="*/ 1032056 h 5417541"/>
              <a:gd name="connsiteX3" fmla="*/ 2449290 w 2961096"/>
              <a:gd name="connsiteY3" fmla="*/ 1559591 h 5417541"/>
              <a:gd name="connsiteX4" fmla="*/ 2306891 w 2961096"/>
              <a:gd name="connsiteY4" fmla="*/ 2112084 h 5417541"/>
              <a:gd name="connsiteX5" fmla="*/ 2199260 w 2961096"/>
              <a:gd name="connsiteY5" fmla="*/ 2606535 h 5417541"/>
              <a:gd name="connsiteX6" fmla="*/ 2113535 w 2961096"/>
              <a:gd name="connsiteY6" fmla="*/ 3029557 h 5417541"/>
              <a:gd name="connsiteX7" fmla="*/ 2043526 w 2961096"/>
              <a:gd name="connsiteY7" fmla="*/ 3563794 h 5417541"/>
              <a:gd name="connsiteX8" fmla="*/ 2001615 w 2961096"/>
              <a:gd name="connsiteY8" fmla="*/ 3972133 h 5417541"/>
              <a:gd name="connsiteX9" fmla="*/ 1973516 w 2961096"/>
              <a:gd name="connsiteY9" fmla="*/ 4422640 h 5417541"/>
              <a:gd name="connsiteX10" fmla="*/ 1960916 w 2961096"/>
              <a:gd name="connsiteY10" fmla="*/ 4801897 h 5417541"/>
              <a:gd name="connsiteX11" fmla="*/ 1412764 w 2961096"/>
              <a:gd name="connsiteY11" fmla="*/ 4963306 h 5417541"/>
              <a:gd name="connsiteX12" fmla="*/ 1008904 w 2961096"/>
              <a:gd name="connsiteY12" fmla="*/ 5139949 h 5417541"/>
              <a:gd name="connsiteX13" fmla="*/ 533537 w 2961096"/>
              <a:gd name="connsiteY13" fmla="*/ 5417541 h 5417541"/>
              <a:gd name="connsiteX14" fmla="*/ 224044 w 2961096"/>
              <a:gd name="connsiteY14" fmla="*/ 4348892 h 5417541"/>
              <a:gd name="connsiteX15" fmla="*/ 68673 w 2961096"/>
              <a:gd name="connsiteY15" fmla="*/ 3416399 h 5417541"/>
              <a:gd name="connsiteX16" fmla="*/ 10684 w 2961096"/>
              <a:gd name="connsiteY16" fmla="*/ 2689977 h 5417541"/>
              <a:gd name="connsiteX17" fmla="*/ 3353 w 2961096"/>
              <a:gd name="connsiteY17" fmla="*/ 1727122 h 5417541"/>
              <a:gd name="connsiteX18" fmla="*/ 826024 w 2961096"/>
              <a:gd name="connsiteY18" fmla="*/ 1031062 h 5417541"/>
              <a:gd name="connsiteX19" fmla="*/ 1816624 w 2961096"/>
              <a:gd name="connsiteY19" fmla="*/ 447369 h 5417541"/>
              <a:gd name="connsiteX20" fmla="*/ 2917929 w 2961096"/>
              <a:gd name="connsiteY20" fmla="*/ 0 h 5417541"/>
              <a:gd name="connsiteX0" fmla="*/ 2917929 w 2917929"/>
              <a:gd name="connsiteY0" fmla="*/ 0 h 5417541"/>
              <a:gd name="connsiteX1" fmla="*/ 2723405 w 2917929"/>
              <a:gd name="connsiteY1" fmla="*/ 554891 h 5417541"/>
              <a:gd name="connsiteX2" fmla="*/ 2583116 w 2917929"/>
              <a:gd name="connsiteY2" fmla="*/ 1032056 h 5417541"/>
              <a:gd name="connsiteX3" fmla="*/ 2449290 w 2917929"/>
              <a:gd name="connsiteY3" fmla="*/ 1559591 h 5417541"/>
              <a:gd name="connsiteX4" fmla="*/ 2306891 w 2917929"/>
              <a:gd name="connsiteY4" fmla="*/ 2112084 h 5417541"/>
              <a:gd name="connsiteX5" fmla="*/ 2199260 w 2917929"/>
              <a:gd name="connsiteY5" fmla="*/ 2606535 h 5417541"/>
              <a:gd name="connsiteX6" fmla="*/ 2113535 w 2917929"/>
              <a:gd name="connsiteY6" fmla="*/ 3029557 h 5417541"/>
              <a:gd name="connsiteX7" fmla="*/ 2043526 w 2917929"/>
              <a:gd name="connsiteY7" fmla="*/ 3563794 h 5417541"/>
              <a:gd name="connsiteX8" fmla="*/ 2001615 w 2917929"/>
              <a:gd name="connsiteY8" fmla="*/ 3972133 h 5417541"/>
              <a:gd name="connsiteX9" fmla="*/ 1973516 w 2917929"/>
              <a:gd name="connsiteY9" fmla="*/ 4422640 h 5417541"/>
              <a:gd name="connsiteX10" fmla="*/ 1960916 w 2917929"/>
              <a:gd name="connsiteY10" fmla="*/ 4801897 h 5417541"/>
              <a:gd name="connsiteX11" fmla="*/ 1412764 w 2917929"/>
              <a:gd name="connsiteY11" fmla="*/ 4963306 h 5417541"/>
              <a:gd name="connsiteX12" fmla="*/ 1008904 w 2917929"/>
              <a:gd name="connsiteY12" fmla="*/ 5139949 h 5417541"/>
              <a:gd name="connsiteX13" fmla="*/ 533537 w 2917929"/>
              <a:gd name="connsiteY13" fmla="*/ 5417541 h 5417541"/>
              <a:gd name="connsiteX14" fmla="*/ 224044 w 2917929"/>
              <a:gd name="connsiteY14" fmla="*/ 4348892 h 5417541"/>
              <a:gd name="connsiteX15" fmla="*/ 68673 w 2917929"/>
              <a:gd name="connsiteY15" fmla="*/ 3416399 h 5417541"/>
              <a:gd name="connsiteX16" fmla="*/ 10684 w 2917929"/>
              <a:gd name="connsiteY16" fmla="*/ 2689977 h 5417541"/>
              <a:gd name="connsiteX17" fmla="*/ 3353 w 2917929"/>
              <a:gd name="connsiteY17" fmla="*/ 1727122 h 5417541"/>
              <a:gd name="connsiteX18" fmla="*/ 826024 w 2917929"/>
              <a:gd name="connsiteY18" fmla="*/ 1031062 h 5417541"/>
              <a:gd name="connsiteX19" fmla="*/ 1816624 w 2917929"/>
              <a:gd name="connsiteY19" fmla="*/ 447369 h 5417541"/>
              <a:gd name="connsiteX20" fmla="*/ 2917929 w 2917929"/>
              <a:gd name="connsiteY20" fmla="*/ 0 h 5417541"/>
              <a:gd name="connsiteX0" fmla="*/ 2917929 w 2917929"/>
              <a:gd name="connsiteY0" fmla="*/ 0 h 5417541"/>
              <a:gd name="connsiteX1" fmla="*/ 2723405 w 2917929"/>
              <a:gd name="connsiteY1" fmla="*/ 554891 h 5417541"/>
              <a:gd name="connsiteX2" fmla="*/ 2583116 w 2917929"/>
              <a:gd name="connsiteY2" fmla="*/ 1032056 h 5417541"/>
              <a:gd name="connsiteX3" fmla="*/ 2449290 w 2917929"/>
              <a:gd name="connsiteY3" fmla="*/ 1559591 h 5417541"/>
              <a:gd name="connsiteX4" fmla="*/ 2306891 w 2917929"/>
              <a:gd name="connsiteY4" fmla="*/ 2112084 h 5417541"/>
              <a:gd name="connsiteX5" fmla="*/ 2199260 w 2917929"/>
              <a:gd name="connsiteY5" fmla="*/ 2606535 h 5417541"/>
              <a:gd name="connsiteX6" fmla="*/ 2113535 w 2917929"/>
              <a:gd name="connsiteY6" fmla="*/ 3029557 h 5417541"/>
              <a:gd name="connsiteX7" fmla="*/ 2043526 w 2917929"/>
              <a:gd name="connsiteY7" fmla="*/ 3563794 h 5417541"/>
              <a:gd name="connsiteX8" fmla="*/ 2001615 w 2917929"/>
              <a:gd name="connsiteY8" fmla="*/ 3972133 h 5417541"/>
              <a:gd name="connsiteX9" fmla="*/ 1973516 w 2917929"/>
              <a:gd name="connsiteY9" fmla="*/ 4422640 h 5417541"/>
              <a:gd name="connsiteX10" fmla="*/ 1960916 w 2917929"/>
              <a:gd name="connsiteY10" fmla="*/ 4801897 h 5417541"/>
              <a:gd name="connsiteX11" fmla="*/ 1412764 w 2917929"/>
              <a:gd name="connsiteY11" fmla="*/ 4963306 h 5417541"/>
              <a:gd name="connsiteX12" fmla="*/ 1008904 w 2917929"/>
              <a:gd name="connsiteY12" fmla="*/ 5139949 h 5417541"/>
              <a:gd name="connsiteX13" fmla="*/ 533537 w 2917929"/>
              <a:gd name="connsiteY13" fmla="*/ 5417541 h 5417541"/>
              <a:gd name="connsiteX14" fmla="*/ 224044 w 2917929"/>
              <a:gd name="connsiteY14" fmla="*/ 4348892 h 5417541"/>
              <a:gd name="connsiteX15" fmla="*/ 68673 w 2917929"/>
              <a:gd name="connsiteY15" fmla="*/ 3416399 h 5417541"/>
              <a:gd name="connsiteX16" fmla="*/ 10684 w 2917929"/>
              <a:gd name="connsiteY16" fmla="*/ 2689977 h 5417541"/>
              <a:gd name="connsiteX17" fmla="*/ 3353 w 2917929"/>
              <a:gd name="connsiteY17" fmla="*/ 1727122 h 5417541"/>
              <a:gd name="connsiteX18" fmla="*/ 826024 w 2917929"/>
              <a:gd name="connsiteY18" fmla="*/ 1031062 h 5417541"/>
              <a:gd name="connsiteX19" fmla="*/ 1816624 w 2917929"/>
              <a:gd name="connsiteY19" fmla="*/ 447369 h 5417541"/>
              <a:gd name="connsiteX20" fmla="*/ 2917929 w 2917929"/>
              <a:gd name="connsiteY20" fmla="*/ 0 h 5417541"/>
              <a:gd name="connsiteX0" fmla="*/ 2917929 w 2917929"/>
              <a:gd name="connsiteY0" fmla="*/ 0 h 5425221"/>
              <a:gd name="connsiteX1" fmla="*/ 2723405 w 2917929"/>
              <a:gd name="connsiteY1" fmla="*/ 562571 h 5425221"/>
              <a:gd name="connsiteX2" fmla="*/ 2583116 w 2917929"/>
              <a:gd name="connsiteY2" fmla="*/ 1039736 h 5425221"/>
              <a:gd name="connsiteX3" fmla="*/ 2449290 w 2917929"/>
              <a:gd name="connsiteY3" fmla="*/ 1567271 h 5425221"/>
              <a:gd name="connsiteX4" fmla="*/ 2306891 w 2917929"/>
              <a:gd name="connsiteY4" fmla="*/ 2119764 h 5425221"/>
              <a:gd name="connsiteX5" fmla="*/ 2199260 w 2917929"/>
              <a:gd name="connsiteY5" fmla="*/ 2614215 h 5425221"/>
              <a:gd name="connsiteX6" fmla="*/ 2113535 w 2917929"/>
              <a:gd name="connsiteY6" fmla="*/ 3037237 h 5425221"/>
              <a:gd name="connsiteX7" fmla="*/ 2043526 w 2917929"/>
              <a:gd name="connsiteY7" fmla="*/ 3571474 h 5425221"/>
              <a:gd name="connsiteX8" fmla="*/ 2001615 w 2917929"/>
              <a:gd name="connsiteY8" fmla="*/ 3979813 h 5425221"/>
              <a:gd name="connsiteX9" fmla="*/ 1973516 w 2917929"/>
              <a:gd name="connsiteY9" fmla="*/ 4430320 h 5425221"/>
              <a:gd name="connsiteX10" fmla="*/ 1960916 w 2917929"/>
              <a:gd name="connsiteY10" fmla="*/ 4809577 h 5425221"/>
              <a:gd name="connsiteX11" fmla="*/ 1412764 w 2917929"/>
              <a:gd name="connsiteY11" fmla="*/ 4970986 h 5425221"/>
              <a:gd name="connsiteX12" fmla="*/ 1008904 w 2917929"/>
              <a:gd name="connsiteY12" fmla="*/ 5147629 h 5425221"/>
              <a:gd name="connsiteX13" fmla="*/ 533537 w 2917929"/>
              <a:gd name="connsiteY13" fmla="*/ 5425221 h 5425221"/>
              <a:gd name="connsiteX14" fmla="*/ 224044 w 2917929"/>
              <a:gd name="connsiteY14" fmla="*/ 4356572 h 5425221"/>
              <a:gd name="connsiteX15" fmla="*/ 68673 w 2917929"/>
              <a:gd name="connsiteY15" fmla="*/ 3424079 h 5425221"/>
              <a:gd name="connsiteX16" fmla="*/ 10684 w 2917929"/>
              <a:gd name="connsiteY16" fmla="*/ 2697657 h 5425221"/>
              <a:gd name="connsiteX17" fmla="*/ 3353 w 2917929"/>
              <a:gd name="connsiteY17" fmla="*/ 1734802 h 5425221"/>
              <a:gd name="connsiteX18" fmla="*/ 826024 w 2917929"/>
              <a:gd name="connsiteY18" fmla="*/ 1038742 h 5425221"/>
              <a:gd name="connsiteX19" fmla="*/ 1816624 w 2917929"/>
              <a:gd name="connsiteY19" fmla="*/ 455049 h 5425221"/>
              <a:gd name="connsiteX20" fmla="*/ 2917929 w 2917929"/>
              <a:gd name="connsiteY20" fmla="*/ 0 h 5425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929" h="5425221">
                <a:moveTo>
                  <a:pt x="2917929" y="0"/>
                </a:moveTo>
                <a:cubicBezTo>
                  <a:pt x="2855699" y="194564"/>
                  <a:pt x="2779207" y="390562"/>
                  <a:pt x="2723405" y="562571"/>
                </a:cubicBezTo>
                <a:cubicBezTo>
                  <a:pt x="2667603" y="734580"/>
                  <a:pt x="2628802" y="872286"/>
                  <a:pt x="2583116" y="1039736"/>
                </a:cubicBezTo>
                <a:cubicBezTo>
                  <a:pt x="2537430" y="1207186"/>
                  <a:pt x="2495327" y="1387266"/>
                  <a:pt x="2449290" y="1567271"/>
                </a:cubicBezTo>
                <a:cubicBezTo>
                  <a:pt x="2403253" y="1747276"/>
                  <a:pt x="2348563" y="1945273"/>
                  <a:pt x="2306891" y="2119764"/>
                </a:cubicBezTo>
                <a:cubicBezTo>
                  <a:pt x="2265219" y="2294255"/>
                  <a:pt x="2231486" y="2461303"/>
                  <a:pt x="2199260" y="2614215"/>
                </a:cubicBezTo>
                <a:cubicBezTo>
                  <a:pt x="2167034" y="2767127"/>
                  <a:pt x="2139491" y="2877694"/>
                  <a:pt x="2113535" y="3037237"/>
                </a:cubicBezTo>
                <a:cubicBezTo>
                  <a:pt x="2087579" y="3196780"/>
                  <a:pt x="2062179" y="3414378"/>
                  <a:pt x="2043526" y="3571474"/>
                </a:cubicBezTo>
                <a:cubicBezTo>
                  <a:pt x="2024873" y="3728570"/>
                  <a:pt x="2013283" y="3836672"/>
                  <a:pt x="2001615" y="3979813"/>
                </a:cubicBezTo>
                <a:cubicBezTo>
                  <a:pt x="1989947" y="4122954"/>
                  <a:pt x="1980299" y="4292026"/>
                  <a:pt x="1973516" y="4430320"/>
                </a:cubicBezTo>
                <a:cubicBezTo>
                  <a:pt x="1966733" y="4568614"/>
                  <a:pt x="1965474" y="4663145"/>
                  <a:pt x="1960916" y="4809577"/>
                </a:cubicBezTo>
                <a:cubicBezTo>
                  <a:pt x="1811578" y="4856167"/>
                  <a:pt x="1571433" y="4914644"/>
                  <a:pt x="1412764" y="4970986"/>
                </a:cubicBezTo>
                <a:cubicBezTo>
                  <a:pt x="1254095" y="5027328"/>
                  <a:pt x="1155442" y="5071923"/>
                  <a:pt x="1008904" y="5147629"/>
                </a:cubicBezTo>
                <a:cubicBezTo>
                  <a:pt x="862366" y="5223335"/>
                  <a:pt x="790077" y="5272898"/>
                  <a:pt x="533537" y="5425221"/>
                </a:cubicBezTo>
                <a:cubicBezTo>
                  <a:pt x="490357" y="5254977"/>
                  <a:pt x="316761" y="4789938"/>
                  <a:pt x="224044" y="4356572"/>
                </a:cubicBezTo>
                <a:cubicBezTo>
                  <a:pt x="146567" y="4023048"/>
                  <a:pt x="104233" y="3700565"/>
                  <a:pt x="68673" y="3424079"/>
                </a:cubicBezTo>
                <a:cubicBezTo>
                  <a:pt x="33113" y="3147593"/>
                  <a:pt x="21571" y="2979203"/>
                  <a:pt x="10684" y="2697657"/>
                </a:cubicBezTo>
                <a:cubicBezTo>
                  <a:pt x="-203" y="2416111"/>
                  <a:pt x="-2997" y="2034328"/>
                  <a:pt x="3353" y="1734802"/>
                </a:cubicBezTo>
                <a:cubicBezTo>
                  <a:pt x="325158" y="1449888"/>
                  <a:pt x="295811" y="1439238"/>
                  <a:pt x="826024" y="1038742"/>
                </a:cubicBezTo>
                <a:cubicBezTo>
                  <a:pt x="1149826" y="826730"/>
                  <a:pt x="1466703" y="632013"/>
                  <a:pt x="1816624" y="455049"/>
                </a:cubicBezTo>
                <a:cubicBezTo>
                  <a:pt x="2166545" y="278085"/>
                  <a:pt x="2644130" y="49755"/>
                  <a:pt x="2917929" y="0"/>
                </a:cubicBezTo>
                <a:close/>
              </a:path>
            </a:pathLst>
          </a:custGeom>
          <a:ln w="25400">
            <a:solidFill>
              <a:srgbClr val="1ABDC9"/>
            </a:solidFill>
          </a:ln>
        </p:spPr>
        <p:txBody>
          <a:bodyPr rtlCol="0">
            <a:noAutofit/>
          </a:bodyPr>
          <a:lstStyle>
            <a:lvl1pPr>
              <a:buNone/>
              <a:defRPr sz="100" b="0">
                <a:solidFill>
                  <a:srgbClr val="D6E9E0"/>
                </a:solidFill>
              </a:defRPr>
            </a:lvl1pPr>
          </a:lstStyle>
          <a:p>
            <a:pPr lvl="0"/>
            <a:r>
              <a:rPr lang="en-GB" noProof="0"/>
              <a:t>Drag picture to placeholder or click icon to add</a:t>
            </a:r>
            <a:endParaRPr lang="en-US" noProof="0"/>
          </a:p>
        </p:txBody>
      </p:sp>
      <p:sp>
        <p:nvSpPr>
          <p:cNvPr id="2" name="Title 1"/>
          <p:cNvSpPr>
            <a:spLocks noGrp="1"/>
          </p:cNvSpPr>
          <p:nvPr userDrawn="1">
            <p:ph type="ctrTitle"/>
          </p:nvPr>
        </p:nvSpPr>
        <p:spPr>
          <a:xfrm>
            <a:off x="553720" y="1619220"/>
            <a:ext cx="4902200" cy="546466"/>
          </a:xfrm>
        </p:spPr>
        <p:txBody>
          <a:bodyPr/>
          <a:lstStyle>
            <a:lvl1pPr algn="l">
              <a:defRPr sz="2800">
                <a:solidFill>
                  <a:schemeClr val="bg1"/>
                </a:solidFill>
              </a:defRPr>
            </a:lvl1pPr>
          </a:lstStyle>
          <a:p>
            <a:r>
              <a:rPr lang="en-GB"/>
              <a:t>Click to edit Master title style</a:t>
            </a:r>
            <a:endParaRPr lang="en-US"/>
          </a:p>
        </p:txBody>
      </p:sp>
      <p:sp>
        <p:nvSpPr>
          <p:cNvPr id="3" name="Subtitle 2"/>
          <p:cNvSpPr>
            <a:spLocks noGrp="1"/>
          </p:cNvSpPr>
          <p:nvPr userDrawn="1">
            <p:ph type="subTitle" idx="1"/>
          </p:nvPr>
        </p:nvSpPr>
        <p:spPr>
          <a:xfrm>
            <a:off x="553720" y="2284541"/>
            <a:ext cx="4037106" cy="387983"/>
          </a:xfrm>
        </p:spPr>
        <p:txBody>
          <a:bodyPr/>
          <a:lstStyle>
            <a:lvl1pPr marL="0" indent="0" algn="l">
              <a:buNone/>
              <a:defRPr sz="1400">
                <a:solidFill>
                  <a:schemeClr val="bg2"/>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a:t>Click to edit Master subtitle style</a:t>
            </a:r>
            <a:endParaRPr lang="en-US"/>
          </a:p>
        </p:txBody>
      </p:sp>
      <p:pic>
        <p:nvPicPr>
          <p:cNvPr id="27" name="Picture 26" descr="BMT logo (CMYK negativ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720" y="546313"/>
            <a:ext cx="1092200" cy="482600"/>
          </a:xfrm>
          <a:prstGeom prst="rect">
            <a:avLst/>
          </a:prstGeom>
        </p:spPr>
      </p:pic>
    </p:spTree>
    <p:extLst>
      <p:ext uri="{BB962C8B-B14F-4D97-AF65-F5344CB8AC3E}">
        <p14:creationId xmlns:p14="http://schemas.microsoft.com/office/powerpoint/2010/main" val="37362191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 Image Slide - Navy Ti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94598"/>
            <a:ext cx="4038600" cy="3383357"/>
          </a:xfrm>
          <a:prstGeom prst="rect">
            <a:avLst/>
          </a:prstGeom>
          <a:solidFill>
            <a:srgbClr val="B5CBDF">
              <a:alpha val="42000"/>
            </a:srgbClr>
          </a:solidFill>
        </p:spPr>
        <p:txBody>
          <a:bodyPr lIns="180000" tIns="180000" rIns="180000" bIns="180000"/>
          <a:lstStyle>
            <a:lvl1pPr>
              <a:defRPr sz="900"/>
            </a:lvl1pPr>
            <a:lvl2pPr>
              <a:defRPr sz="788"/>
            </a:lvl2pPr>
            <a:lvl3pPr>
              <a:defRPr sz="788"/>
            </a:lvl3pPr>
            <a:lvl4pPr>
              <a:defRPr sz="788"/>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57200" y="363071"/>
            <a:ext cx="8229600" cy="657225"/>
          </a:xfrm>
          <a:prstGeom prst="rect">
            <a:avLst/>
          </a:prstGeom>
        </p:spPr>
        <p:txBody>
          <a:bodyPr/>
          <a:lstStyle/>
          <a:p>
            <a:r>
              <a:rPr lang="en-US"/>
              <a:t>Click to edit Master title style</a:t>
            </a:r>
            <a:endParaRPr lang="en-GB"/>
          </a:p>
        </p:txBody>
      </p:sp>
      <p:sp>
        <p:nvSpPr>
          <p:cNvPr id="8" name="Date Placeholder 7"/>
          <p:cNvSpPr>
            <a:spLocks noGrp="1"/>
          </p:cNvSpPr>
          <p:nvPr>
            <p:ph type="dt" sz="half" idx="15"/>
          </p:nvPr>
        </p:nvSpPr>
        <p:spPr>
          <a:xfrm>
            <a:off x="6667976" y="4829044"/>
            <a:ext cx="1922623" cy="185867"/>
          </a:xfrm>
          <a:prstGeom prst="rect">
            <a:avLst/>
          </a:prstGeom>
        </p:spPr>
        <p:txBody>
          <a:bodyPr/>
          <a:lstStyle/>
          <a:p>
            <a:fld id="{738C5A29-C71F-C644-99AE-0362BC374110}" type="datetimeFigureOut">
              <a:rPr lang="en-US" smtClean="0"/>
              <a:pPr/>
              <a:t>10/17/25</a:t>
            </a:fld>
            <a:endParaRPr lang="en-US"/>
          </a:p>
        </p:txBody>
      </p:sp>
      <p:sp>
        <p:nvSpPr>
          <p:cNvPr id="10" name="Footer Placeholder 9"/>
          <p:cNvSpPr>
            <a:spLocks noGrp="1"/>
          </p:cNvSpPr>
          <p:nvPr>
            <p:ph type="ftr" sz="quarter" idx="16"/>
          </p:nvPr>
        </p:nvSpPr>
        <p:spPr>
          <a:xfrm>
            <a:off x="3124200" y="4829044"/>
            <a:ext cx="2743200" cy="185867"/>
          </a:xfrm>
          <a:prstGeom prst="rect">
            <a:avLst/>
          </a:prstGeom>
        </p:spPr>
        <p:txBody>
          <a:bodyPr/>
          <a:lstStyle/>
          <a:p>
            <a:endParaRPr lang="en-US"/>
          </a:p>
        </p:txBody>
      </p:sp>
      <p:sp>
        <p:nvSpPr>
          <p:cNvPr id="11" name="Slide Number Placeholder 10"/>
          <p:cNvSpPr>
            <a:spLocks noGrp="1"/>
          </p:cNvSpPr>
          <p:nvPr>
            <p:ph type="sldNum" sz="quarter" idx="17"/>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6" name="Picture Placeholder 5"/>
          <p:cNvSpPr>
            <a:spLocks noGrp="1"/>
          </p:cNvSpPr>
          <p:nvPr>
            <p:ph type="pic" sz="quarter" idx="18"/>
          </p:nvPr>
        </p:nvSpPr>
        <p:spPr>
          <a:xfrm>
            <a:off x="4647600" y="1194197"/>
            <a:ext cx="4039200" cy="1755595"/>
          </a:xfrm>
          <a:prstGeom prst="rect">
            <a:avLst/>
          </a:prstGeom>
        </p:spPr>
        <p:txBody>
          <a:bodyPr/>
          <a:lstStyle/>
          <a:p>
            <a:r>
              <a:rPr lang="en-US"/>
              <a:t>Click icon to add picture</a:t>
            </a:r>
            <a:endParaRPr lang="en-GB"/>
          </a:p>
        </p:txBody>
      </p:sp>
      <p:sp>
        <p:nvSpPr>
          <p:cNvPr id="12" name="Picture Placeholder 5"/>
          <p:cNvSpPr>
            <a:spLocks noGrp="1"/>
          </p:cNvSpPr>
          <p:nvPr>
            <p:ph type="pic" sz="quarter" idx="19"/>
          </p:nvPr>
        </p:nvSpPr>
        <p:spPr>
          <a:xfrm>
            <a:off x="4647600" y="3100903"/>
            <a:ext cx="1944000" cy="1458000"/>
          </a:xfrm>
          <a:prstGeom prst="rect">
            <a:avLst/>
          </a:prstGeom>
        </p:spPr>
        <p:txBody>
          <a:bodyPr/>
          <a:lstStyle/>
          <a:p>
            <a:r>
              <a:rPr lang="en-US"/>
              <a:t>Click icon to add picture</a:t>
            </a:r>
            <a:endParaRPr lang="en-GB"/>
          </a:p>
        </p:txBody>
      </p:sp>
      <p:sp>
        <p:nvSpPr>
          <p:cNvPr id="13" name="Picture Placeholder 5"/>
          <p:cNvSpPr>
            <a:spLocks noGrp="1"/>
          </p:cNvSpPr>
          <p:nvPr>
            <p:ph type="pic" sz="quarter" idx="20"/>
          </p:nvPr>
        </p:nvSpPr>
        <p:spPr>
          <a:xfrm>
            <a:off x="6742800" y="3100903"/>
            <a:ext cx="1944000" cy="1458000"/>
          </a:xfrm>
          <a:prstGeom prst="rect">
            <a:avLst/>
          </a:prstGeom>
        </p:spPr>
        <p:txBody>
          <a:bodyPr/>
          <a:lstStyle/>
          <a:p>
            <a:r>
              <a:rPr lang="en-US"/>
              <a:t>Click icon to add picture</a:t>
            </a:r>
            <a:endParaRPr lang="en-GB"/>
          </a:p>
        </p:txBody>
      </p:sp>
      <p:sp>
        <p:nvSpPr>
          <p:cNvPr id="14" name="Subtitle 2"/>
          <p:cNvSpPr>
            <a:spLocks noGrp="1"/>
          </p:cNvSpPr>
          <p:nvPr>
            <p:ph type="subTitle" idx="21"/>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a:t>Click to edit Master subtitle style</a:t>
            </a:r>
            <a:endParaRPr lang="en-GB"/>
          </a:p>
        </p:txBody>
      </p:sp>
    </p:spTree>
    <p:extLst>
      <p:ext uri="{BB962C8B-B14F-4D97-AF65-F5344CB8AC3E}">
        <p14:creationId xmlns:p14="http://schemas.microsoft.com/office/powerpoint/2010/main" val="23774204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 Image Slide - Grey Ti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94598"/>
            <a:ext cx="4038600" cy="3383357"/>
          </a:xfrm>
          <a:prstGeom prst="rect">
            <a:avLst/>
          </a:prstGeom>
          <a:solidFill>
            <a:srgbClr val="E1E6E3">
              <a:alpha val="42000"/>
            </a:srgbClr>
          </a:solidFill>
        </p:spPr>
        <p:txBody>
          <a:bodyPr lIns="180000" tIns="180000" rIns="180000" bIns="180000"/>
          <a:lstStyle>
            <a:lvl1pPr>
              <a:defRPr sz="900"/>
            </a:lvl1pPr>
            <a:lvl2pPr>
              <a:defRPr sz="788"/>
            </a:lvl2pPr>
            <a:lvl3pPr>
              <a:defRPr sz="788"/>
            </a:lvl3pPr>
            <a:lvl4pPr>
              <a:defRPr sz="788"/>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57200" y="363071"/>
            <a:ext cx="8229600" cy="657225"/>
          </a:xfrm>
          <a:prstGeom prst="rect">
            <a:avLst/>
          </a:prstGeom>
        </p:spPr>
        <p:txBody>
          <a:bodyPr/>
          <a:lstStyle/>
          <a:p>
            <a:r>
              <a:rPr lang="en-US"/>
              <a:t>Click to edit Master title style</a:t>
            </a:r>
            <a:endParaRPr lang="en-GB"/>
          </a:p>
        </p:txBody>
      </p:sp>
      <p:sp>
        <p:nvSpPr>
          <p:cNvPr id="8" name="Date Placeholder 7"/>
          <p:cNvSpPr>
            <a:spLocks noGrp="1"/>
          </p:cNvSpPr>
          <p:nvPr>
            <p:ph type="dt" sz="half" idx="15"/>
          </p:nvPr>
        </p:nvSpPr>
        <p:spPr>
          <a:xfrm>
            <a:off x="6667976" y="4829044"/>
            <a:ext cx="1922623" cy="185867"/>
          </a:xfrm>
          <a:prstGeom prst="rect">
            <a:avLst/>
          </a:prstGeom>
        </p:spPr>
        <p:txBody>
          <a:bodyPr/>
          <a:lstStyle/>
          <a:p>
            <a:fld id="{738C5A29-C71F-C644-99AE-0362BC374110}" type="datetimeFigureOut">
              <a:rPr lang="en-US" smtClean="0"/>
              <a:pPr/>
              <a:t>10/17/25</a:t>
            </a:fld>
            <a:endParaRPr lang="en-US"/>
          </a:p>
        </p:txBody>
      </p:sp>
      <p:sp>
        <p:nvSpPr>
          <p:cNvPr id="10" name="Footer Placeholder 9"/>
          <p:cNvSpPr>
            <a:spLocks noGrp="1"/>
          </p:cNvSpPr>
          <p:nvPr>
            <p:ph type="ftr" sz="quarter" idx="16"/>
          </p:nvPr>
        </p:nvSpPr>
        <p:spPr>
          <a:xfrm>
            <a:off x="3124200" y="4829044"/>
            <a:ext cx="2743200" cy="185867"/>
          </a:xfrm>
          <a:prstGeom prst="rect">
            <a:avLst/>
          </a:prstGeom>
        </p:spPr>
        <p:txBody>
          <a:bodyPr/>
          <a:lstStyle/>
          <a:p>
            <a:endParaRPr lang="en-US"/>
          </a:p>
        </p:txBody>
      </p:sp>
      <p:sp>
        <p:nvSpPr>
          <p:cNvPr id="11" name="Slide Number Placeholder 10"/>
          <p:cNvSpPr>
            <a:spLocks noGrp="1"/>
          </p:cNvSpPr>
          <p:nvPr>
            <p:ph type="sldNum" sz="quarter" idx="17"/>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6" name="Picture Placeholder 5"/>
          <p:cNvSpPr>
            <a:spLocks noGrp="1"/>
          </p:cNvSpPr>
          <p:nvPr>
            <p:ph type="pic" sz="quarter" idx="18"/>
          </p:nvPr>
        </p:nvSpPr>
        <p:spPr>
          <a:xfrm>
            <a:off x="4647600" y="1194197"/>
            <a:ext cx="4039200" cy="1755595"/>
          </a:xfrm>
          <a:prstGeom prst="rect">
            <a:avLst/>
          </a:prstGeom>
        </p:spPr>
        <p:txBody>
          <a:bodyPr/>
          <a:lstStyle/>
          <a:p>
            <a:r>
              <a:rPr lang="en-US"/>
              <a:t>Click icon to add picture</a:t>
            </a:r>
            <a:endParaRPr lang="en-GB"/>
          </a:p>
        </p:txBody>
      </p:sp>
      <p:sp>
        <p:nvSpPr>
          <p:cNvPr id="12" name="Picture Placeholder 5"/>
          <p:cNvSpPr>
            <a:spLocks noGrp="1"/>
          </p:cNvSpPr>
          <p:nvPr>
            <p:ph type="pic" sz="quarter" idx="19"/>
          </p:nvPr>
        </p:nvSpPr>
        <p:spPr>
          <a:xfrm>
            <a:off x="4647600" y="3100903"/>
            <a:ext cx="1944000" cy="1458000"/>
          </a:xfrm>
          <a:prstGeom prst="rect">
            <a:avLst/>
          </a:prstGeom>
        </p:spPr>
        <p:txBody>
          <a:bodyPr/>
          <a:lstStyle/>
          <a:p>
            <a:r>
              <a:rPr lang="en-US"/>
              <a:t>Click icon to add picture</a:t>
            </a:r>
            <a:endParaRPr lang="en-GB"/>
          </a:p>
        </p:txBody>
      </p:sp>
      <p:sp>
        <p:nvSpPr>
          <p:cNvPr id="13" name="Picture Placeholder 5"/>
          <p:cNvSpPr>
            <a:spLocks noGrp="1"/>
          </p:cNvSpPr>
          <p:nvPr>
            <p:ph type="pic" sz="quarter" idx="20"/>
          </p:nvPr>
        </p:nvSpPr>
        <p:spPr>
          <a:xfrm>
            <a:off x="6742800" y="3100903"/>
            <a:ext cx="1944000" cy="1458000"/>
          </a:xfrm>
          <a:prstGeom prst="rect">
            <a:avLst/>
          </a:prstGeom>
        </p:spPr>
        <p:txBody>
          <a:bodyPr/>
          <a:lstStyle/>
          <a:p>
            <a:r>
              <a:rPr lang="en-US"/>
              <a:t>Click icon to add picture</a:t>
            </a:r>
            <a:endParaRPr lang="en-GB"/>
          </a:p>
        </p:txBody>
      </p:sp>
      <p:sp>
        <p:nvSpPr>
          <p:cNvPr id="14" name="Subtitle 2"/>
          <p:cNvSpPr>
            <a:spLocks noGrp="1"/>
          </p:cNvSpPr>
          <p:nvPr>
            <p:ph type="subTitle" idx="21"/>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a:t>Click to edit Master subtitle style</a:t>
            </a:r>
            <a:endParaRPr lang="en-GB"/>
          </a:p>
        </p:txBody>
      </p:sp>
    </p:spTree>
    <p:extLst>
      <p:ext uri="{BB962C8B-B14F-4D97-AF65-F5344CB8AC3E}">
        <p14:creationId xmlns:p14="http://schemas.microsoft.com/office/powerpoint/2010/main" val="19781454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4 Image Slide - Turquoise Tint">
    <p:spTree>
      <p:nvGrpSpPr>
        <p:cNvPr id="1" name=""/>
        <p:cNvGrpSpPr/>
        <p:nvPr/>
      </p:nvGrpSpPr>
      <p:grpSpPr>
        <a:xfrm>
          <a:off x="0" y="0"/>
          <a:ext cx="0" cy="0"/>
          <a:chOff x="0" y="0"/>
          <a:chExt cx="0" cy="0"/>
        </a:xfrm>
      </p:grpSpPr>
      <p:sp>
        <p:nvSpPr>
          <p:cNvPr id="18" name="Rectangle 17"/>
          <p:cNvSpPr/>
          <p:nvPr/>
        </p:nvSpPr>
        <p:spPr>
          <a:xfrm>
            <a:off x="457200" y="2956722"/>
            <a:ext cx="3034680" cy="1620000"/>
          </a:xfrm>
          <a:prstGeom prst="rect">
            <a:avLst/>
          </a:prstGeom>
          <a:solidFill>
            <a:srgbClr val="C6E8E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FFFFFF"/>
              </a:solidFill>
            </a:endParaRPr>
          </a:p>
        </p:txBody>
      </p:sp>
      <p:sp>
        <p:nvSpPr>
          <p:cNvPr id="4" name="Rectangle 3"/>
          <p:cNvSpPr/>
          <p:nvPr/>
        </p:nvSpPr>
        <p:spPr>
          <a:xfrm>
            <a:off x="457200" y="1193400"/>
            <a:ext cx="3034680" cy="1620000"/>
          </a:xfrm>
          <a:prstGeom prst="rect">
            <a:avLst/>
          </a:prstGeom>
          <a:solidFill>
            <a:srgbClr val="C6E8E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FFFFFF"/>
              </a:solidFill>
            </a:endParaRPr>
          </a:p>
        </p:txBody>
      </p:sp>
      <p:sp>
        <p:nvSpPr>
          <p:cNvPr id="3" name="Content Placeholder 2"/>
          <p:cNvSpPr>
            <a:spLocks noGrp="1"/>
          </p:cNvSpPr>
          <p:nvPr>
            <p:ph sz="half" idx="1"/>
          </p:nvPr>
        </p:nvSpPr>
        <p:spPr>
          <a:xfrm>
            <a:off x="457200" y="1194597"/>
            <a:ext cx="3012898" cy="1593000"/>
          </a:xfrm>
          <a:prstGeom prst="rect">
            <a:avLst/>
          </a:prstGeom>
          <a:noFill/>
        </p:spPr>
        <p:txBody>
          <a:bodyPr lIns="180000" tIns="180000" rIns="180000" bIns="180000"/>
          <a:lstStyle>
            <a:lvl1pPr>
              <a:defRPr sz="900"/>
            </a:lvl1pPr>
            <a:lvl2pPr>
              <a:defRPr sz="788"/>
            </a:lvl2pPr>
            <a:lvl3pPr>
              <a:defRPr sz="788"/>
            </a:lvl3pPr>
            <a:lvl4pPr>
              <a:defRPr sz="788"/>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57200" y="363071"/>
            <a:ext cx="8229600" cy="657225"/>
          </a:xfrm>
          <a:prstGeom prst="rect">
            <a:avLst/>
          </a:prstGeom>
        </p:spPr>
        <p:txBody>
          <a:bodyPr/>
          <a:lstStyle/>
          <a:p>
            <a:r>
              <a:rPr lang="en-US"/>
              <a:t>Click to edit Master title style</a:t>
            </a:r>
            <a:endParaRPr lang="en-GB"/>
          </a:p>
        </p:txBody>
      </p:sp>
      <p:sp>
        <p:nvSpPr>
          <p:cNvPr id="8" name="Date Placeholder 7"/>
          <p:cNvSpPr>
            <a:spLocks noGrp="1"/>
          </p:cNvSpPr>
          <p:nvPr>
            <p:ph type="dt" sz="half" idx="15"/>
          </p:nvPr>
        </p:nvSpPr>
        <p:spPr>
          <a:xfrm>
            <a:off x="6667976" y="4829044"/>
            <a:ext cx="1922623" cy="185867"/>
          </a:xfrm>
          <a:prstGeom prst="rect">
            <a:avLst/>
          </a:prstGeom>
        </p:spPr>
        <p:txBody>
          <a:bodyPr/>
          <a:lstStyle/>
          <a:p>
            <a:fld id="{738C5A29-C71F-C644-99AE-0362BC374110}" type="datetimeFigureOut">
              <a:rPr lang="en-US" smtClean="0"/>
              <a:pPr/>
              <a:t>10/17/25</a:t>
            </a:fld>
            <a:endParaRPr lang="en-US"/>
          </a:p>
        </p:txBody>
      </p:sp>
      <p:sp>
        <p:nvSpPr>
          <p:cNvPr id="10" name="Footer Placeholder 9"/>
          <p:cNvSpPr>
            <a:spLocks noGrp="1"/>
          </p:cNvSpPr>
          <p:nvPr>
            <p:ph type="ftr" sz="quarter" idx="16"/>
          </p:nvPr>
        </p:nvSpPr>
        <p:spPr>
          <a:xfrm>
            <a:off x="3124200" y="4829044"/>
            <a:ext cx="2743200" cy="185867"/>
          </a:xfrm>
          <a:prstGeom prst="rect">
            <a:avLst/>
          </a:prstGeom>
        </p:spPr>
        <p:txBody>
          <a:bodyPr/>
          <a:lstStyle/>
          <a:p>
            <a:endParaRPr lang="en-US"/>
          </a:p>
        </p:txBody>
      </p:sp>
      <p:sp>
        <p:nvSpPr>
          <p:cNvPr id="11" name="Slide Number Placeholder 10"/>
          <p:cNvSpPr>
            <a:spLocks noGrp="1"/>
          </p:cNvSpPr>
          <p:nvPr>
            <p:ph type="sldNum" sz="quarter" idx="17"/>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12" name="Picture Placeholder 5"/>
          <p:cNvSpPr>
            <a:spLocks noGrp="1"/>
          </p:cNvSpPr>
          <p:nvPr>
            <p:ph type="pic" sz="quarter" idx="19"/>
          </p:nvPr>
        </p:nvSpPr>
        <p:spPr>
          <a:xfrm>
            <a:off x="3581356" y="1342272"/>
            <a:ext cx="2466000" cy="1296000"/>
          </a:xfrm>
          <a:prstGeom prst="rect">
            <a:avLst/>
          </a:prstGeom>
        </p:spPr>
        <p:txBody>
          <a:bodyPr/>
          <a:lstStyle/>
          <a:p>
            <a:r>
              <a:rPr lang="en-US"/>
              <a:t>Click icon to add picture</a:t>
            </a:r>
            <a:endParaRPr lang="en-GB"/>
          </a:p>
        </p:txBody>
      </p:sp>
      <p:sp>
        <p:nvSpPr>
          <p:cNvPr id="13" name="Picture Placeholder 5"/>
          <p:cNvSpPr>
            <a:spLocks noGrp="1"/>
          </p:cNvSpPr>
          <p:nvPr>
            <p:ph type="pic" sz="quarter" idx="20"/>
          </p:nvPr>
        </p:nvSpPr>
        <p:spPr>
          <a:xfrm>
            <a:off x="6210456" y="1342272"/>
            <a:ext cx="2466000" cy="1296000"/>
          </a:xfrm>
          <a:prstGeom prst="rect">
            <a:avLst/>
          </a:prstGeom>
        </p:spPr>
        <p:txBody>
          <a:bodyPr/>
          <a:lstStyle/>
          <a:p>
            <a:r>
              <a:rPr lang="en-US"/>
              <a:t>Click icon to add picture</a:t>
            </a:r>
            <a:endParaRPr lang="en-GB"/>
          </a:p>
        </p:txBody>
      </p:sp>
      <p:sp>
        <p:nvSpPr>
          <p:cNvPr id="15" name="Content Placeholder 2"/>
          <p:cNvSpPr>
            <a:spLocks noGrp="1"/>
          </p:cNvSpPr>
          <p:nvPr>
            <p:ph sz="half" idx="21"/>
          </p:nvPr>
        </p:nvSpPr>
        <p:spPr>
          <a:xfrm>
            <a:off x="457200" y="2956722"/>
            <a:ext cx="3012898" cy="1593000"/>
          </a:xfrm>
          <a:prstGeom prst="rect">
            <a:avLst/>
          </a:prstGeom>
          <a:noFill/>
        </p:spPr>
        <p:txBody>
          <a:bodyPr lIns="180000" tIns="180000" rIns="180000" bIns="180000"/>
          <a:lstStyle>
            <a:lvl1pPr>
              <a:defRPr sz="900"/>
            </a:lvl1pPr>
            <a:lvl2pPr>
              <a:defRPr sz="788"/>
            </a:lvl2pPr>
            <a:lvl3pPr>
              <a:defRPr sz="788"/>
            </a:lvl3pPr>
            <a:lvl4pPr>
              <a:defRPr sz="788"/>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Picture Placeholder 5"/>
          <p:cNvSpPr>
            <a:spLocks noGrp="1"/>
          </p:cNvSpPr>
          <p:nvPr>
            <p:ph type="pic" sz="quarter" idx="22"/>
          </p:nvPr>
        </p:nvSpPr>
        <p:spPr>
          <a:xfrm>
            <a:off x="3599084" y="3165816"/>
            <a:ext cx="2466000" cy="1296000"/>
          </a:xfrm>
          <a:prstGeom prst="rect">
            <a:avLst/>
          </a:prstGeom>
        </p:spPr>
        <p:txBody>
          <a:bodyPr/>
          <a:lstStyle/>
          <a:p>
            <a:r>
              <a:rPr lang="en-US"/>
              <a:t>Click icon to add picture</a:t>
            </a:r>
            <a:endParaRPr lang="en-GB"/>
          </a:p>
        </p:txBody>
      </p:sp>
      <p:sp>
        <p:nvSpPr>
          <p:cNvPr id="17" name="Picture Placeholder 5"/>
          <p:cNvSpPr>
            <a:spLocks noGrp="1"/>
          </p:cNvSpPr>
          <p:nvPr>
            <p:ph type="pic" sz="quarter" idx="23"/>
          </p:nvPr>
        </p:nvSpPr>
        <p:spPr>
          <a:xfrm>
            <a:off x="6228184" y="3165816"/>
            <a:ext cx="2466000" cy="1296000"/>
          </a:xfrm>
          <a:prstGeom prst="rect">
            <a:avLst/>
          </a:prstGeom>
        </p:spPr>
        <p:txBody>
          <a:bodyPr/>
          <a:lstStyle/>
          <a:p>
            <a:r>
              <a:rPr lang="en-US"/>
              <a:t>Click icon to add picture</a:t>
            </a:r>
            <a:endParaRPr lang="en-GB"/>
          </a:p>
        </p:txBody>
      </p:sp>
      <p:sp>
        <p:nvSpPr>
          <p:cNvPr id="14" name="Subtitle 2"/>
          <p:cNvSpPr>
            <a:spLocks noGrp="1"/>
          </p:cNvSpPr>
          <p:nvPr>
            <p:ph type="subTitle" idx="18"/>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a:t>Click to edit Master subtitle style</a:t>
            </a:r>
            <a:endParaRPr lang="en-GB"/>
          </a:p>
        </p:txBody>
      </p:sp>
    </p:spTree>
    <p:extLst>
      <p:ext uri="{BB962C8B-B14F-4D97-AF65-F5344CB8AC3E}">
        <p14:creationId xmlns:p14="http://schemas.microsoft.com/office/powerpoint/2010/main" val="9210387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4 Image Slide - Navy Tint">
    <p:spTree>
      <p:nvGrpSpPr>
        <p:cNvPr id="1" name=""/>
        <p:cNvGrpSpPr/>
        <p:nvPr/>
      </p:nvGrpSpPr>
      <p:grpSpPr>
        <a:xfrm>
          <a:off x="0" y="0"/>
          <a:ext cx="0" cy="0"/>
          <a:chOff x="0" y="0"/>
          <a:chExt cx="0" cy="0"/>
        </a:xfrm>
      </p:grpSpPr>
      <p:sp>
        <p:nvSpPr>
          <p:cNvPr id="18" name="Rectangle 17"/>
          <p:cNvSpPr/>
          <p:nvPr/>
        </p:nvSpPr>
        <p:spPr>
          <a:xfrm>
            <a:off x="457200" y="2956722"/>
            <a:ext cx="3034680" cy="1620000"/>
          </a:xfrm>
          <a:prstGeom prst="rect">
            <a:avLst/>
          </a:prstGeom>
          <a:solidFill>
            <a:srgbClr val="B5CBDF">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FFFFFF"/>
              </a:solidFill>
            </a:endParaRPr>
          </a:p>
        </p:txBody>
      </p:sp>
      <p:sp>
        <p:nvSpPr>
          <p:cNvPr id="4" name="Rectangle 3"/>
          <p:cNvSpPr/>
          <p:nvPr/>
        </p:nvSpPr>
        <p:spPr>
          <a:xfrm>
            <a:off x="457200" y="1193400"/>
            <a:ext cx="3034680" cy="1620000"/>
          </a:xfrm>
          <a:prstGeom prst="rect">
            <a:avLst/>
          </a:prstGeom>
          <a:solidFill>
            <a:srgbClr val="B5CBDF">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FFFFFF"/>
              </a:solidFill>
            </a:endParaRPr>
          </a:p>
        </p:txBody>
      </p:sp>
      <p:sp>
        <p:nvSpPr>
          <p:cNvPr id="3" name="Content Placeholder 2"/>
          <p:cNvSpPr>
            <a:spLocks noGrp="1"/>
          </p:cNvSpPr>
          <p:nvPr>
            <p:ph sz="half" idx="1"/>
          </p:nvPr>
        </p:nvSpPr>
        <p:spPr>
          <a:xfrm>
            <a:off x="457200" y="1194597"/>
            <a:ext cx="3012898" cy="1593000"/>
          </a:xfrm>
          <a:prstGeom prst="rect">
            <a:avLst/>
          </a:prstGeom>
          <a:noFill/>
        </p:spPr>
        <p:txBody>
          <a:bodyPr lIns="180000" tIns="180000" rIns="180000" bIns="180000"/>
          <a:lstStyle>
            <a:lvl1pPr>
              <a:defRPr sz="900"/>
            </a:lvl1pPr>
            <a:lvl2pPr>
              <a:defRPr sz="788"/>
            </a:lvl2pPr>
            <a:lvl3pPr>
              <a:defRPr sz="788"/>
            </a:lvl3pPr>
            <a:lvl4pPr>
              <a:defRPr sz="788"/>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57200" y="363071"/>
            <a:ext cx="8229600" cy="657225"/>
          </a:xfrm>
          <a:prstGeom prst="rect">
            <a:avLst/>
          </a:prstGeom>
        </p:spPr>
        <p:txBody>
          <a:bodyPr/>
          <a:lstStyle/>
          <a:p>
            <a:r>
              <a:rPr lang="en-US"/>
              <a:t>Click to edit Master title style</a:t>
            </a:r>
            <a:endParaRPr lang="en-GB"/>
          </a:p>
        </p:txBody>
      </p:sp>
      <p:sp>
        <p:nvSpPr>
          <p:cNvPr id="8" name="Date Placeholder 7"/>
          <p:cNvSpPr>
            <a:spLocks noGrp="1"/>
          </p:cNvSpPr>
          <p:nvPr>
            <p:ph type="dt" sz="half" idx="15"/>
          </p:nvPr>
        </p:nvSpPr>
        <p:spPr>
          <a:xfrm>
            <a:off x="6667976" y="4829044"/>
            <a:ext cx="1922623" cy="185867"/>
          </a:xfrm>
          <a:prstGeom prst="rect">
            <a:avLst/>
          </a:prstGeom>
        </p:spPr>
        <p:txBody>
          <a:bodyPr/>
          <a:lstStyle/>
          <a:p>
            <a:fld id="{738C5A29-C71F-C644-99AE-0362BC374110}" type="datetimeFigureOut">
              <a:rPr lang="en-US" smtClean="0"/>
              <a:pPr/>
              <a:t>10/17/25</a:t>
            </a:fld>
            <a:endParaRPr lang="en-US"/>
          </a:p>
        </p:txBody>
      </p:sp>
      <p:sp>
        <p:nvSpPr>
          <p:cNvPr id="10" name="Footer Placeholder 9"/>
          <p:cNvSpPr>
            <a:spLocks noGrp="1"/>
          </p:cNvSpPr>
          <p:nvPr>
            <p:ph type="ftr" sz="quarter" idx="16"/>
          </p:nvPr>
        </p:nvSpPr>
        <p:spPr>
          <a:xfrm>
            <a:off x="3124200" y="4829044"/>
            <a:ext cx="2743200" cy="185867"/>
          </a:xfrm>
          <a:prstGeom prst="rect">
            <a:avLst/>
          </a:prstGeom>
        </p:spPr>
        <p:txBody>
          <a:bodyPr/>
          <a:lstStyle/>
          <a:p>
            <a:endParaRPr lang="en-US"/>
          </a:p>
        </p:txBody>
      </p:sp>
      <p:sp>
        <p:nvSpPr>
          <p:cNvPr id="11" name="Slide Number Placeholder 10"/>
          <p:cNvSpPr>
            <a:spLocks noGrp="1"/>
          </p:cNvSpPr>
          <p:nvPr>
            <p:ph type="sldNum" sz="quarter" idx="17"/>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12" name="Picture Placeholder 5"/>
          <p:cNvSpPr>
            <a:spLocks noGrp="1"/>
          </p:cNvSpPr>
          <p:nvPr>
            <p:ph type="pic" sz="quarter" idx="19"/>
          </p:nvPr>
        </p:nvSpPr>
        <p:spPr>
          <a:xfrm>
            <a:off x="3581356" y="1342272"/>
            <a:ext cx="2466000" cy="1296000"/>
          </a:xfrm>
          <a:prstGeom prst="rect">
            <a:avLst/>
          </a:prstGeom>
        </p:spPr>
        <p:txBody>
          <a:bodyPr/>
          <a:lstStyle/>
          <a:p>
            <a:r>
              <a:rPr lang="en-US"/>
              <a:t>Click icon to add picture</a:t>
            </a:r>
            <a:endParaRPr lang="en-GB"/>
          </a:p>
        </p:txBody>
      </p:sp>
      <p:sp>
        <p:nvSpPr>
          <p:cNvPr id="13" name="Picture Placeholder 5"/>
          <p:cNvSpPr>
            <a:spLocks noGrp="1"/>
          </p:cNvSpPr>
          <p:nvPr>
            <p:ph type="pic" sz="quarter" idx="20"/>
          </p:nvPr>
        </p:nvSpPr>
        <p:spPr>
          <a:xfrm>
            <a:off x="6210456" y="1342272"/>
            <a:ext cx="2466000" cy="1296000"/>
          </a:xfrm>
          <a:prstGeom prst="rect">
            <a:avLst/>
          </a:prstGeom>
        </p:spPr>
        <p:txBody>
          <a:bodyPr/>
          <a:lstStyle/>
          <a:p>
            <a:r>
              <a:rPr lang="en-US"/>
              <a:t>Click icon to add picture</a:t>
            </a:r>
            <a:endParaRPr lang="en-GB"/>
          </a:p>
        </p:txBody>
      </p:sp>
      <p:sp>
        <p:nvSpPr>
          <p:cNvPr id="15" name="Content Placeholder 2"/>
          <p:cNvSpPr>
            <a:spLocks noGrp="1"/>
          </p:cNvSpPr>
          <p:nvPr>
            <p:ph sz="half" idx="21"/>
          </p:nvPr>
        </p:nvSpPr>
        <p:spPr>
          <a:xfrm>
            <a:off x="457200" y="2956722"/>
            <a:ext cx="3012898" cy="1593000"/>
          </a:xfrm>
          <a:prstGeom prst="rect">
            <a:avLst/>
          </a:prstGeom>
          <a:noFill/>
        </p:spPr>
        <p:txBody>
          <a:bodyPr lIns="180000" tIns="180000" rIns="180000" bIns="180000"/>
          <a:lstStyle>
            <a:lvl1pPr>
              <a:defRPr sz="900"/>
            </a:lvl1pPr>
            <a:lvl2pPr>
              <a:defRPr sz="788"/>
            </a:lvl2pPr>
            <a:lvl3pPr>
              <a:defRPr sz="788"/>
            </a:lvl3pPr>
            <a:lvl4pPr>
              <a:defRPr sz="788"/>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Picture Placeholder 5"/>
          <p:cNvSpPr>
            <a:spLocks noGrp="1"/>
          </p:cNvSpPr>
          <p:nvPr>
            <p:ph type="pic" sz="quarter" idx="22"/>
          </p:nvPr>
        </p:nvSpPr>
        <p:spPr>
          <a:xfrm>
            <a:off x="3599084" y="3165816"/>
            <a:ext cx="2466000" cy="1296000"/>
          </a:xfrm>
          <a:prstGeom prst="rect">
            <a:avLst/>
          </a:prstGeom>
        </p:spPr>
        <p:txBody>
          <a:bodyPr/>
          <a:lstStyle/>
          <a:p>
            <a:r>
              <a:rPr lang="en-US"/>
              <a:t>Click icon to add picture</a:t>
            </a:r>
            <a:endParaRPr lang="en-GB"/>
          </a:p>
        </p:txBody>
      </p:sp>
      <p:sp>
        <p:nvSpPr>
          <p:cNvPr id="17" name="Picture Placeholder 5"/>
          <p:cNvSpPr>
            <a:spLocks noGrp="1"/>
          </p:cNvSpPr>
          <p:nvPr>
            <p:ph type="pic" sz="quarter" idx="23"/>
          </p:nvPr>
        </p:nvSpPr>
        <p:spPr>
          <a:xfrm>
            <a:off x="6228184" y="3165816"/>
            <a:ext cx="2466000" cy="1296000"/>
          </a:xfrm>
          <a:prstGeom prst="rect">
            <a:avLst/>
          </a:prstGeom>
        </p:spPr>
        <p:txBody>
          <a:bodyPr/>
          <a:lstStyle/>
          <a:p>
            <a:r>
              <a:rPr lang="en-US"/>
              <a:t>Click icon to add picture</a:t>
            </a:r>
            <a:endParaRPr lang="en-GB"/>
          </a:p>
        </p:txBody>
      </p:sp>
      <p:sp>
        <p:nvSpPr>
          <p:cNvPr id="14" name="Subtitle 2"/>
          <p:cNvSpPr>
            <a:spLocks noGrp="1"/>
          </p:cNvSpPr>
          <p:nvPr>
            <p:ph type="subTitle" idx="18"/>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a:t>Click to edit Master subtitle style</a:t>
            </a:r>
            <a:endParaRPr lang="en-GB"/>
          </a:p>
        </p:txBody>
      </p:sp>
    </p:spTree>
    <p:extLst>
      <p:ext uri="{BB962C8B-B14F-4D97-AF65-F5344CB8AC3E}">
        <p14:creationId xmlns:p14="http://schemas.microsoft.com/office/powerpoint/2010/main" val="26811833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4 Image Slide - Grey Tint">
    <p:spTree>
      <p:nvGrpSpPr>
        <p:cNvPr id="1" name=""/>
        <p:cNvGrpSpPr/>
        <p:nvPr/>
      </p:nvGrpSpPr>
      <p:grpSpPr>
        <a:xfrm>
          <a:off x="0" y="0"/>
          <a:ext cx="0" cy="0"/>
          <a:chOff x="0" y="0"/>
          <a:chExt cx="0" cy="0"/>
        </a:xfrm>
      </p:grpSpPr>
      <p:sp>
        <p:nvSpPr>
          <p:cNvPr id="18" name="Rectangle 17"/>
          <p:cNvSpPr/>
          <p:nvPr/>
        </p:nvSpPr>
        <p:spPr>
          <a:xfrm>
            <a:off x="457200" y="2956722"/>
            <a:ext cx="3034680" cy="1620000"/>
          </a:xfrm>
          <a:prstGeom prst="rect">
            <a:avLst/>
          </a:prstGeom>
          <a:solidFill>
            <a:srgbClr val="E1E6E3">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FFFFFF"/>
              </a:solidFill>
            </a:endParaRPr>
          </a:p>
        </p:txBody>
      </p:sp>
      <p:sp>
        <p:nvSpPr>
          <p:cNvPr id="4" name="Rectangle 3"/>
          <p:cNvSpPr/>
          <p:nvPr/>
        </p:nvSpPr>
        <p:spPr>
          <a:xfrm>
            <a:off x="457200" y="1193400"/>
            <a:ext cx="3034680" cy="1620000"/>
          </a:xfrm>
          <a:prstGeom prst="rect">
            <a:avLst/>
          </a:prstGeom>
          <a:solidFill>
            <a:srgbClr val="E1E6E3">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FFFFFF"/>
              </a:solidFill>
            </a:endParaRPr>
          </a:p>
        </p:txBody>
      </p:sp>
      <p:sp>
        <p:nvSpPr>
          <p:cNvPr id="3" name="Content Placeholder 2"/>
          <p:cNvSpPr>
            <a:spLocks noGrp="1"/>
          </p:cNvSpPr>
          <p:nvPr>
            <p:ph sz="half" idx="1"/>
          </p:nvPr>
        </p:nvSpPr>
        <p:spPr>
          <a:xfrm>
            <a:off x="457200" y="1194597"/>
            <a:ext cx="3012898" cy="1593000"/>
          </a:xfrm>
          <a:prstGeom prst="rect">
            <a:avLst/>
          </a:prstGeom>
          <a:noFill/>
        </p:spPr>
        <p:txBody>
          <a:bodyPr lIns="180000" tIns="180000" rIns="180000" bIns="180000"/>
          <a:lstStyle>
            <a:lvl1pPr>
              <a:defRPr sz="900"/>
            </a:lvl1pPr>
            <a:lvl2pPr>
              <a:defRPr sz="788"/>
            </a:lvl2pPr>
            <a:lvl3pPr>
              <a:defRPr sz="788"/>
            </a:lvl3pPr>
            <a:lvl4pPr>
              <a:defRPr sz="788"/>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57200" y="363071"/>
            <a:ext cx="8229600" cy="657225"/>
          </a:xfrm>
          <a:prstGeom prst="rect">
            <a:avLst/>
          </a:prstGeom>
        </p:spPr>
        <p:txBody>
          <a:bodyPr/>
          <a:lstStyle/>
          <a:p>
            <a:r>
              <a:rPr lang="en-US"/>
              <a:t>Click to edit Master title style</a:t>
            </a:r>
            <a:endParaRPr lang="en-GB"/>
          </a:p>
        </p:txBody>
      </p:sp>
      <p:sp>
        <p:nvSpPr>
          <p:cNvPr id="8" name="Date Placeholder 7"/>
          <p:cNvSpPr>
            <a:spLocks noGrp="1"/>
          </p:cNvSpPr>
          <p:nvPr>
            <p:ph type="dt" sz="half" idx="15"/>
          </p:nvPr>
        </p:nvSpPr>
        <p:spPr>
          <a:xfrm>
            <a:off x="6667976" y="4829044"/>
            <a:ext cx="1922623" cy="185867"/>
          </a:xfrm>
          <a:prstGeom prst="rect">
            <a:avLst/>
          </a:prstGeom>
        </p:spPr>
        <p:txBody>
          <a:bodyPr/>
          <a:lstStyle/>
          <a:p>
            <a:fld id="{738C5A29-C71F-C644-99AE-0362BC374110}" type="datetimeFigureOut">
              <a:rPr lang="en-US" smtClean="0"/>
              <a:pPr/>
              <a:t>10/17/25</a:t>
            </a:fld>
            <a:endParaRPr lang="en-US"/>
          </a:p>
        </p:txBody>
      </p:sp>
      <p:sp>
        <p:nvSpPr>
          <p:cNvPr id="10" name="Footer Placeholder 9"/>
          <p:cNvSpPr>
            <a:spLocks noGrp="1"/>
          </p:cNvSpPr>
          <p:nvPr>
            <p:ph type="ftr" sz="quarter" idx="16"/>
          </p:nvPr>
        </p:nvSpPr>
        <p:spPr>
          <a:xfrm>
            <a:off x="3124200" y="4829044"/>
            <a:ext cx="2743200" cy="185867"/>
          </a:xfrm>
          <a:prstGeom prst="rect">
            <a:avLst/>
          </a:prstGeom>
        </p:spPr>
        <p:txBody>
          <a:bodyPr/>
          <a:lstStyle/>
          <a:p>
            <a:endParaRPr lang="en-US"/>
          </a:p>
        </p:txBody>
      </p:sp>
      <p:sp>
        <p:nvSpPr>
          <p:cNvPr id="11" name="Slide Number Placeholder 10"/>
          <p:cNvSpPr>
            <a:spLocks noGrp="1"/>
          </p:cNvSpPr>
          <p:nvPr>
            <p:ph type="sldNum" sz="quarter" idx="17"/>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12" name="Picture Placeholder 5"/>
          <p:cNvSpPr>
            <a:spLocks noGrp="1"/>
          </p:cNvSpPr>
          <p:nvPr>
            <p:ph type="pic" sz="quarter" idx="19"/>
          </p:nvPr>
        </p:nvSpPr>
        <p:spPr>
          <a:xfrm>
            <a:off x="3581356" y="1342272"/>
            <a:ext cx="2466000" cy="1296000"/>
          </a:xfrm>
          <a:prstGeom prst="rect">
            <a:avLst/>
          </a:prstGeom>
        </p:spPr>
        <p:txBody>
          <a:bodyPr/>
          <a:lstStyle/>
          <a:p>
            <a:r>
              <a:rPr lang="en-US"/>
              <a:t>Click icon to add picture</a:t>
            </a:r>
            <a:endParaRPr lang="en-GB"/>
          </a:p>
        </p:txBody>
      </p:sp>
      <p:sp>
        <p:nvSpPr>
          <p:cNvPr id="13" name="Picture Placeholder 5"/>
          <p:cNvSpPr>
            <a:spLocks noGrp="1"/>
          </p:cNvSpPr>
          <p:nvPr>
            <p:ph type="pic" sz="quarter" idx="20"/>
          </p:nvPr>
        </p:nvSpPr>
        <p:spPr>
          <a:xfrm>
            <a:off x="6210456" y="1342272"/>
            <a:ext cx="2466000" cy="1296000"/>
          </a:xfrm>
          <a:prstGeom prst="rect">
            <a:avLst/>
          </a:prstGeom>
        </p:spPr>
        <p:txBody>
          <a:bodyPr/>
          <a:lstStyle/>
          <a:p>
            <a:r>
              <a:rPr lang="en-US"/>
              <a:t>Click icon to add picture</a:t>
            </a:r>
            <a:endParaRPr lang="en-GB"/>
          </a:p>
        </p:txBody>
      </p:sp>
      <p:sp>
        <p:nvSpPr>
          <p:cNvPr id="15" name="Content Placeholder 2"/>
          <p:cNvSpPr>
            <a:spLocks noGrp="1"/>
          </p:cNvSpPr>
          <p:nvPr>
            <p:ph sz="half" idx="21"/>
          </p:nvPr>
        </p:nvSpPr>
        <p:spPr>
          <a:xfrm>
            <a:off x="457200" y="2956722"/>
            <a:ext cx="3012898" cy="1593000"/>
          </a:xfrm>
          <a:prstGeom prst="rect">
            <a:avLst/>
          </a:prstGeom>
          <a:noFill/>
        </p:spPr>
        <p:txBody>
          <a:bodyPr lIns="180000" tIns="180000" rIns="180000" bIns="180000"/>
          <a:lstStyle>
            <a:lvl1pPr>
              <a:defRPr sz="900"/>
            </a:lvl1pPr>
            <a:lvl2pPr>
              <a:defRPr sz="788"/>
            </a:lvl2pPr>
            <a:lvl3pPr>
              <a:defRPr sz="788"/>
            </a:lvl3pPr>
            <a:lvl4pPr>
              <a:defRPr sz="788"/>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Picture Placeholder 5"/>
          <p:cNvSpPr>
            <a:spLocks noGrp="1"/>
          </p:cNvSpPr>
          <p:nvPr>
            <p:ph type="pic" sz="quarter" idx="22"/>
          </p:nvPr>
        </p:nvSpPr>
        <p:spPr>
          <a:xfrm>
            <a:off x="3599084" y="3165816"/>
            <a:ext cx="2466000" cy="1296000"/>
          </a:xfrm>
          <a:prstGeom prst="rect">
            <a:avLst/>
          </a:prstGeom>
        </p:spPr>
        <p:txBody>
          <a:bodyPr/>
          <a:lstStyle/>
          <a:p>
            <a:r>
              <a:rPr lang="en-US"/>
              <a:t>Click icon to add picture</a:t>
            </a:r>
            <a:endParaRPr lang="en-GB"/>
          </a:p>
        </p:txBody>
      </p:sp>
      <p:sp>
        <p:nvSpPr>
          <p:cNvPr id="17" name="Picture Placeholder 5"/>
          <p:cNvSpPr>
            <a:spLocks noGrp="1"/>
          </p:cNvSpPr>
          <p:nvPr>
            <p:ph type="pic" sz="quarter" idx="23"/>
          </p:nvPr>
        </p:nvSpPr>
        <p:spPr>
          <a:xfrm>
            <a:off x="6228184" y="3165816"/>
            <a:ext cx="2466000" cy="1296000"/>
          </a:xfrm>
          <a:prstGeom prst="rect">
            <a:avLst/>
          </a:prstGeom>
        </p:spPr>
        <p:txBody>
          <a:bodyPr/>
          <a:lstStyle/>
          <a:p>
            <a:r>
              <a:rPr lang="en-US"/>
              <a:t>Click icon to add picture</a:t>
            </a:r>
            <a:endParaRPr lang="en-GB"/>
          </a:p>
        </p:txBody>
      </p:sp>
      <p:sp>
        <p:nvSpPr>
          <p:cNvPr id="14" name="Subtitle 2"/>
          <p:cNvSpPr>
            <a:spLocks noGrp="1"/>
          </p:cNvSpPr>
          <p:nvPr>
            <p:ph type="subTitle" idx="18"/>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a:t>Click to edit Master subtitle style</a:t>
            </a:r>
            <a:endParaRPr lang="en-GB"/>
          </a:p>
        </p:txBody>
      </p:sp>
    </p:spTree>
    <p:extLst>
      <p:ext uri="{BB962C8B-B14F-4D97-AF65-F5344CB8AC3E}">
        <p14:creationId xmlns:p14="http://schemas.microsoft.com/office/powerpoint/2010/main" val="33147289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1_Title Slide without Nautilus">
    <p:spTree>
      <p:nvGrpSpPr>
        <p:cNvPr id="1" name=""/>
        <p:cNvGrpSpPr/>
        <p:nvPr/>
      </p:nvGrpSpPr>
      <p:grpSpPr>
        <a:xfrm>
          <a:off x="0" y="0"/>
          <a:ext cx="0" cy="0"/>
          <a:chOff x="0" y="0"/>
          <a:chExt cx="0" cy="0"/>
        </a:xfrm>
      </p:grpSpPr>
      <p:sp>
        <p:nvSpPr>
          <p:cNvPr id="6" name="Rectangle 5"/>
          <p:cNvSpPr/>
          <p:nvPr/>
        </p:nvSpPr>
        <p:spPr>
          <a:xfrm>
            <a:off x="233999" y="156202"/>
            <a:ext cx="8672400" cy="4521782"/>
          </a:xfrm>
          <a:prstGeom prst="rect">
            <a:avLst/>
          </a:prstGeom>
          <a:solidFill>
            <a:srgbClr val="C6E8E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b="1">
              <a:solidFill>
                <a:srgbClr val="FFFFFF"/>
              </a:solidFill>
            </a:endParaRPr>
          </a:p>
        </p:txBody>
      </p:sp>
      <p:pic>
        <p:nvPicPr>
          <p:cNvPr id="8" name="Picture 7"/>
          <p:cNvPicPr>
            <a:picLocks noChangeAspect="1"/>
          </p:cNvPicPr>
          <p:nvPr/>
        </p:nvPicPr>
        <p:blipFill>
          <a:blip r:embed="rId2" cstate="screen">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7693058" y="3381840"/>
            <a:ext cx="911390" cy="1112233"/>
          </a:xfrm>
          <a:prstGeom prst="rect">
            <a:avLst/>
          </a:prstGeom>
        </p:spPr>
      </p:pic>
      <p:grpSp>
        <p:nvGrpSpPr>
          <p:cNvPr id="9" name="Group 8"/>
          <p:cNvGrpSpPr>
            <a:grpSpLocks noChangeAspect="1"/>
          </p:cNvGrpSpPr>
          <p:nvPr/>
        </p:nvGrpSpPr>
        <p:grpSpPr>
          <a:xfrm>
            <a:off x="233999" y="-306112"/>
            <a:ext cx="7934800" cy="4984096"/>
            <a:chOff x="-5148263" y="-13985875"/>
            <a:chExt cx="27138314" cy="23982363"/>
          </a:xfrm>
          <a:solidFill>
            <a:srgbClr val="FFFFFF">
              <a:alpha val="54000"/>
            </a:srgbClr>
          </a:solidFill>
        </p:grpSpPr>
        <p:sp>
          <p:nvSpPr>
            <p:cNvPr id="10" name="Freeform 6"/>
            <p:cNvSpPr>
              <a:spLocks/>
            </p:cNvSpPr>
            <p:nvPr userDrawn="1"/>
          </p:nvSpPr>
          <p:spPr bwMode="auto">
            <a:xfrm>
              <a:off x="-1098548" y="-4287838"/>
              <a:ext cx="15446375" cy="10323514"/>
            </a:xfrm>
            <a:custGeom>
              <a:avLst/>
              <a:gdLst>
                <a:gd name="T0" fmla="*/ 2808 w 4119"/>
                <a:gd name="T1" fmla="*/ 0 h 2753"/>
                <a:gd name="T2" fmla="*/ 2779 w 4119"/>
                <a:gd name="T3" fmla="*/ 19 h 2753"/>
                <a:gd name="T4" fmla="*/ 1575 w 4119"/>
                <a:gd name="T5" fmla="*/ 847 h 2753"/>
                <a:gd name="T6" fmla="*/ 34 w 4119"/>
                <a:gd name="T7" fmla="*/ 2019 h 2753"/>
                <a:gd name="T8" fmla="*/ 0 w 4119"/>
                <a:gd name="T9" fmla="*/ 2046 h 2753"/>
                <a:gd name="T10" fmla="*/ 25 w 4119"/>
                <a:gd name="T11" fmla="*/ 2082 h 2753"/>
                <a:gd name="T12" fmla="*/ 298 w 4119"/>
                <a:gd name="T13" fmla="*/ 2709 h 2753"/>
                <a:gd name="T14" fmla="*/ 308 w 4119"/>
                <a:gd name="T15" fmla="*/ 2753 h 2753"/>
                <a:gd name="T16" fmla="*/ 352 w 4119"/>
                <a:gd name="T17" fmla="*/ 2745 h 2753"/>
                <a:gd name="T18" fmla="*/ 1948 w 4119"/>
                <a:gd name="T19" fmla="*/ 2412 h 2753"/>
                <a:gd name="T20" fmla="*/ 4071 w 4119"/>
                <a:gd name="T21" fmla="*/ 1849 h 2753"/>
                <a:gd name="T22" fmla="*/ 4119 w 4119"/>
                <a:gd name="T23" fmla="*/ 1835 h 2753"/>
                <a:gd name="T24" fmla="*/ 4101 w 4119"/>
                <a:gd name="T25" fmla="*/ 1788 h 2753"/>
                <a:gd name="T26" fmla="*/ 3212 w 4119"/>
                <a:gd name="T27" fmla="*/ 361 h 2753"/>
                <a:gd name="T28" fmla="*/ 2835 w 4119"/>
                <a:gd name="T29" fmla="*/ 21 h 2753"/>
                <a:gd name="T30" fmla="*/ 2808 w 4119"/>
                <a:gd name="T31" fmla="*/ 0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19" h="2753">
                  <a:moveTo>
                    <a:pt x="2808" y="0"/>
                  </a:moveTo>
                  <a:cubicBezTo>
                    <a:pt x="2779" y="19"/>
                    <a:pt x="2779" y="19"/>
                    <a:pt x="2779" y="19"/>
                  </a:cubicBezTo>
                  <a:cubicBezTo>
                    <a:pt x="2376" y="283"/>
                    <a:pt x="1971" y="562"/>
                    <a:pt x="1575" y="847"/>
                  </a:cubicBezTo>
                  <a:cubicBezTo>
                    <a:pt x="1057" y="1220"/>
                    <a:pt x="538" y="1614"/>
                    <a:pt x="34" y="2019"/>
                  </a:cubicBezTo>
                  <a:cubicBezTo>
                    <a:pt x="0" y="2046"/>
                    <a:pt x="0" y="2046"/>
                    <a:pt x="0" y="2046"/>
                  </a:cubicBezTo>
                  <a:cubicBezTo>
                    <a:pt x="25" y="2082"/>
                    <a:pt x="25" y="2082"/>
                    <a:pt x="25" y="2082"/>
                  </a:cubicBezTo>
                  <a:cubicBezTo>
                    <a:pt x="154" y="2273"/>
                    <a:pt x="245" y="2483"/>
                    <a:pt x="298" y="2709"/>
                  </a:cubicBezTo>
                  <a:cubicBezTo>
                    <a:pt x="308" y="2753"/>
                    <a:pt x="308" y="2753"/>
                    <a:pt x="308" y="2753"/>
                  </a:cubicBezTo>
                  <a:cubicBezTo>
                    <a:pt x="352" y="2745"/>
                    <a:pt x="352" y="2745"/>
                    <a:pt x="352" y="2745"/>
                  </a:cubicBezTo>
                  <a:cubicBezTo>
                    <a:pt x="869" y="2651"/>
                    <a:pt x="1406" y="2539"/>
                    <a:pt x="1948" y="2412"/>
                  </a:cubicBezTo>
                  <a:cubicBezTo>
                    <a:pt x="2638" y="2250"/>
                    <a:pt x="3352" y="2061"/>
                    <a:pt x="4071" y="1849"/>
                  </a:cubicBezTo>
                  <a:cubicBezTo>
                    <a:pt x="4119" y="1835"/>
                    <a:pt x="4119" y="1835"/>
                    <a:pt x="4119" y="1835"/>
                  </a:cubicBezTo>
                  <a:cubicBezTo>
                    <a:pt x="4101" y="1788"/>
                    <a:pt x="4101" y="1788"/>
                    <a:pt x="4101" y="1788"/>
                  </a:cubicBezTo>
                  <a:cubicBezTo>
                    <a:pt x="3900" y="1245"/>
                    <a:pt x="3601" y="765"/>
                    <a:pt x="3212" y="361"/>
                  </a:cubicBezTo>
                  <a:cubicBezTo>
                    <a:pt x="3093" y="242"/>
                    <a:pt x="2966" y="128"/>
                    <a:pt x="2835" y="21"/>
                  </a:cubicBezTo>
                  <a:cubicBezTo>
                    <a:pt x="2808" y="0"/>
                    <a:pt x="2808" y="0"/>
                    <a:pt x="280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solidFill>
                  <a:srgbClr val="4F5650"/>
                </a:solidFill>
              </a:endParaRPr>
            </a:p>
          </p:txBody>
        </p:sp>
        <p:sp>
          <p:nvSpPr>
            <p:cNvPr id="11" name="Freeform 10"/>
            <p:cNvSpPr>
              <a:spLocks/>
            </p:cNvSpPr>
            <p:nvPr userDrawn="1"/>
          </p:nvSpPr>
          <p:spPr bwMode="auto">
            <a:xfrm>
              <a:off x="-273050" y="3429000"/>
              <a:ext cx="15713075" cy="6567488"/>
            </a:xfrm>
            <a:custGeom>
              <a:avLst/>
              <a:gdLst>
                <a:gd name="T0" fmla="*/ 3972 w 4190"/>
                <a:gd name="T1" fmla="*/ 0 h 1751"/>
                <a:gd name="T2" fmla="*/ 3927 w 4190"/>
                <a:gd name="T3" fmla="*/ 13 h 1751"/>
                <a:gd name="T4" fmla="*/ 1768 w 4190"/>
                <a:gd name="T5" fmla="*/ 586 h 1751"/>
                <a:gd name="T6" fmla="*/ 161 w 4190"/>
                <a:gd name="T7" fmla="*/ 920 h 1751"/>
                <a:gd name="T8" fmla="*/ 122 w 4190"/>
                <a:gd name="T9" fmla="*/ 927 h 1751"/>
                <a:gd name="T10" fmla="*/ 126 w 4190"/>
                <a:gd name="T11" fmla="*/ 1077 h 1751"/>
                <a:gd name="T12" fmla="*/ 0 w 4190"/>
                <a:gd name="T13" fmla="*/ 1751 h 1751"/>
                <a:gd name="T14" fmla="*/ 4186 w 4190"/>
                <a:gd name="T15" fmla="*/ 1751 h 1751"/>
                <a:gd name="T16" fmla="*/ 4190 w 4190"/>
                <a:gd name="T17" fmla="*/ 1545 h 1751"/>
                <a:gd name="T18" fmla="*/ 3985 w 4190"/>
                <a:gd name="T19" fmla="*/ 45 h 1751"/>
                <a:gd name="T20" fmla="*/ 3972 w 4190"/>
                <a:gd name="T21" fmla="*/ 0 h 1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90" h="1751">
                  <a:moveTo>
                    <a:pt x="3972" y="0"/>
                  </a:moveTo>
                  <a:cubicBezTo>
                    <a:pt x="3927" y="13"/>
                    <a:pt x="3927" y="13"/>
                    <a:pt x="3927" y="13"/>
                  </a:cubicBezTo>
                  <a:cubicBezTo>
                    <a:pt x="3196" y="229"/>
                    <a:pt x="2469" y="422"/>
                    <a:pt x="1768" y="586"/>
                  </a:cubicBezTo>
                  <a:cubicBezTo>
                    <a:pt x="1222" y="713"/>
                    <a:pt x="682" y="826"/>
                    <a:pt x="161" y="920"/>
                  </a:cubicBezTo>
                  <a:cubicBezTo>
                    <a:pt x="122" y="927"/>
                    <a:pt x="122" y="927"/>
                    <a:pt x="122" y="927"/>
                  </a:cubicBezTo>
                  <a:cubicBezTo>
                    <a:pt x="126" y="1077"/>
                    <a:pt x="126" y="1077"/>
                    <a:pt x="126" y="1077"/>
                  </a:cubicBezTo>
                  <a:cubicBezTo>
                    <a:pt x="126" y="1270"/>
                    <a:pt x="80" y="1512"/>
                    <a:pt x="0" y="1751"/>
                  </a:cubicBezTo>
                  <a:cubicBezTo>
                    <a:pt x="4186" y="1751"/>
                    <a:pt x="4186" y="1751"/>
                    <a:pt x="4186" y="1751"/>
                  </a:cubicBezTo>
                  <a:cubicBezTo>
                    <a:pt x="4189" y="1682"/>
                    <a:pt x="4190" y="1613"/>
                    <a:pt x="4190" y="1545"/>
                  </a:cubicBezTo>
                  <a:cubicBezTo>
                    <a:pt x="4190" y="1017"/>
                    <a:pt x="4121" y="512"/>
                    <a:pt x="3985" y="45"/>
                  </a:cubicBezTo>
                  <a:cubicBezTo>
                    <a:pt x="3972" y="0"/>
                    <a:pt x="3972" y="0"/>
                    <a:pt x="397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solidFill>
                  <a:srgbClr val="4F5650"/>
                </a:solidFill>
              </a:endParaRPr>
            </a:p>
          </p:txBody>
        </p:sp>
        <p:sp>
          <p:nvSpPr>
            <p:cNvPr id="12" name="Freeform 11"/>
            <p:cNvSpPr>
              <a:spLocks/>
            </p:cNvSpPr>
            <p:nvPr userDrawn="1"/>
          </p:nvSpPr>
          <p:spPr bwMode="auto">
            <a:xfrm>
              <a:off x="10856913" y="-8270875"/>
              <a:ext cx="11133138" cy="10133013"/>
            </a:xfrm>
            <a:custGeom>
              <a:avLst/>
              <a:gdLst>
                <a:gd name="T0" fmla="*/ 1589 w 2969"/>
                <a:gd name="T1" fmla="*/ 0 h 2702"/>
                <a:gd name="T2" fmla="*/ 0 w 2969"/>
                <a:gd name="T3" fmla="*/ 943 h 2702"/>
                <a:gd name="T4" fmla="*/ 253 w 2969"/>
                <a:gd name="T5" fmla="*/ 1178 h 2702"/>
                <a:gd name="T6" fmla="*/ 256 w 2969"/>
                <a:gd name="T7" fmla="*/ 1181 h 2702"/>
                <a:gd name="T8" fmla="*/ 1211 w 2969"/>
                <a:gd name="T9" fmla="*/ 2702 h 2702"/>
                <a:gd name="T10" fmla="*/ 2969 w 2969"/>
                <a:gd name="T11" fmla="*/ 2123 h 2702"/>
                <a:gd name="T12" fmla="*/ 1704 w 2969"/>
                <a:gd name="T13" fmla="*/ 106 h 2702"/>
                <a:gd name="T14" fmla="*/ 1589 w 2969"/>
                <a:gd name="T15" fmla="*/ 0 h 27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69" h="2702">
                  <a:moveTo>
                    <a:pt x="1589" y="0"/>
                  </a:moveTo>
                  <a:cubicBezTo>
                    <a:pt x="1069" y="285"/>
                    <a:pt x="536" y="602"/>
                    <a:pt x="0" y="943"/>
                  </a:cubicBezTo>
                  <a:cubicBezTo>
                    <a:pt x="88" y="1019"/>
                    <a:pt x="174" y="1098"/>
                    <a:pt x="253" y="1178"/>
                  </a:cubicBezTo>
                  <a:cubicBezTo>
                    <a:pt x="256" y="1181"/>
                    <a:pt x="256" y="1181"/>
                    <a:pt x="256" y="1181"/>
                  </a:cubicBezTo>
                  <a:cubicBezTo>
                    <a:pt x="672" y="1614"/>
                    <a:pt x="993" y="2126"/>
                    <a:pt x="1211" y="2702"/>
                  </a:cubicBezTo>
                  <a:cubicBezTo>
                    <a:pt x="1794" y="2524"/>
                    <a:pt x="2385" y="2330"/>
                    <a:pt x="2969" y="2123"/>
                  </a:cubicBezTo>
                  <a:cubicBezTo>
                    <a:pt x="2692" y="1343"/>
                    <a:pt x="2267" y="663"/>
                    <a:pt x="1704" y="106"/>
                  </a:cubicBezTo>
                  <a:cubicBezTo>
                    <a:pt x="1704" y="106"/>
                    <a:pt x="1627" y="35"/>
                    <a:pt x="158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solidFill>
                  <a:srgbClr val="4F5650"/>
                </a:solidFill>
              </a:endParaRPr>
            </a:p>
          </p:txBody>
        </p:sp>
        <p:sp>
          <p:nvSpPr>
            <p:cNvPr id="13" name="Freeform 12"/>
            <p:cNvSpPr>
              <a:spLocks/>
            </p:cNvSpPr>
            <p:nvPr userDrawn="1"/>
          </p:nvSpPr>
          <p:spPr bwMode="auto">
            <a:xfrm>
              <a:off x="-3667125" y="-7654925"/>
              <a:ext cx="12368213" cy="10364788"/>
            </a:xfrm>
            <a:custGeom>
              <a:avLst/>
              <a:gdLst>
                <a:gd name="T0" fmla="*/ 1688 w 3298"/>
                <a:gd name="T1" fmla="*/ 0 h 2764"/>
                <a:gd name="T2" fmla="*/ 1669 w 3298"/>
                <a:gd name="T3" fmla="*/ 21 h 2764"/>
                <a:gd name="T4" fmla="*/ 401 w 3298"/>
                <a:gd name="T5" fmla="*/ 1677 h 2764"/>
                <a:gd name="T6" fmla="*/ 23 w 3298"/>
                <a:gd name="T7" fmla="*/ 2321 h 2764"/>
                <a:gd name="T8" fmla="*/ 0 w 3298"/>
                <a:gd name="T9" fmla="*/ 2363 h 2764"/>
                <a:gd name="T10" fmla="*/ 43 w 3298"/>
                <a:gd name="T11" fmla="*/ 2385 h 2764"/>
                <a:gd name="T12" fmla="*/ 511 w 3298"/>
                <a:gd name="T13" fmla="*/ 2733 h 2764"/>
                <a:gd name="T14" fmla="*/ 541 w 3298"/>
                <a:gd name="T15" fmla="*/ 2764 h 2764"/>
                <a:gd name="T16" fmla="*/ 574 w 3298"/>
                <a:gd name="T17" fmla="*/ 2737 h 2764"/>
                <a:gd name="T18" fmla="*/ 2130 w 3298"/>
                <a:gd name="T19" fmla="*/ 1553 h 2764"/>
                <a:gd name="T20" fmla="*/ 3240 w 3298"/>
                <a:gd name="T21" fmla="*/ 787 h 2764"/>
                <a:gd name="T22" fmla="*/ 3298 w 3298"/>
                <a:gd name="T23" fmla="*/ 749 h 2764"/>
                <a:gd name="T24" fmla="*/ 3241 w 3298"/>
                <a:gd name="T25" fmla="*/ 709 h 2764"/>
                <a:gd name="T26" fmla="*/ 1716 w 3298"/>
                <a:gd name="T27" fmla="*/ 7 h 2764"/>
                <a:gd name="T28" fmla="*/ 1688 w 3298"/>
                <a:gd name="T29" fmla="*/ 0 h 2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98" h="2764">
                  <a:moveTo>
                    <a:pt x="1688" y="0"/>
                  </a:moveTo>
                  <a:cubicBezTo>
                    <a:pt x="1669" y="21"/>
                    <a:pt x="1669" y="21"/>
                    <a:pt x="1669" y="21"/>
                  </a:cubicBezTo>
                  <a:cubicBezTo>
                    <a:pt x="1182" y="567"/>
                    <a:pt x="755" y="1123"/>
                    <a:pt x="401" y="1677"/>
                  </a:cubicBezTo>
                  <a:cubicBezTo>
                    <a:pt x="265" y="1890"/>
                    <a:pt x="137" y="2107"/>
                    <a:pt x="23" y="2321"/>
                  </a:cubicBezTo>
                  <a:cubicBezTo>
                    <a:pt x="0" y="2363"/>
                    <a:pt x="0" y="2363"/>
                    <a:pt x="0" y="2363"/>
                  </a:cubicBezTo>
                  <a:cubicBezTo>
                    <a:pt x="43" y="2385"/>
                    <a:pt x="43" y="2385"/>
                    <a:pt x="43" y="2385"/>
                  </a:cubicBezTo>
                  <a:cubicBezTo>
                    <a:pt x="217" y="2474"/>
                    <a:pt x="374" y="2591"/>
                    <a:pt x="511" y="2733"/>
                  </a:cubicBezTo>
                  <a:cubicBezTo>
                    <a:pt x="541" y="2764"/>
                    <a:pt x="541" y="2764"/>
                    <a:pt x="541" y="2764"/>
                  </a:cubicBezTo>
                  <a:cubicBezTo>
                    <a:pt x="574" y="2737"/>
                    <a:pt x="574" y="2737"/>
                    <a:pt x="574" y="2737"/>
                  </a:cubicBezTo>
                  <a:cubicBezTo>
                    <a:pt x="1083" y="2328"/>
                    <a:pt x="1606" y="1930"/>
                    <a:pt x="2130" y="1553"/>
                  </a:cubicBezTo>
                  <a:cubicBezTo>
                    <a:pt x="2494" y="1292"/>
                    <a:pt x="2867" y="1034"/>
                    <a:pt x="3240" y="787"/>
                  </a:cubicBezTo>
                  <a:cubicBezTo>
                    <a:pt x="3298" y="749"/>
                    <a:pt x="3298" y="749"/>
                    <a:pt x="3298" y="749"/>
                  </a:cubicBezTo>
                  <a:cubicBezTo>
                    <a:pt x="3241" y="709"/>
                    <a:pt x="3241" y="709"/>
                    <a:pt x="3241" y="709"/>
                  </a:cubicBezTo>
                  <a:cubicBezTo>
                    <a:pt x="2773" y="382"/>
                    <a:pt x="2260" y="146"/>
                    <a:pt x="1716" y="7"/>
                  </a:cubicBezTo>
                  <a:cubicBezTo>
                    <a:pt x="1688" y="0"/>
                    <a:pt x="1688" y="0"/>
                    <a:pt x="168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solidFill>
                  <a:srgbClr val="4F5650"/>
                </a:solidFill>
              </a:endParaRPr>
            </a:p>
          </p:txBody>
        </p:sp>
        <p:sp>
          <p:nvSpPr>
            <p:cNvPr id="14" name="Freeform 13"/>
            <p:cNvSpPr>
              <a:spLocks/>
            </p:cNvSpPr>
            <p:nvPr userDrawn="1"/>
          </p:nvSpPr>
          <p:spPr bwMode="auto">
            <a:xfrm>
              <a:off x="-5148263" y="-8150225"/>
              <a:ext cx="6851650" cy="9040813"/>
            </a:xfrm>
            <a:custGeom>
              <a:avLst/>
              <a:gdLst>
                <a:gd name="T0" fmla="*/ 1010 w 1827"/>
                <a:gd name="T1" fmla="*/ 0 h 2411"/>
                <a:gd name="T2" fmla="*/ 835 w 1827"/>
                <a:gd name="T3" fmla="*/ 3 h 2411"/>
                <a:gd name="T4" fmla="*/ 42 w 1827"/>
                <a:gd name="T5" fmla="*/ 114 h 2411"/>
                <a:gd name="T6" fmla="*/ 19 w 1827"/>
                <a:gd name="T7" fmla="*/ 119 h 2411"/>
                <a:gd name="T8" fmla="*/ 10 w 1827"/>
                <a:gd name="T9" fmla="*/ 142 h 2411"/>
                <a:gd name="T10" fmla="*/ 0 w 1827"/>
                <a:gd name="T11" fmla="*/ 167 h 2411"/>
                <a:gd name="T12" fmla="*/ 0 w 1827"/>
                <a:gd name="T13" fmla="*/ 2363 h 2411"/>
                <a:gd name="T14" fmla="*/ 146 w 1827"/>
                <a:gd name="T15" fmla="*/ 2400 h 2411"/>
                <a:gd name="T16" fmla="*/ 183 w 1827"/>
                <a:gd name="T17" fmla="*/ 2411 h 2411"/>
                <a:gd name="T18" fmla="*/ 201 w 1827"/>
                <a:gd name="T19" fmla="*/ 2377 h 2411"/>
                <a:gd name="T20" fmla="*/ 596 w 1827"/>
                <a:gd name="T21" fmla="*/ 1701 h 2411"/>
                <a:gd name="T22" fmla="*/ 1772 w 1827"/>
                <a:gd name="T23" fmla="*/ 139 h 2411"/>
                <a:gd name="T24" fmla="*/ 1827 w 1827"/>
                <a:gd name="T25" fmla="*/ 76 h 2411"/>
                <a:gd name="T26" fmla="*/ 1744 w 1827"/>
                <a:gd name="T27" fmla="*/ 62 h 2411"/>
                <a:gd name="T28" fmla="*/ 1010 w 1827"/>
                <a:gd name="T29" fmla="*/ 0 h 2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27" h="2411">
                  <a:moveTo>
                    <a:pt x="1010" y="0"/>
                  </a:moveTo>
                  <a:cubicBezTo>
                    <a:pt x="952" y="0"/>
                    <a:pt x="894" y="1"/>
                    <a:pt x="835" y="3"/>
                  </a:cubicBezTo>
                  <a:cubicBezTo>
                    <a:pt x="565" y="14"/>
                    <a:pt x="298" y="51"/>
                    <a:pt x="42" y="114"/>
                  </a:cubicBezTo>
                  <a:cubicBezTo>
                    <a:pt x="19" y="119"/>
                    <a:pt x="19" y="119"/>
                    <a:pt x="19" y="119"/>
                  </a:cubicBezTo>
                  <a:cubicBezTo>
                    <a:pt x="10" y="142"/>
                    <a:pt x="10" y="142"/>
                    <a:pt x="10" y="142"/>
                  </a:cubicBezTo>
                  <a:cubicBezTo>
                    <a:pt x="7" y="151"/>
                    <a:pt x="4" y="159"/>
                    <a:pt x="0" y="167"/>
                  </a:cubicBezTo>
                  <a:cubicBezTo>
                    <a:pt x="0" y="2363"/>
                    <a:pt x="0" y="2363"/>
                    <a:pt x="0" y="2363"/>
                  </a:cubicBezTo>
                  <a:cubicBezTo>
                    <a:pt x="49" y="2373"/>
                    <a:pt x="98" y="2386"/>
                    <a:pt x="146" y="2400"/>
                  </a:cubicBezTo>
                  <a:cubicBezTo>
                    <a:pt x="183" y="2411"/>
                    <a:pt x="183" y="2411"/>
                    <a:pt x="183" y="2411"/>
                  </a:cubicBezTo>
                  <a:cubicBezTo>
                    <a:pt x="201" y="2377"/>
                    <a:pt x="201" y="2377"/>
                    <a:pt x="201" y="2377"/>
                  </a:cubicBezTo>
                  <a:cubicBezTo>
                    <a:pt x="320" y="2154"/>
                    <a:pt x="453" y="1927"/>
                    <a:pt x="596" y="1701"/>
                  </a:cubicBezTo>
                  <a:cubicBezTo>
                    <a:pt x="928" y="1179"/>
                    <a:pt x="1324" y="653"/>
                    <a:pt x="1772" y="139"/>
                  </a:cubicBezTo>
                  <a:cubicBezTo>
                    <a:pt x="1827" y="76"/>
                    <a:pt x="1827" y="76"/>
                    <a:pt x="1827" y="76"/>
                  </a:cubicBezTo>
                  <a:cubicBezTo>
                    <a:pt x="1744" y="62"/>
                    <a:pt x="1744" y="62"/>
                    <a:pt x="1744" y="62"/>
                  </a:cubicBezTo>
                  <a:cubicBezTo>
                    <a:pt x="1500" y="21"/>
                    <a:pt x="1254" y="0"/>
                    <a:pt x="101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solidFill>
                  <a:srgbClr val="4F5650"/>
                </a:solidFill>
              </a:endParaRPr>
            </a:p>
          </p:txBody>
        </p:sp>
        <p:sp>
          <p:nvSpPr>
            <p:cNvPr id="15" name="Freeform 14"/>
            <p:cNvSpPr>
              <a:spLocks/>
            </p:cNvSpPr>
            <p:nvPr userDrawn="1"/>
          </p:nvSpPr>
          <p:spPr bwMode="auto">
            <a:xfrm>
              <a:off x="-3992563" y="-13985875"/>
              <a:ext cx="10739438" cy="4930775"/>
            </a:xfrm>
            <a:custGeom>
              <a:avLst/>
              <a:gdLst>
                <a:gd name="T0" fmla="*/ 1623 w 2864"/>
                <a:gd name="T1" fmla="*/ 0 h 1315"/>
                <a:gd name="T2" fmla="*/ 666 w 2864"/>
                <a:gd name="T3" fmla="*/ 84 h 1315"/>
                <a:gd name="T4" fmla="*/ 305 w 2864"/>
                <a:gd name="T5" fmla="*/ 671 h 1315"/>
                <a:gd name="T6" fmla="*/ 0 w 2864"/>
                <a:gd name="T7" fmla="*/ 1271 h 1315"/>
                <a:gd name="T8" fmla="*/ 514 w 2864"/>
                <a:gd name="T9" fmla="*/ 1218 h 1315"/>
                <a:gd name="T10" fmla="*/ 698 w 2864"/>
                <a:gd name="T11" fmla="*/ 1214 h 1315"/>
                <a:gd name="T12" fmla="*/ 1663 w 2864"/>
                <a:gd name="T13" fmla="*/ 1315 h 1315"/>
                <a:gd name="T14" fmla="*/ 2262 w 2864"/>
                <a:gd name="T15" fmla="*/ 697 h 1315"/>
                <a:gd name="T16" fmla="*/ 2864 w 2864"/>
                <a:gd name="T17" fmla="*/ 136 h 1315"/>
                <a:gd name="T18" fmla="*/ 1623 w 2864"/>
                <a:gd name="T19" fmla="*/ 0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64" h="1315">
                  <a:moveTo>
                    <a:pt x="1623" y="0"/>
                  </a:moveTo>
                  <a:cubicBezTo>
                    <a:pt x="1300" y="0"/>
                    <a:pt x="979" y="28"/>
                    <a:pt x="666" y="84"/>
                  </a:cubicBezTo>
                  <a:cubicBezTo>
                    <a:pt x="537" y="279"/>
                    <a:pt x="415" y="476"/>
                    <a:pt x="305" y="671"/>
                  </a:cubicBezTo>
                  <a:cubicBezTo>
                    <a:pt x="195" y="867"/>
                    <a:pt x="94" y="1069"/>
                    <a:pt x="0" y="1271"/>
                  </a:cubicBezTo>
                  <a:cubicBezTo>
                    <a:pt x="169" y="1245"/>
                    <a:pt x="341" y="1225"/>
                    <a:pt x="514" y="1218"/>
                  </a:cubicBezTo>
                  <a:cubicBezTo>
                    <a:pt x="576" y="1216"/>
                    <a:pt x="637" y="1214"/>
                    <a:pt x="698" y="1214"/>
                  </a:cubicBezTo>
                  <a:cubicBezTo>
                    <a:pt x="1020" y="1214"/>
                    <a:pt x="1343" y="1248"/>
                    <a:pt x="1663" y="1315"/>
                  </a:cubicBezTo>
                  <a:cubicBezTo>
                    <a:pt x="1855" y="1106"/>
                    <a:pt x="2057" y="898"/>
                    <a:pt x="2262" y="697"/>
                  </a:cubicBezTo>
                  <a:cubicBezTo>
                    <a:pt x="2451" y="512"/>
                    <a:pt x="2653" y="324"/>
                    <a:pt x="2864" y="136"/>
                  </a:cubicBezTo>
                  <a:cubicBezTo>
                    <a:pt x="2455" y="46"/>
                    <a:pt x="2037" y="0"/>
                    <a:pt x="16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solidFill>
                  <a:srgbClr val="4F5650"/>
                </a:solidFill>
              </a:endParaRPr>
            </a:p>
          </p:txBody>
        </p:sp>
        <p:sp>
          <p:nvSpPr>
            <p:cNvPr id="16" name="Freeform 15"/>
            <p:cNvSpPr>
              <a:spLocks/>
            </p:cNvSpPr>
            <p:nvPr userDrawn="1"/>
          </p:nvSpPr>
          <p:spPr bwMode="auto">
            <a:xfrm>
              <a:off x="-5148263" y="-13107988"/>
              <a:ext cx="1354138" cy="2482850"/>
            </a:xfrm>
            <a:custGeom>
              <a:avLst/>
              <a:gdLst>
                <a:gd name="T0" fmla="*/ 361 w 361"/>
                <a:gd name="T1" fmla="*/ 0 h 662"/>
                <a:gd name="T2" fmla="*/ 0 w 361"/>
                <a:gd name="T3" fmla="*/ 125 h 662"/>
                <a:gd name="T4" fmla="*/ 0 w 361"/>
                <a:gd name="T5" fmla="*/ 662 h 662"/>
                <a:gd name="T6" fmla="*/ 228 w 361"/>
                <a:gd name="T7" fmla="*/ 227 h 662"/>
                <a:gd name="T8" fmla="*/ 361 w 361"/>
                <a:gd name="T9" fmla="*/ 0 h 662"/>
              </a:gdLst>
              <a:ahLst/>
              <a:cxnLst>
                <a:cxn ang="0">
                  <a:pos x="T0" y="T1"/>
                </a:cxn>
                <a:cxn ang="0">
                  <a:pos x="T2" y="T3"/>
                </a:cxn>
                <a:cxn ang="0">
                  <a:pos x="T4" y="T5"/>
                </a:cxn>
                <a:cxn ang="0">
                  <a:pos x="T6" y="T7"/>
                </a:cxn>
                <a:cxn ang="0">
                  <a:pos x="T8" y="T9"/>
                </a:cxn>
              </a:cxnLst>
              <a:rect l="0" t="0" r="r" b="b"/>
              <a:pathLst>
                <a:path w="361" h="662">
                  <a:moveTo>
                    <a:pt x="361" y="0"/>
                  </a:moveTo>
                  <a:cubicBezTo>
                    <a:pt x="238" y="37"/>
                    <a:pt x="118" y="79"/>
                    <a:pt x="0" y="125"/>
                  </a:cubicBezTo>
                  <a:cubicBezTo>
                    <a:pt x="0" y="662"/>
                    <a:pt x="0" y="662"/>
                    <a:pt x="0" y="662"/>
                  </a:cubicBezTo>
                  <a:cubicBezTo>
                    <a:pt x="72" y="515"/>
                    <a:pt x="148" y="370"/>
                    <a:pt x="228" y="227"/>
                  </a:cubicBezTo>
                  <a:cubicBezTo>
                    <a:pt x="270" y="152"/>
                    <a:pt x="315" y="76"/>
                    <a:pt x="36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solidFill>
                  <a:srgbClr val="4F5650"/>
                </a:solidFill>
              </a:endParaRPr>
            </a:p>
          </p:txBody>
        </p:sp>
        <p:sp>
          <p:nvSpPr>
            <p:cNvPr id="17" name="Freeform 16"/>
            <p:cNvSpPr>
              <a:spLocks/>
            </p:cNvSpPr>
            <p:nvPr userDrawn="1"/>
          </p:nvSpPr>
          <p:spPr bwMode="auto">
            <a:xfrm>
              <a:off x="4065588" y="-12965113"/>
              <a:ext cx="11377613" cy="7132638"/>
            </a:xfrm>
            <a:custGeom>
              <a:avLst/>
              <a:gdLst>
                <a:gd name="T0" fmla="*/ 1228 w 3034"/>
                <a:gd name="T1" fmla="*/ 0 h 1902"/>
                <a:gd name="T2" fmla="*/ 429 w 3034"/>
                <a:gd name="T3" fmla="*/ 734 h 1902"/>
                <a:gd name="T4" fmla="*/ 0 w 3034"/>
                <a:gd name="T5" fmla="*/ 1170 h 1902"/>
                <a:gd name="T6" fmla="*/ 1446 w 3034"/>
                <a:gd name="T7" fmla="*/ 1902 h 1902"/>
                <a:gd name="T8" fmla="*/ 3034 w 3034"/>
                <a:gd name="T9" fmla="*/ 947 h 1902"/>
                <a:gd name="T10" fmla="*/ 1228 w 3034"/>
                <a:gd name="T11" fmla="*/ 0 h 1902"/>
              </a:gdLst>
              <a:ahLst/>
              <a:cxnLst>
                <a:cxn ang="0">
                  <a:pos x="T0" y="T1"/>
                </a:cxn>
                <a:cxn ang="0">
                  <a:pos x="T2" y="T3"/>
                </a:cxn>
                <a:cxn ang="0">
                  <a:pos x="T4" y="T5"/>
                </a:cxn>
                <a:cxn ang="0">
                  <a:pos x="T6" y="T7"/>
                </a:cxn>
                <a:cxn ang="0">
                  <a:pos x="T8" y="T9"/>
                </a:cxn>
                <a:cxn ang="0">
                  <a:pos x="T10" y="T11"/>
                </a:cxn>
              </a:cxnLst>
              <a:rect l="0" t="0" r="r" b="b"/>
              <a:pathLst>
                <a:path w="3034" h="1902">
                  <a:moveTo>
                    <a:pt x="1228" y="0"/>
                  </a:moveTo>
                  <a:cubicBezTo>
                    <a:pt x="948" y="243"/>
                    <a:pt x="679" y="489"/>
                    <a:pt x="429" y="734"/>
                  </a:cubicBezTo>
                  <a:cubicBezTo>
                    <a:pt x="284" y="875"/>
                    <a:pt x="141" y="1022"/>
                    <a:pt x="0" y="1170"/>
                  </a:cubicBezTo>
                  <a:cubicBezTo>
                    <a:pt x="516" y="1333"/>
                    <a:pt x="1001" y="1579"/>
                    <a:pt x="1446" y="1902"/>
                  </a:cubicBezTo>
                  <a:cubicBezTo>
                    <a:pt x="1977" y="1559"/>
                    <a:pt x="2511" y="1239"/>
                    <a:pt x="3034" y="947"/>
                  </a:cubicBezTo>
                  <a:cubicBezTo>
                    <a:pt x="2489" y="527"/>
                    <a:pt x="1882" y="209"/>
                    <a:pt x="12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solidFill>
                  <a:srgbClr val="4F5650"/>
                </a:solidFill>
              </a:endParaRPr>
            </a:p>
          </p:txBody>
        </p:sp>
      </p:grpSp>
      <p:sp>
        <p:nvSpPr>
          <p:cNvPr id="18" name="Title 1"/>
          <p:cNvSpPr txBox="1">
            <a:spLocks/>
          </p:cNvSpPr>
          <p:nvPr/>
        </p:nvSpPr>
        <p:spPr>
          <a:xfrm>
            <a:off x="455400" y="1140851"/>
            <a:ext cx="4116600" cy="3267103"/>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200" b="1" kern="1200">
                <a:solidFill>
                  <a:srgbClr val="005581"/>
                </a:solidFill>
                <a:latin typeface="Arial" pitchFamily="34" charset="0"/>
                <a:ea typeface="+mj-ea"/>
                <a:cs typeface="Arial" pitchFamily="34" charset="0"/>
              </a:defRPr>
            </a:lvl1pPr>
          </a:lstStyle>
          <a:p>
            <a:r>
              <a:rPr lang="en-US" sz="1200"/>
              <a:t>Copyright Statement</a:t>
            </a:r>
          </a:p>
          <a:p>
            <a:endParaRPr lang="en-US" sz="750">
              <a:solidFill>
                <a:srgbClr val="4F5650"/>
              </a:solidFill>
            </a:endParaRPr>
          </a:p>
          <a:p>
            <a:r>
              <a:rPr lang="en-US" sz="750">
                <a:solidFill>
                  <a:srgbClr val="4F5650"/>
                </a:solidFill>
              </a:rPr>
              <a:t>Copyright © by BMT </a:t>
            </a:r>
            <a:r>
              <a:rPr lang="en-US" sz="750" err="1">
                <a:solidFill>
                  <a:srgbClr val="4F5650"/>
                </a:solidFill>
              </a:rPr>
              <a:t>Defence</a:t>
            </a:r>
            <a:r>
              <a:rPr lang="en-US" sz="750">
                <a:solidFill>
                  <a:srgbClr val="4F5650"/>
                </a:solidFill>
              </a:rPr>
              <a:t> Services </a:t>
            </a:r>
          </a:p>
          <a:p>
            <a:r>
              <a:rPr lang="en-US" sz="750" b="0">
                <a:solidFill>
                  <a:srgbClr val="4F5650"/>
                </a:solidFill>
              </a:rPr>
              <a:t>All rights reserved. No part of this publication may be reproduced, distributed, or transmitted in any form or by any means, including photocopying, recording, or other electronic or mechanical methods, without the prior written permission of BMT </a:t>
            </a:r>
            <a:r>
              <a:rPr lang="en-US" sz="750" b="0" err="1">
                <a:solidFill>
                  <a:srgbClr val="4F5650"/>
                </a:solidFill>
              </a:rPr>
              <a:t>Defence</a:t>
            </a:r>
            <a:r>
              <a:rPr lang="en-US" sz="750" b="0">
                <a:solidFill>
                  <a:srgbClr val="4F5650"/>
                </a:solidFill>
              </a:rPr>
              <a:t> Services.</a:t>
            </a:r>
          </a:p>
          <a:p>
            <a:endParaRPr lang="en-US" sz="750" b="0">
              <a:solidFill>
                <a:srgbClr val="4F5650"/>
              </a:solidFill>
            </a:endParaRPr>
          </a:p>
          <a:p>
            <a:r>
              <a:rPr lang="en-US" sz="750" b="0">
                <a:solidFill>
                  <a:srgbClr val="4F5650"/>
                </a:solidFill>
              </a:rPr>
              <a:t>Where content has not been produced by BMT </a:t>
            </a:r>
            <a:r>
              <a:rPr lang="en-US" sz="750" b="0" err="1">
                <a:solidFill>
                  <a:srgbClr val="4F5650"/>
                </a:solidFill>
              </a:rPr>
              <a:t>Defence</a:t>
            </a:r>
            <a:r>
              <a:rPr lang="en-US" sz="750" b="0">
                <a:solidFill>
                  <a:srgbClr val="4F5650"/>
                </a:solidFill>
              </a:rPr>
              <a:t> Services, we have sought the appropriate </a:t>
            </a:r>
            <a:r>
              <a:rPr lang="en-US" sz="750" b="0" err="1">
                <a:solidFill>
                  <a:srgbClr val="4F5650"/>
                </a:solidFill>
              </a:rPr>
              <a:t>authorisation</a:t>
            </a:r>
            <a:r>
              <a:rPr lang="en-US" sz="750" b="0">
                <a:solidFill>
                  <a:srgbClr val="4F5650"/>
                </a:solidFill>
              </a:rPr>
              <a:t> for its use and does not constitute an infringement of copyright.</a:t>
            </a:r>
            <a:endParaRPr lang="en-US" sz="750">
              <a:solidFill>
                <a:srgbClr val="4F5650"/>
              </a:solidFill>
            </a:endParaRPr>
          </a:p>
          <a:p>
            <a:endParaRPr lang="en-GB" sz="1200"/>
          </a:p>
        </p:txBody>
      </p:sp>
      <p:sp>
        <p:nvSpPr>
          <p:cNvPr id="19" name="Title 1"/>
          <p:cNvSpPr>
            <a:spLocks noGrp="1"/>
          </p:cNvSpPr>
          <p:nvPr>
            <p:ph type="title" hasCustomPrompt="1"/>
          </p:nvPr>
        </p:nvSpPr>
        <p:spPr>
          <a:xfrm>
            <a:off x="457200" y="363071"/>
            <a:ext cx="8229600" cy="657225"/>
          </a:xfrm>
          <a:prstGeom prst="rect">
            <a:avLst/>
          </a:prstGeom>
        </p:spPr>
        <p:txBody>
          <a:bodyPr/>
          <a:lstStyle>
            <a:lvl1pPr>
              <a:defRPr>
                <a:solidFill>
                  <a:srgbClr val="005581"/>
                </a:solidFill>
              </a:defRPr>
            </a:lvl1pPr>
          </a:lstStyle>
          <a:p>
            <a:r>
              <a:rPr lang="en-US"/>
              <a:t>Insert Text</a:t>
            </a:r>
            <a:endParaRPr lang="en-GB"/>
          </a:p>
        </p:txBody>
      </p:sp>
      <p:pic>
        <p:nvPicPr>
          <p:cNvPr id="21" name="companylogo"/>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1487" y="4774704"/>
            <a:ext cx="850655" cy="281322"/>
          </a:xfrm>
          <a:prstGeom prst="rect">
            <a:avLst/>
          </a:prstGeom>
        </p:spPr>
      </p:pic>
    </p:spTree>
    <p:extLst>
      <p:ext uri="{BB962C8B-B14F-4D97-AF65-F5344CB8AC3E}">
        <p14:creationId xmlns:p14="http://schemas.microsoft.com/office/powerpoint/2010/main" val="14870197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8" name="Rectangle 17"/>
          <p:cNvSpPr/>
          <p:nvPr userDrawn="1"/>
        </p:nvSpPr>
        <p:spPr>
          <a:xfrm>
            <a:off x="233363" y="243841"/>
            <a:ext cx="8672512" cy="4632960"/>
          </a:xfrm>
          <a:prstGeom prst="rect">
            <a:avLst/>
          </a:prstGeom>
          <a:solidFill>
            <a:srgbClr val="00558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nvGrpSpPr>
          <p:cNvPr id="35" name="Group 34"/>
          <p:cNvGrpSpPr/>
          <p:nvPr userDrawn="1"/>
        </p:nvGrpSpPr>
        <p:grpSpPr>
          <a:xfrm>
            <a:off x="3811679" y="243841"/>
            <a:ext cx="5094196" cy="4632961"/>
            <a:chOff x="1916113" y="-743902"/>
            <a:chExt cx="7065962" cy="6426201"/>
          </a:xfrm>
        </p:grpSpPr>
        <p:sp>
          <p:nvSpPr>
            <p:cNvPr id="19" name="Freeform 25"/>
            <p:cNvSpPr>
              <a:spLocks/>
            </p:cNvSpPr>
            <p:nvPr userDrawn="1"/>
          </p:nvSpPr>
          <p:spPr bwMode="auto">
            <a:xfrm>
              <a:off x="3181350" y="2380298"/>
              <a:ext cx="2317750" cy="3302000"/>
            </a:xfrm>
            <a:custGeom>
              <a:avLst/>
              <a:gdLst>
                <a:gd name="T0" fmla="*/ 0 w 3630"/>
                <a:gd name="T1" fmla="*/ 2080 h 5172"/>
                <a:gd name="T2" fmla="*/ 1003 w 3630"/>
                <a:gd name="T3" fmla="*/ 152 h 5172"/>
                <a:gd name="T4" fmla="*/ 1118 w 3630"/>
                <a:gd name="T5" fmla="*/ 0 h 5172"/>
                <a:gd name="T6" fmla="*/ 1123 w 3630"/>
                <a:gd name="T7" fmla="*/ 190 h 5172"/>
                <a:gd name="T8" fmla="*/ 1460 w 3630"/>
                <a:gd name="T9" fmla="*/ 2080 h 51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30" h="5172">
                  <a:moveTo>
                    <a:pt x="0" y="5172"/>
                  </a:moveTo>
                  <a:cubicBezTo>
                    <a:pt x="535" y="3465"/>
                    <a:pt x="1374" y="1853"/>
                    <a:pt x="2494" y="377"/>
                  </a:cubicBezTo>
                  <a:cubicBezTo>
                    <a:pt x="2780" y="0"/>
                    <a:pt x="2780" y="0"/>
                    <a:pt x="2780" y="0"/>
                  </a:cubicBezTo>
                  <a:cubicBezTo>
                    <a:pt x="2793" y="472"/>
                    <a:pt x="2793" y="472"/>
                    <a:pt x="2793" y="472"/>
                  </a:cubicBezTo>
                  <a:cubicBezTo>
                    <a:pt x="2844" y="2152"/>
                    <a:pt x="3125" y="3732"/>
                    <a:pt x="3630" y="5172"/>
                  </a:cubicBezTo>
                </a:path>
              </a:pathLst>
            </a:custGeom>
            <a:noFill/>
            <a:ln w="25400" cap="flat">
              <a:solidFill>
                <a:schemeClr val="bg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0" name="Freeform 26"/>
            <p:cNvSpPr>
              <a:spLocks/>
            </p:cNvSpPr>
            <p:nvPr userDrawn="1"/>
          </p:nvSpPr>
          <p:spPr bwMode="auto">
            <a:xfrm>
              <a:off x="2514600" y="-318452"/>
              <a:ext cx="2468562" cy="4927600"/>
            </a:xfrm>
            <a:custGeom>
              <a:avLst/>
              <a:gdLst>
                <a:gd name="T0" fmla="*/ 0 w 3866"/>
                <a:gd name="T1" fmla="*/ 2557 h 7718"/>
                <a:gd name="T2" fmla="*/ 165 w 3866"/>
                <a:gd name="T3" fmla="*/ 3104 h 7718"/>
                <a:gd name="T4" fmla="*/ 1144 w 3866"/>
                <a:gd name="T5" fmla="*/ 1435 h 7718"/>
                <a:gd name="T6" fmla="*/ 1149 w 3866"/>
                <a:gd name="T7" fmla="*/ 1429 h 7718"/>
                <a:gd name="T8" fmla="*/ 1152 w 3866"/>
                <a:gd name="T9" fmla="*/ 1426 h 7718"/>
                <a:gd name="T10" fmla="*/ 1407 w 3866"/>
                <a:gd name="T11" fmla="*/ 1149 h 7718"/>
                <a:gd name="T12" fmla="*/ 1443 w 3866"/>
                <a:gd name="T13" fmla="*/ 734 h 7718"/>
                <a:gd name="T14" fmla="*/ 1555 w 3866"/>
                <a:gd name="T15" fmla="*/ 0 h 7718"/>
                <a:gd name="T16" fmla="*/ 1537 w 3866"/>
                <a:gd name="T17" fmla="*/ 19 h 7718"/>
                <a:gd name="T18" fmla="*/ 0 w 3866"/>
                <a:gd name="T19" fmla="*/ 2557 h 77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66" h="7718">
                  <a:moveTo>
                    <a:pt x="0" y="6357"/>
                  </a:moveTo>
                  <a:cubicBezTo>
                    <a:pt x="114" y="6830"/>
                    <a:pt x="253" y="7285"/>
                    <a:pt x="410" y="7718"/>
                  </a:cubicBezTo>
                  <a:cubicBezTo>
                    <a:pt x="1015" y="6242"/>
                    <a:pt x="1831" y="4848"/>
                    <a:pt x="2845" y="3567"/>
                  </a:cubicBezTo>
                  <a:cubicBezTo>
                    <a:pt x="2845" y="3567"/>
                    <a:pt x="2853" y="3557"/>
                    <a:pt x="2856" y="3553"/>
                  </a:cubicBezTo>
                  <a:cubicBezTo>
                    <a:pt x="2864" y="3545"/>
                    <a:pt x="2864" y="3545"/>
                    <a:pt x="2864" y="3545"/>
                  </a:cubicBezTo>
                  <a:cubicBezTo>
                    <a:pt x="3063" y="3312"/>
                    <a:pt x="3276" y="3081"/>
                    <a:pt x="3498" y="2856"/>
                  </a:cubicBezTo>
                  <a:cubicBezTo>
                    <a:pt x="3520" y="2510"/>
                    <a:pt x="3548" y="2164"/>
                    <a:pt x="3588" y="1825"/>
                  </a:cubicBezTo>
                  <a:cubicBezTo>
                    <a:pt x="3654" y="1232"/>
                    <a:pt x="3748" y="620"/>
                    <a:pt x="3866" y="0"/>
                  </a:cubicBezTo>
                  <a:cubicBezTo>
                    <a:pt x="3853" y="15"/>
                    <a:pt x="3837" y="31"/>
                    <a:pt x="3822" y="46"/>
                  </a:cubicBezTo>
                  <a:cubicBezTo>
                    <a:pt x="2180" y="1967"/>
                    <a:pt x="895" y="4091"/>
                    <a:pt x="0" y="6357"/>
                  </a:cubicBezTo>
                  <a:close/>
                </a:path>
              </a:pathLst>
            </a:custGeom>
            <a:noFill/>
            <a:ln w="25400" cap="flat">
              <a:solidFill>
                <a:schemeClr val="bg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1" name="Freeform 27"/>
            <p:cNvSpPr>
              <a:spLocks/>
            </p:cNvSpPr>
            <p:nvPr userDrawn="1"/>
          </p:nvSpPr>
          <p:spPr bwMode="auto">
            <a:xfrm>
              <a:off x="1916113" y="5325111"/>
              <a:ext cx="244475" cy="357188"/>
            </a:xfrm>
            <a:custGeom>
              <a:avLst/>
              <a:gdLst>
                <a:gd name="T0" fmla="*/ 0 w 383"/>
                <a:gd name="T1" fmla="*/ 225 h 559"/>
                <a:gd name="T2" fmla="*/ 53 w 383"/>
                <a:gd name="T3" fmla="*/ 0 h 559"/>
                <a:gd name="T4" fmla="*/ 154 w 383"/>
                <a:gd name="T5" fmla="*/ 225 h 559"/>
                <a:gd name="T6" fmla="*/ 0 60000 65536"/>
                <a:gd name="T7" fmla="*/ 0 60000 65536"/>
                <a:gd name="T8" fmla="*/ 0 60000 65536"/>
              </a:gdLst>
              <a:ahLst/>
              <a:cxnLst>
                <a:cxn ang="T6">
                  <a:pos x="T0" y="T1"/>
                </a:cxn>
                <a:cxn ang="T7">
                  <a:pos x="T2" y="T3"/>
                </a:cxn>
                <a:cxn ang="T8">
                  <a:pos x="T4" y="T5"/>
                </a:cxn>
              </a:cxnLst>
              <a:rect l="0" t="0" r="r" b="b"/>
              <a:pathLst>
                <a:path w="383" h="559">
                  <a:moveTo>
                    <a:pt x="0" y="559"/>
                  </a:moveTo>
                  <a:cubicBezTo>
                    <a:pt x="42" y="373"/>
                    <a:pt x="86" y="186"/>
                    <a:pt x="133" y="0"/>
                  </a:cubicBezTo>
                  <a:cubicBezTo>
                    <a:pt x="213" y="189"/>
                    <a:pt x="296" y="375"/>
                    <a:pt x="383" y="559"/>
                  </a:cubicBezTo>
                </a:path>
              </a:pathLst>
            </a:custGeom>
            <a:noFill/>
            <a:ln w="25400" cap="flat">
              <a:solidFill>
                <a:schemeClr val="bg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 name="Freeform 28"/>
            <p:cNvSpPr>
              <a:spLocks/>
            </p:cNvSpPr>
            <p:nvPr userDrawn="1"/>
          </p:nvSpPr>
          <p:spPr bwMode="auto">
            <a:xfrm>
              <a:off x="5835650" y="-743902"/>
              <a:ext cx="2678112" cy="1317625"/>
            </a:xfrm>
            <a:custGeom>
              <a:avLst/>
              <a:gdLst>
                <a:gd name="T0" fmla="*/ 155 w 4196"/>
                <a:gd name="T1" fmla="*/ 0 h 2062"/>
                <a:gd name="T2" fmla="*/ 0 w 4196"/>
                <a:gd name="T3" fmla="*/ 830 h 2062"/>
                <a:gd name="T4" fmla="*/ 1683 w 4196"/>
                <a:gd name="T5" fmla="*/ 9 h 2062"/>
                <a:gd name="T6" fmla="*/ 1687 w 4196"/>
                <a:gd name="T7" fmla="*/ 0 h 20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96" h="2062">
                  <a:moveTo>
                    <a:pt x="385" y="0"/>
                  </a:moveTo>
                  <a:cubicBezTo>
                    <a:pt x="223" y="702"/>
                    <a:pt x="95" y="1391"/>
                    <a:pt x="0" y="2062"/>
                  </a:cubicBezTo>
                  <a:cubicBezTo>
                    <a:pt x="1254" y="1157"/>
                    <a:pt x="2660" y="473"/>
                    <a:pt x="4186" y="23"/>
                  </a:cubicBezTo>
                  <a:cubicBezTo>
                    <a:pt x="4190" y="16"/>
                    <a:pt x="4193" y="8"/>
                    <a:pt x="4196" y="0"/>
                  </a:cubicBezTo>
                </a:path>
              </a:pathLst>
            </a:custGeom>
            <a:noFill/>
            <a:ln w="25400" cap="flat">
              <a:solidFill>
                <a:schemeClr val="bg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3" name="Freeform 29"/>
            <p:cNvSpPr>
              <a:spLocks/>
            </p:cNvSpPr>
            <p:nvPr userDrawn="1"/>
          </p:nvSpPr>
          <p:spPr bwMode="auto">
            <a:xfrm>
              <a:off x="7964488" y="102236"/>
              <a:ext cx="1017587" cy="4886325"/>
            </a:xfrm>
            <a:custGeom>
              <a:avLst/>
              <a:gdLst>
                <a:gd name="T0" fmla="*/ 641 w 1595"/>
                <a:gd name="T1" fmla="*/ 0 h 7653"/>
                <a:gd name="T2" fmla="*/ 99 w 1595"/>
                <a:gd name="T3" fmla="*/ 2043 h 7653"/>
                <a:gd name="T4" fmla="*/ 4 w 1595"/>
                <a:gd name="T5" fmla="*/ 2964 h 7653"/>
                <a:gd name="T6" fmla="*/ 0 w 1595"/>
                <a:gd name="T7" fmla="*/ 3037 h 7653"/>
                <a:gd name="T8" fmla="*/ 173 w 1595"/>
                <a:gd name="T9" fmla="*/ 3032 h 7653"/>
                <a:gd name="T10" fmla="*/ 641 w 1595"/>
                <a:gd name="T11" fmla="*/ 3078 h 76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95" h="7653">
                  <a:moveTo>
                    <a:pt x="1595" y="0"/>
                  </a:moveTo>
                  <a:cubicBezTo>
                    <a:pt x="960" y="1682"/>
                    <a:pt x="506" y="3390"/>
                    <a:pt x="246" y="5079"/>
                  </a:cubicBezTo>
                  <a:cubicBezTo>
                    <a:pt x="128" y="5841"/>
                    <a:pt x="49" y="6612"/>
                    <a:pt x="9" y="7370"/>
                  </a:cubicBezTo>
                  <a:cubicBezTo>
                    <a:pt x="0" y="7550"/>
                    <a:pt x="0" y="7550"/>
                    <a:pt x="0" y="7550"/>
                  </a:cubicBezTo>
                  <a:cubicBezTo>
                    <a:pt x="431" y="7539"/>
                    <a:pt x="431" y="7539"/>
                    <a:pt x="431" y="7539"/>
                  </a:cubicBezTo>
                  <a:cubicBezTo>
                    <a:pt x="821" y="7539"/>
                    <a:pt x="1211" y="7577"/>
                    <a:pt x="1595" y="7653"/>
                  </a:cubicBezTo>
                </a:path>
              </a:pathLst>
            </a:custGeom>
            <a:noFill/>
            <a:ln w="25400" cap="flat">
              <a:solidFill>
                <a:schemeClr val="bg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sp>
        <p:nvSpPr>
          <p:cNvPr id="24" name="Picture Placeholder 9"/>
          <p:cNvSpPr>
            <a:spLocks noGrp="1"/>
          </p:cNvSpPr>
          <p:nvPr userDrawn="1">
            <p:ph type="pic" sz="quarter" idx="13"/>
          </p:nvPr>
        </p:nvSpPr>
        <p:spPr>
          <a:xfrm>
            <a:off x="6364983" y="835149"/>
            <a:ext cx="2125871" cy="3960196"/>
          </a:xfrm>
          <a:custGeom>
            <a:avLst/>
            <a:gdLst>
              <a:gd name="connsiteX0" fmla="*/ 0 w 4071937"/>
              <a:gd name="connsiteY0" fmla="*/ 0 h 6215063"/>
              <a:gd name="connsiteX1" fmla="*/ 4071937 w 4071937"/>
              <a:gd name="connsiteY1" fmla="*/ 0 h 6215063"/>
              <a:gd name="connsiteX2" fmla="*/ 4071937 w 4071937"/>
              <a:gd name="connsiteY2" fmla="*/ 6215063 h 6215063"/>
              <a:gd name="connsiteX3" fmla="*/ 0 w 4071937"/>
              <a:gd name="connsiteY3" fmla="*/ 6215063 h 6215063"/>
              <a:gd name="connsiteX4" fmla="*/ 0 w 4071937"/>
              <a:gd name="connsiteY4" fmla="*/ 0 h 6215063"/>
              <a:gd name="connsiteX0" fmla="*/ 714348 w 4071937"/>
              <a:gd name="connsiteY0" fmla="*/ 2071678 h 6215063"/>
              <a:gd name="connsiteX1" fmla="*/ 4071937 w 4071937"/>
              <a:gd name="connsiteY1" fmla="*/ 0 h 6215063"/>
              <a:gd name="connsiteX2" fmla="*/ 4071937 w 4071937"/>
              <a:gd name="connsiteY2" fmla="*/ 6215063 h 6215063"/>
              <a:gd name="connsiteX3" fmla="*/ 0 w 4071937"/>
              <a:gd name="connsiteY3" fmla="*/ 6215063 h 6215063"/>
              <a:gd name="connsiteX4" fmla="*/ 714348 w 4071937"/>
              <a:gd name="connsiteY4" fmla="*/ 2071678 h 6215063"/>
              <a:gd name="connsiteX0" fmla="*/ 714348 w 4071937"/>
              <a:gd name="connsiteY0" fmla="*/ 2071678 h 6215063"/>
              <a:gd name="connsiteX1" fmla="*/ 4071937 w 4071937"/>
              <a:gd name="connsiteY1" fmla="*/ 0 h 6215063"/>
              <a:gd name="connsiteX2" fmla="*/ 4059128 w 4071937"/>
              <a:gd name="connsiteY2" fmla="*/ 5398 h 6215063"/>
              <a:gd name="connsiteX3" fmla="*/ 4071937 w 4071937"/>
              <a:gd name="connsiteY3" fmla="*/ 6215063 h 6215063"/>
              <a:gd name="connsiteX4" fmla="*/ 0 w 4071937"/>
              <a:gd name="connsiteY4" fmla="*/ 6215063 h 6215063"/>
              <a:gd name="connsiteX5" fmla="*/ 714348 w 4071937"/>
              <a:gd name="connsiteY5" fmla="*/ 2071678 h 6215063"/>
              <a:gd name="connsiteX0" fmla="*/ 714348 w 4071937"/>
              <a:gd name="connsiteY0" fmla="*/ 2071678 h 6215063"/>
              <a:gd name="connsiteX1" fmla="*/ 4071937 w 4071937"/>
              <a:gd name="connsiteY1" fmla="*/ 0 h 6215063"/>
              <a:gd name="connsiteX2" fmla="*/ 4059128 w 4071937"/>
              <a:gd name="connsiteY2" fmla="*/ 5398 h 6215063"/>
              <a:gd name="connsiteX3" fmla="*/ 2928897 w 4071937"/>
              <a:gd name="connsiteY3" fmla="*/ 5429221 h 6215063"/>
              <a:gd name="connsiteX4" fmla="*/ 0 w 4071937"/>
              <a:gd name="connsiteY4" fmla="*/ 6215063 h 6215063"/>
              <a:gd name="connsiteX5" fmla="*/ 714348 w 4071937"/>
              <a:gd name="connsiteY5" fmla="*/ 2071678 h 6215063"/>
              <a:gd name="connsiteX0" fmla="*/ 0 w 3357589"/>
              <a:gd name="connsiteY0" fmla="*/ 2071678 h 6215063"/>
              <a:gd name="connsiteX1" fmla="*/ 3357589 w 3357589"/>
              <a:gd name="connsiteY1" fmla="*/ 0 h 6215063"/>
              <a:gd name="connsiteX2" fmla="*/ 3344780 w 3357589"/>
              <a:gd name="connsiteY2" fmla="*/ 5398 h 6215063"/>
              <a:gd name="connsiteX3" fmla="*/ 2214549 w 3357589"/>
              <a:gd name="connsiteY3" fmla="*/ 5429221 h 6215063"/>
              <a:gd name="connsiteX4" fmla="*/ 571504 w 3357589"/>
              <a:gd name="connsiteY4" fmla="*/ 6215063 h 6215063"/>
              <a:gd name="connsiteX5" fmla="*/ 0 w 3357589"/>
              <a:gd name="connsiteY5" fmla="*/ 2071678 h 6215063"/>
              <a:gd name="connsiteX0" fmla="*/ 0 w 3357589"/>
              <a:gd name="connsiteY0" fmla="*/ 2071678 h 6215063"/>
              <a:gd name="connsiteX1" fmla="*/ 3357589 w 3357589"/>
              <a:gd name="connsiteY1" fmla="*/ 0 h 6215063"/>
              <a:gd name="connsiteX2" fmla="*/ 3344780 w 3357589"/>
              <a:gd name="connsiteY2" fmla="*/ 5398 h 6215063"/>
              <a:gd name="connsiteX3" fmla="*/ 2214549 w 3357589"/>
              <a:gd name="connsiteY3" fmla="*/ 5429221 h 6215063"/>
              <a:gd name="connsiteX4" fmla="*/ 571504 w 3357589"/>
              <a:gd name="connsiteY4" fmla="*/ 6215063 h 6215063"/>
              <a:gd name="connsiteX5" fmla="*/ 0 w 3357589"/>
              <a:gd name="connsiteY5" fmla="*/ 2071678 h 6215063"/>
              <a:gd name="connsiteX0" fmla="*/ 0 w 3357589"/>
              <a:gd name="connsiteY0" fmla="*/ 2071678 h 6215063"/>
              <a:gd name="connsiteX1" fmla="*/ 3357589 w 3357589"/>
              <a:gd name="connsiteY1" fmla="*/ 0 h 6215063"/>
              <a:gd name="connsiteX2" fmla="*/ 3344780 w 3357589"/>
              <a:gd name="connsiteY2" fmla="*/ 5398 h 6215063"/>
              <a:gd name="connsiteX3" fmla="*/ 2214549 w 3357589"/>
              <a:gd name="connsiteY3" fmla="*/ 5429221 h 6215063"/>
              <a:gd name="connsiteX4" fmla="*/ 571504 w 3357589"/>
              <a:gd name="connsiteY4" fmla="*/ 6215063 h 6215063"/>
              <a:gd name="connsiteX5" fmla="*/ 0 w 3357589"/>
              <a:gd name="connsiteY5" fmla="*/ 2071678 h 6215063"/>
              <a:gd name="connsiteX0" fmla="*/ 0 w 3357589"/>
              <a:gd name="connsiteY0" fmla="*/ 2071678 h 5891213"/>
              <a:gd name="connsiteX1" fmla="*/ 3357589 w 3357589"/>
              <a:gd name="connsiteY1" fmla="*/ 0 h 5891213"/>
              <a:gd name="connsiteX2" fmla="*/ 3344780 w 3357589"/>
              <a:gd name="connsiteY2" fmla="*/ 5398 h 5891213"/>
              <a:gd name="connsiteX3" fmla="*/ 2214549 w 3357589"/>
              <a:gd name="connsiteY3" fmla="*/ 5429221 h 5891213"/>
              <a:gd name="connsiteX4" fmla="*/ 704854 w 3357589"/>
              <a:gd name="connsiteY4" fmla="*/ 5891213 h 5891213"/>
              <a:gd name="connsiteX5" fmla="*/ 0 w 3357589"/>
              <a:gd name="connsiteY5" fmla="*/ 2071678 h 5891213"/>
              <a:gd name="connsiteX0" fmla="*/ 442507 w 3800096"/>
              <a:gd name="connsiteY0" fmla="*/ 2071678 h 6616950"/>
              <a:gd name="connsiteX1" fmla="*/ 3800096 w 3800096"/>
              <a:gd name="connsiteY1" fmla="*/ 0 h 6616950"/>
              <a:gd name="connsiteX2" fmla="*/ 3787287 w 3800096"/>
              <a:gd name="connsiteY2" fmla="*/ 5398 h 6616950"/>
              <a:gd name="connsiteX3" fmla="*/ 2657056 w 3800096"/>
              <a:gd name="connsiteY3" fmla="*/ 5429221 h 6616950"/>
              <a:gd name="connsiteX4" fmla="*/ 1147361 w 3800096"/>
              <a:gd name="connsiteY4" fmla="*/ 5891213 h 6616950"/>
              <a:gd name="connsiteX5" fmla="*/ 1067232 w 3800096"/>
              <a:gd name="connsiteY5" fmla="*/ 5980361 h 6616950"/>
              <a:gd name="connsiteX6" fmla="*/ 442507 w 3800096"/>
              <a:gd name="connsiteY6" fmla="*/ 2071678 h 6616950"/>
              <a:gd name="connsiteX0" fmla="*/ 442123 w 3799712"/>
              <a:gd name="connsiteY0" fmla="*/ 2071678 h 5891213"/>
              <a:gd name="connsiteX1" fmla="*/ 3799712 w 3799712"/>
              <a:gd name="connsiteY1" fmla="*/ 0 h 5891213"/>
              <a:gd name="connsiteX2" fmla="*/ 3786903 w 3799712"/>
              <a:gd name="connsiteY2" fmla="*/ 5398 h 5891213"/>
              <a:gd name="connsiteX3" fmla="*/ 2656672 w 3799712"/>
              <a:gd name="connsiteY3" fmla="*/ 5429221 h 5891213"/>
              <a:gd name="connsiteX4" fmla="*/ 1146977 w 3799712"/>
              <a:gd name="connsiteY4" fmla="*/ 5891213 h 5891213"/>
              <a:gd name="connsiteX5" fmla="*/ 442123 w 3799712"/>
              <a:gd name="connsiteY5" fmla="*/ 2071678 h 5891213"/>
              <a:gd name="connsiteX0" fmla="*/ 442123 w 3799712"/>
              <a:gd name="connsiteY0" fmla="*/ 2071678 h 6139269"/>
              <a:gd name="connsiteX1" fmla="*/ 3799712 w 3799712"/>
              <a:gd name="connsiteY1" fmla="*/ 0 h 6139269"/>
              <a:gd name="connsiteX2" fmla="*/ 3786903 w 3799712"/>
              <a:gd name="connsiteY2" fmla="*/ 5398 h 6139269"/>
              <a:gd name="connsiteX3" fmla="*/ 2656672 w 3799712"/>
              <a:gd name="connsiteY3" fmla="*/ 5429221 h 6139269"/>
              <a:gd name="connsiteX4" fmla="*/ 1064292 w 3799712"/>
              <a:gd name="connsiteY4" fmla="*/ 6139269 h 6139269"/>
              <a:gd name="connsiteX5" fmla="*/ 442123 w 3799712"/>
              <a:gd name="connsiteY5" fmla="*/ 2071678 h 6139269"/>
              <a:gd name="connsiteX0" fmla="*/ 442123 w 3799712"/>
              <a:gd name="connsiteY0" fmla="*/ 2071678 h 6139269"/>
              <a:gd name="connsiteX1" fmla="*/ 3799712 w 3799712"/>
              <a:gd name="connsiteY1" fmla="*/ 0 h 6139269"/>
              <a:gd name="connsiteX2" fmla="*/ 3786903 w 3799712"/>
              <a:gd name="connsiteY2" fmla="*/ 5398 h 6139269"/>
              <a:gd name="connsiteX3" fmla="*/ 2656672 w 3799712"/>
              <a:gd name="connsiteY3" fmla="*/ 5429221 h 6139269"/>
              <a:gd name="connsiteX4" fmla="*/ 2832418 w 3799712"/>
              <a:gd name="connsiteY4" fmla="*/ 5649621 h 6139269"/>
              <a:gd name="connsiteX5" fmla="*/ 1064292 w 3799712"/>
              <a:gd name="connsiteY5" fmla="*/ 6139269 h 6139269"/>
              <a:gd name="connsiteX6" fmla="*/ 442123 w 3799712"/>
              <a:gd name="connsiteY6" fmla="*/ 2071678 h 6139269"/>
              <a:gd name="connsiteX0" fmla="*/ 442123 w 3799712"/>
              <a:gd name="connsiteY0" fmla="*/ 2071678 h 6139269"/>
              <a:gd name="connsiteX1" fmla="*/ 3799712 w 3799712"/>
              <a:gd name="connsiteY1" fmla="*/ 0 h 6139269"/>
              <a:gd name="connsiteX2" fmla="*/ 3786903 w 3799712"/>
              <a:gd name="connsiteY2" fmla="*/ 5398 h 6139269"/>
              <a:gd name="connsiteX3" fmla="*/ 2656672 w 3799712"/>
              <a:gd name="connsiteY3" fmla="*/ 5429221 h 6139269"/>
              <a:gd name="connsiteX4" fmla="*/ 1064292 w 3799712"/>
              <a:gd name="connsiteY4" fmla="*/ 6139269 h 6139269"/>
              <a:gd name="connsiteX5" fmla="*/ 442123 w 3799712"/>
              <a:gd name="connsiteY5" fmla="*/ 2071678 h 6139269"/>
              <a:gd name="connsiteX0" fmla="*/ 442123 w 3799712"/>
              <a:gd name="connsiteY0" fmla="*/ 2071678 h 6139269"/>
              <a:gd name="connsiteX1" fmla="*/ 3799712 w 3799712"/>
              <a:gd name="connsiteY1" fmla="*/ 0 h 6139269"/>
              <a:gd name="connsiteX2" fmla="*/ 3786903 w 3799712"/>
              <a:gd name="connsiteY2" fmla="*/ 5398 h 6139269"/>
              <a:gd name="connsiteX3" fmla="*/ 2656672 w 3799712"/>
              <a:gd name="connsiteY3" fmla="*/ 5429221 h 6139269"/>
              <a:gd name="connsiteX4" fmla="*/ 2827554 w 3799712"/>
              <a:gd name="connsiteY4" fmla="*/ 5810127 h 6139269"/>
              <a:gd name="connsiteX5" fmla="*/ 1064292 w 3799712"/>
              <a:gd name="connsiteY5" fmla="*/ 6139269 h 6139269"/>
              <a:gd name="connsiteX6" fmla="*/ 442123 w 3799712"/>
              <a:gd name="connsiteY6" fmla="*/ 2071678 h 6139269"/>
              <a:gd name="connsiteX0" fmla="*/ 442123 w 3799712"/>
              <a:gd name="connsiteY0" fmla="*/ 2071678 h 6139269"/>
              <a:gd name="connsiteX1" fmla="*/ 3799712 w 3799712"/>
              <a:gd name="connsiteY1" fmla="*/ 0 h 6139269"/>
              <a:gd name="connsiteX2" fmla="*/ 3786903 w 3799712"/>
              <a:gd name="connsiteY2" fmla="*/ 5398 h 6139269"/>
              <a:gd name="connsiteX3" fmla="*/ 2827554 w 3799712"/>
              <a:gd name="connsiteY3" fmla="*/ 5810127 h 6139269"/>
              <a:gd name="connsiteX4" fmla="*/ 1064292 w 3799712"/>
              <a:gd name="connsiteY4" fmla="*/ 6139269 h 6139269"/>
              <a:gd name="connsiteX5" fmla="*/ 442123 w 3799712"/>
              <a:gd name="connsiteY5" fmla="*/ 2071678 h 6139269"/>
              <a:gd name="connsiteX0" fmla="*/ 442123 w 3799712"/>
              <a:gd name="connsiteY0" fmla="*/ 2071678 h 6139269"/>
              <a:gd name="connsiteX1" fmla="*/ 3799712 w 3799712"/>
              <a:gd name="connsiteY1" fmla="*/ 0 h 6139269"/>
              <a:gd name="connsiteX2" fmla="*/ 3786903 w 3799712"/>
              <a:gd name="connsiteY2" fmla="*/ 5398 h 6139269"/>
              <a:gd name="connsiteX3" fmla="*/ 2827554 w 3799712"/>
              <a:gd name="connsiteY3" fmla="*/ 5810127 h 6139269"/>
              <a:gd name="connsiteX4" fmla="*/ 2676775 w 3799712"/>
              <a:gd name="connsiteY4" fmla="*/ 5455068 h 6139269"/>
              <a:gd name="connsiteX5" fmla="*/ 1064292 w 3799712"/>
              <a:gd name="connsiteY5" fmla="*/ 6139269 h 6139269"/>
              <a:gd name="connsiteX6" fmla="*/ 442123 w 3799712"/>
              <a:gd name="connsiteY6" fmla="*/ 2071678 h 6139269"/>
              <a:gd name="connsiteX0" fmla="*/ 442123 w 3799712"/>
              <a:gd name="connsiteY0" fmla="*/ 2071678 h 6139269"/>
              <a:gd name="connsiteX1" fmla="*/ 3799712 w 3799712"/>
              <a:gd name="connsiteY1" fmla="*/ 0 h 6139269"/>
              <a:gd name="connsiteX2" fmla="*/ 3786903 w 3799712"/>
              <a:gd name="connsiteY2" fmla="*/ 5398 h 6139269"/>
              <a:gd name="connsiteX3" fmla="*/ 2676775 w 3799712"/>
              <a:gd name="connsiteY3" fmla="*/ 5455068 h 6139269"/>
              <a:gd name="connsiteX4" fmla="*/ 1064292 w 3799712"/>
              <a:gd name="connsiteY4" fmla="*/ 6139269 h 6139269"/>
              <a:gd name="connsiteX5" fmla="*/ 442123 w 3799712"/>
              <a:gd name="connsiteY5" fmla="*/ 2071678 h 6139269"/>
              <a:gd name="connsiteX0" fmla="*/ 442123 w 3799712"/>
              <a:gd name="connsiteY0" fmla="*/ 2071678 h 6139269"/>
              <a:gd name="connsiteX1" fmla="*/ 3799712 w 3799712"/>
              <a:gd name="connsiteY1" fmla="*/ 0 h 6139269"/>
              <a:gd name="connsiteX2" fmla="*/ 3786903 w 3799712"/>
              <a:gd name="connsiteY2" fmla="*/ 5398 h 6139269"/>
              <a:gd name="connsiteX3" fmla="*/ 2676775 w 3799712"/>
              <a:gd name="connsiteY3" fmla="*/ 5455068 h 6139269"/>
              <a:gd name="connsiteX4" fmla="*/ 1064292 w 3799712"/>
              <a:gd name="connsiteY4" fmla="*/ 6139269 h 6139269"/>
              <a:gd name="connsiteX5" fmla="*/ 442123 w 3799712"/>
              <a:gd name="connsiteY5" fmla="*/ 2071678 h 6139269"/>
              <a:gd name="connsiteX0" fmla="*/ 442123 w 3799712"/>
              <a:gd name="connsiteY0" fmla="*/ 2071678 h 6139269"/>
              <a:gd name="connsiteX1" fmla="*/ 3799712 w 3799712"/>
              <a:gd name="connsiteY1" fmla="*/ 0 h 6139269"/>
              <a:gd name="connsiteX2" fmla="*/ 3786903 w 3799712"/>
              <a:gd name="connsiteY2" fmla="*/ 5398 h 6139269"/>
              <a:gd name="connsiteX3" fmla="*/ 2676775 w 3799712"/>
              <a:gd name="connsiteY3" fmla="*/ 5455068 h 6139269"/>
              <a:gd name="connsiteX4" fmla="*/ 1064292 w 3799712"/>
              <a:gd name="connsiteY4" fmla="*/ 6139269 h 6139269"/>
              <a:gd name="connsiteX5" fmla="*/ 442123 w 3799712"/>
              <a:gd name="connsiteY5" fmla="*/ 2071678 h 6139269"/>
              <a:gd name="connsiteX0" fmla="*/ 442123 w 3799712"/>
              <a:gd name="connsiteY0" fmla="*/ 2071678 h 6139269"/>
              <a:gd name="connsiteX1" fmla="*/ 3799712 w 3799712"/>
              <a:gd name="connsiteY1" fmla="*/ 0 h 6139269"/>
              <a:gd name="connsiteX2" fmla="*/ 3786903 w 3799712"/>
              <a:gd name="connsiteY2" fmla="*/ 5398 h 6139269"/>
              <a:gd name="connsiteX3" fmla="*/ 2676775 w 3799712"/>
              <a:gd name="connsiteY3" fmla="*/ 5455068 h 6139269"/>
              <a:gd name="connsiteX4" fmla="*/ 1064292 w 3799712"/>
              <a:gd name="connsiteY4" fmla="*/ 6139269 h 6139269"/>
              <a:gd name="connsiteX5" fmla="*/ 442123 w 3799712"/>
              <a:gd name="connsiteY5" fmla="*/ 2071678 h 6139269"/>
              <a:gd name="connsiteX0" fmla="*/ 442123 w 3799712"/>
              <a:gd name="connsiteY0" fmla="*/ 2071678 h 6139269"/>
              <a:gd name="connsiteX1" fmla="*/ 3799712 w 3799712"/>
              <a:gd name="connsiteY1" fmla="*/ 0 h 6139269"/>
              <a:gd name="connsiteX2" fmla="*/ 3655579 w 3799712"/>
              <a:gd name="connsiteY2" fmla="*/ 151312 h 6139269"/>
              <a:gd name="connsiteX3" fmla="*/ 2676775 w 3799712"/>
              <a:gd name="connsiteY3" fmla="*/ 5455068 h 6139269"/>
              <a:gd name="connsiteX4" fmla="*/ 1064292 w 3799712"/>
              <a:gd name="connsiteY4" fmla="*/ 6139269 h 6139269"/>
              <a:gd name="connsiteX5" fmla="*/ 442123 w 3799712"/>
              <a:gd name="connsiteY5" fmla="*/ 2071678 h 6139269"/>
              <a:gd name="connsiteX0" fmla="*/ 442123 w 3655579"/>
              <a:gd name="connsiteY0" fmla="*/ 2484264 h 6551855"/>
              <a:gd name="connsiteX1" fmla="*/ 3655579 w 3655579"/>
              <a:gd name="connsiteY1" fmla="*/ 563898 h 6551855"/>
              <a:gd name="connsiteX2" fmla="*/ 2676775 w 3655579"/>
              <a:gd name="connsiteY2" fmla="*/ 5867654 h 6551855"/>
              <a:gd name="connsiteX3" fmla="*/ 1064292 w 3655579"/>
              <a:gd name="connsiteY3" fmla="*/ 6551855 h 6551855"/>
              <a:gd name="connsiteX4" fmla="*/ 442123 w 3655579"/>
              <a:gd name="connsiteY4" fmla="*/ 2484264 h 6551855"/>
              <a:gd name="connsiteX0" fmla="*/ 442123 w 3757719"/>
              <a:gd name="connsiteY0" fmla="*/ 2562086 h 6629677"/>
              <a:gd name="connsiteX1" fmla="*/ 3757719 w 3757719"/>
              <a:gd name="connsiteY1" fmla="*/ 563898 h 6629677"/>
              <a:gd name="connsiteX2" fmla="*/ 2676775 w 3757719"/>
              <a:gd name="connsiteY2" fmla="*/ 5945476 h 6629677"/>
              <a:gd name="connsiteX3" fmla="*/ 1064292 w 3757719"/>
              <a:gd name="connsiteY3" fmla="*/ 6629677 h 6629677"/>
              <a:gd name="connsiteX4" fmla="*/ 442123 w 3757719"/>
              <a:gd name="connsiteY4" fmla="*/ 2562086 h 6629677"/>
              <a:gd name="connsiteX0" fmla="*/ 442123 w 3757719"/>
              <a:gd name="connsiteY0" fmla="*/ 2562086 h 6629677"/>
              <a:gd name="connsiteX1" fmla="*/ 3757719 w 3757719"/>
              <a:gd name="connsiteY1" fmla="*/ 563898 h 6629677"/>
              <a:gd name="connsiteX2" fmla="*/ 2676775 w 3757719"/>
              <a:gd name="connsiteY2" fmla="*/ 5945476 h 6629677"/>
              <a:gd name="connsiteX3" fmla="*/ 1064292 w 3757719"/>
              <a:gd name="connsiteY3" fmla="*/ 6629677 h 6629677"/>
              <a:gd name="connsiteX4" fmla="*/ 442123 w 3757719"/>
              <a:gd name="connsiteY4" fmla="*/ 2562086 h 6629677"/>
              <a:gd name="connsiteX0" fmla="*/ 442123 w 3757719"/>
              <a:gd name="connsiteY0" fmla="*/ 1998188 h 6065779"/>
              <a:gd name="connsiteX1" fmla="*/ 3757719 w 3757719"/>
              <a:gd name="connsiteY1" fmla="*/ 0 h 6065779"/>
              <a:gd name="connsiteX2" fmla="*/ 2676775 w 3757719"/>
              <a:gd name="connsiteY2" fmla="*/ 5381578 h 6065779"/>
              <a:gd name="connsiteX3" fmla="*/ 1064292 w 3757719"/>
              <a:gd name="connsiteY3" fmla="*/ 6065779 h 6065779"/>
              <a:gd name="connsiteX4" fmla="*/ 442123 w 3757719"/>
              <a:gd name="connsiteY4" fmla="*/ 1998188 h 6065779"/>
              <a:gd name="connsiteX0" fmla="*/ 442123 w 3757719"/>
              <a:gd name="connsiteY0" fmla="*/ 1998188 h 6065779"/>
              <a:gd name="connsiteX1" fmla="*/ 3757719 w 3757719"/>
              <a:gd name="connsiteY1" fmla="*/ 0 h 6065779"/>
              <a:gd name="connsiteX2" fmla="*/ 2676775 w 3757719"/>
              <a:gd name="connsiteY2" fmla="*/ 5381578 h 6065779"/>
              <a:gd name="connsiteX3" fmla="*/ 1064292 w 3757719"/>
              <a:gd name="connsiteY3" fmla="*/ 6065779 h 6065779"/>
              <a:gd name="connsiteX4" fmla="*/ 442123 w 3757719"/>
              <a:gd name="connsiteY4" fmla="*/ 1998188 h 6065779"/>
              <a:gd name="connsiteX0" fmla="*/ 442123 w 4188527"/>
              <a:gd name="connsiteY0" fmla="*/ 1998188 h 6065779"/>
              <a:gd name="connsiteX1" fmla="*/ 3757719 w 4188527"/>
              <a:gd name="connsiteY1" fmla="*/ 0 h 6065779"/>
              <a:gd name="connsiteX2" fmla="*/ 2929695 w 4188527"/>
              <a:gd name="connsiteY2" fmla="*/ 3012892 h 6065779"/>
              <a:gd name="connsiteX3" fmla="*/ 2676775 w 4188527"/>
              <a:gd name="connsiteY3" fmla="*/ 5381578 h 6065779"/>
              <a:gd name="connsiteX4" fmla="*/ 1064292 w 4188527"/>
              <a:gd name="connsiteY4" fmla="*/ 6065779 h 6065779"/>
              <a:gd name="connsiteX5" fmla="*/ 442123 w 4188527"/>
              <a:gd name="connsiteY5" fmla="*/ 1998188 h 6065779"/>
              <a:gd name="connsiteX0" fmla="*/ 442123 w 4188527"/>
              <a:gd name="connsiteY0" fmla="*/ 1998188 h 6065779"/>
              <a:gd name="connsiteX1" fmla="*/ 3757719 w 4188527"/>
              <a:gd name="connsiteY1" fmla="*/ 0 h 6065779"/>
              <a:gd name="connsiteX2" fmla="*/ 2929695 w 4188527"/>
              <a:gd name="connsiteY2" fmla="*/ 3012892 h 6065779"/>
              <a:gd name="connsiteX3" fmla="*/ 2676775 w 4188527"/>
              <a:gd name="connsiteY3" fmla="*/ 5381578 h 6065779"/>
              <a:gd name="connsiteX4" fmla="*/ 1064292 w 4188527"/>
              <a:gd name="connsiteY4" fmla="*/ 6065779 h 6065779"/>
              <a:gd name="connsiteX5" fmla="*/ 442123 w 4188527"/>
              <a:gd name="connsiteY5" fmla="*/ 1998188 h 6065779"/>
              <a:gd name="connsiteX0" fmla="*/ 442123 w 3757719"/>
              <a:gd name="connsiteY0" fmla="*/ 1998188 h 6065779"/>
              <a:gd name="connsiteX1" fmla="*/ 3757719 w 3757719"/>
              <a:gd name="connsiteY1" fmla="*/ 0 h 6065779"/>
              <a:gd name="connsiteX2" fmla="*/ 2929695 w 3757719"/>
              <a:gd name="connsiteY2" fmla="*/ 3012892 h 6065779"/>
              <a:gd name="connsiteX3" fmla="*/ 2676775 w 3757719"/>
              <a:gd name="connsiteY3" fmla="*/ 5381578 h 6065779"/>
              <a:gd name="connsiteX4" fmla="*/ 1064292 w 3757719"/>
              <a:gd name="connsiteY4" fmla="*/ 6065779 h 6065779"/>
              <a:gd name="connsiteX5" fmla="*/ 442123 w 3757719"/>
              <a:gd name="connsiteY5" fmla="*/ 1998188 h 6065779"/>
              <a:gd name="connsiteX0" fmla="*/ 442123 w 3757719"/>
              <a:gd name="connsiteY0" fmla="*/ 1998188 h 6065779"/>
              <a:gd name="connsiteX1" fmla="*/ 3757719 w 3757719"/>
              <a:gd name="connsiteY1" fmla="*/ 0 h 6065779"/>
              <a:gd name="connsiteX2" fmla="*/ 2929695 w 3757719"/>
              <a:gd name="connsiteY2" fmla="*/ 3012892 h 6065779"/>
              <a:gd name="connsiteX3" fmla="*/ 2676775 w 3757719"/>
              <a:gd name="connsiteY3" fmla="*/ 5381578 h 6065779"/>
              <a:gd name="connsiteX4" fmla="*/ 1064292 w 3757719"/>
              <a:gd name="connsiteY4" fmla="*/ 6065779 h 6065779"/>
              <a:gd name="connsiteX5" fmla="*/ 442123 w 3757719"/>
              <a:gd name="connsiteY5" fmla="*/ 1998188 h 6065779"/>
              <a:gd name="connsiteX0" fmla="*/ 442123 w 3757719"/>
              <a:gd name="connsiteY0" fmla="*/ 1998188 h 6065779"/>
              <a:gd name="connsiteX1" fmla="*/ 3757719 w 3757719"/>
              <a:gd name="connsiteY1" fmla="*/ 0 h 6065779"/>
              <a:gd name="connsiteX2" fmla="*/ 2929695 w 3757719"/>
              <a:gd name="connsiteY2" fmla="*/ 3012892 h 6065779"/>
              <a:gd name="connsiteX3" fmla="*/ 2676775 w 3757719"/>
              <a:gd name="connsiteY3" fmla="*/ 5381578 h 6065779"/>
              <a:gd name="connsiteX4" fmla="*/ 1064292 w 3757719"/>
              <a:gd name="connsiteY4" fmla="*/ 6065779 h 6065779"/>
              <a:gd name="connsiteX5" fmla="*/ 442123 w 3757719"/>
              <a:gd name="connsiteY5" fmla="*/ 1998188 h 6065779"/>
              <a:gd name="connsiteX0" fmla="*/ 442123 w 3757687"/>
              <a:gd name="connsiteY0" fmla="*/ 1998212 h 6065803"/>
              <a:gd name="connsiteX1" fmla="*/ 3757687 w 3757687"/>
              <a:gd name="connsiteY1" fmla="*/ 0 h 6065803"/>
              <a:gd name="connsiteX2" fmla="*/ 2929695 w 3757687"/>
              <a:gd name="connsiteY2" fmla="*/ 3012916 h 6065803"/>
              <a:gd name="connsiteX3" fmla="*/ 2676775 w 3757687"/>
              <a:gd name="connsiteY3" fmla="*/ 5381602 h 6065803"/>
              <a:gd name="connsiteX4" fmla="*/ 1064292 w 3757687"/>
              <a:gd name="connsiteY4" fmla="*/ 6065803 h 6065803"/>
              <a:gd name="connsiteX5" fmla="*/ 442123 w 3757687"/>
              <a:gd name="connsiteY5" fmla="*/ 1998212 h 6065803"/>
              <a:gd name="connsiteX0" fmla="*/ 442123 w 3757687"/>
              <a:gd name="connsiteY0" fmla="*/ 2329763 h 6397354"/>
              <a:gd name="connsiteX1" fmla="*/ 1524049 w 3757687"/>
              <a:gd name="connsiteY1" fmla="*/ 1432982 h 6397354"/>
              <a:gd name="connsiteX2" fmla="*/ 3757687 w 3757687"/>
              <a:gd name="connsiteY2" fmla="*/ 331551 h 6397354"/>
              <a:gd name="connsiteX3" fmla="*/ 2929695 w 3757687"/>
              <a:gd name="connsiteY3" fmla="*/ 3344467 h 6397354"/>
              <a:gd name="connsiteX4" fmla="*/ 2676775 w 3757687"/>
              <a:gd name="connsiteY4" fmla="*/ 5713153 h 6397354"/>
              <a:gd name="connsiteX5" fmla="*/ 1064292 w 3757687"/>
              <a:gd name="connsiteY5" fmla="*/ 6397354 h 6397354"/>
              <a:gd name="connsiteX6" fmla="*/ 442123 w 3757687"/>
              <a:gd name="connsiteY6" fmla="*/ 2329763 h 6397354"/>
              <a:gd name="connsiteX0" fmla="*/ 442123 w 3757687"/>
              <a:gd name="connsiteY0" fmla="*/ 2329763 h 6397354"/>
              <a:gd name="connsiteX1" fmla="*/ 1524049 w 3757687"/>
              <a:gd name="connsiteY1" fmla="*/ 1432982 h 6397354"/>
              <a:gd name="connsiteX2" fmla="*/ 3757687 w 3757687"/>
              <a:gd name="connsiteY2" fmla="*/ 331551 h 6397354"/>
              <a:gd name="connsiteX3" fmla="*/ 2929695 w 3757687"/>
              <a:gd name="connsiteY3" fmla="*/ 3344467 h 6397354"/>
              <a:gd name="connsiteX4" fmla="*/ 2676775 w 3757687"/>
              <a:gd name="connsiteY4" fmla="*/ 5713153 h 6397354"/>
              <a:gd name="connsiteX5" fmla="*/ 1064292 w 3757687"/>
              <a:gd name="connsiteY5" fmla="*/ 6397354 h 6397354"/>
              <a:gd name="connsiteX6" fmla="*/ 442123 w 3757687"/>
              <a:gd name="connsiteY6" fmla="*/ 2329763 h 6397354"/>
              <a:gd name="connsiteX0" fmla="*/ 188435 w 3503999"/>
              <a:gd name="connsiteY0" fmla="*/ 2329763 h 6397354"/>
              <a:gd name="connsiteX1" fmla="*/ 1270361 w 3503999"/>
              <a:gd name="connsiteY1" fmla="*/ 1432982 h 6397354"/>
              <a:gd name="connsiteX2" fmla="*/ 3503999 w 3503999"/>
              <a:gd name="connsiteY2" fmla="*/ 331551 h 6397354"/>
              <a:gd name="connsiteX3" fmla="*/ 2676007 w 3503999"/>
              <a:gd name="connsiteY3" fmla="*/ 3344467 h 6397354"/>
              <a:gd name="connsiteX4" fmla="*/ 2423087 w 3503999"/>
              <a:gd name="connsiteY4" fmla="*/ 5713153 h 6397354"/>
              <a:gd name="connsiteX5" fmla="*/ 810604 w 3503999"/>
              <a:gd name="connsiteY5" fmla="*/ 6397354 h 6397354"/>
              <a:gd name="connsiteX6" fmla="*/ 282593 w 3503999"/>
              <a:gd name="connsiteY6" fmla="*/ 4295846 h 6397354"/>
              <a:gd name="connsiteX7" fmla="*/ 188435 w 3503999"/>
              <a:gd name="connsiteY7" fmla="*/ 2329763 h 6397354"/>
              <a:gd name="connsiteX0" fmla="*/ 188435 w 3503999"/>
              <a:gd name="connsiteY0" fmla="*/ 2329763 h 6397354"/>
              <a:gd name="connsiteX1" fmla="*/ 1270361 w 3503999"/>
              <a:gd name="connsiteY1" fmla="*/ 1432982 h 6397354"/>
              <a:gd name="connsiteX2" fmla="*/ 3503999 w 3503999"/>
              <a:gd name="connsiteY2" fmla="*/ 331551 h 6397354"/>
              <a:gd name="connsiteX3" fmla="*/ 2676007 w 3503999"/>
              <a:gd name="connsiteY3" fmla="*/ 3344467 h 6397354"/>
              <a:gd name="connsiteX4" fmla="*/ 2423087 w 3503999"/>
              <a:gd name="connsiteY4" fmla="*/ 5713153 h 6397354"/>
              <a:gd name="connsiteX5" fmla="*/ 810604 w 3503999"/>
              <a:gd name="connsiteY5" fmla="*/ 6397354 h 6397354"/>
              <a:gd name="connsiteX6" fmla="*/ 282593 w 3503999"/>
              <a:gd name="connsiteY6" fmla="*/ 4295846 h 6397354"/>
              <a:gd name="connsiteX7" fmla="*/ 188435 w 3503999"/>
              <a:gd name="connsiteY7" fmla="*/ 2329763 h 6397354"/>
              <a:gd name="connsiteX0" fmla="*/ 188435 w 3503999"/>
              <a:gd name="connsiteY0" fmla="*/ 2329763 h 6397354"/>
              <a:gd name="connsiteX1" fmla="*/ 1270361 w 3503999"/>
              <a:gd name="connsiteY1" fmla="*/ 1432982 h 6397354"/>
              <a:gd name="connsiteX2" fmla="*/ 3503999 w 3503999"/>
              <a:gd name="connsiteY2" fmla="*/ 331551 h 6397354"/>
              <a:gd name="connsiteX3" fmla="*/ 2676007 w 3503999"/>
              <a:gd name="connsiteY3" fmla="*/ 3344467 h 6397354"/>
              <a:gd name="connsiteX4" fmla="*/ 2423087 w 3503999"/>
              <a:gd name="connsiteY4" fmla="*/ 5713153 h 6397354"/>
              <a:gd name="connsiteX5" fmla="*/ 810604 w 3503999"/>
              <a:gd name="connsiteY5" fmla="*/ 6397354 h 6397354"/>
              <a:gd name="connsiteX6" fmla="*/ 282593 w 3503999"/>
              <a:gd name="connsiteY6" fmla="*/ 4295846 h 6397354"/>
              <a:gd name="connsiteX7" fmla="*/ 188435 w 3503999"/>
              <a:gd name="connsiteY7" fmla="*/ 2329763 h 6397354"/>
              <a:gd name="connsiteX0" fmla="*/ 188435 w 3503999"/>
              <a:gd name="connsiteY0" fmla="*/ 2329763 h 6397354"/>
              <a:gd name="connsiteX1" fmla="*/ 541900 w 3503999"/>
              <a:gd name="connsiteY1" fmla="*/ 1897039 h 6397354"/>
              <a:gd name="connsiteX2" fmla="*/ 1270361 w 3503999"/>
              <a:gd name="connsiteY2" fmla="*/ 1432982 h 6397354"/>
              <a:gd name="connsiteX3" fmla="*/ 3503999 w 3503999"/>
              <a:gd name="connsiteY3" fmla="*/ 331551 h 6397354"/>
              <a:gd name="connsiteX4" fmla="*/ 2676007 w 3503999"/>
              <a:gd name="connsiteY4" fmla="*/ 3344467 h 6397354"/>
              <a:gd name="connsiteX5" fmla="*/ 2423087 w 3503999"/>
              <a:gd name="connsiteY5" fmla="*/ 5713153 h 6397354"/>
              <a:gd name="connsiteX6" fmla="*/ 810604 w 3503999"/>
              <a:gd name="connsiteY6" fmla="*/ 6397354 h 6397354"/>
              <a:gd name="connsiteX7" fmla="*/ 282593 w 3503999"/>
              <a:gd name="connsiteY7" fmla="*/ 4295846 h 6397354"/>
              <a:gd name="connsiteX8" fmla="*/ 188435 w 3503999"/>
              <a:gd name="connsiteY8" fmla="*/ 2329763 h 6397354"/>
              <a:gd name="connsiteX0" fmla="*/ 188435 w 3503999"/>
              <a:gd name="connsiteY0" fmla="*/ 2329763 h 6397354"/>
              <a:gd name="connsiteX1" fmla="*/ 541900 w 3503999"/>
              <a:gd name="connsiteY1" fmla="*/ 1897039 h 6397354"/>
              <a:gd name="connsiteX2" fmla="*/ 1270361 w 3503999"/>
              <a:gd name="connsiteY2" fmla="*/ 1432982 h 6397354"/>
              <a:gd name="connsiteX3" fmla="*/ 3503999 w 3503999"/>
              <a:gd name="connsiteY3" fmla="*/ 331551 h 6397354"/>
              <a:gd name="connsiteX4" fmla="*/ 2676007 w 3503999"/>
              <a:gd name="connsiteY4" fmla="*/ 3344467 h 6397354"/>
              <a:gd name="connsiteX5" fmla="*/ 2423087 w 3503999"/>
              <a:gd name="connsiteY5" fmla="*/ 5713153 h 6397354"/>
              <a:gd name="connsiteX6" fmla="*/ 810604 w 3503999"/>
              <a:gd name="connsiteY6" fmla="*/ 6397354 h 6397354"/>
              <a:gd name="connsiteX7" fmla="*/ 282593 w 3503999"/>
              <a:gd name="connsiteY7" fmla="*/ 4295846 h 6397354"/>
              <a:gd name="connsiteX8" fmla="*/ 188435 w 3503999"/>
              <a:gd name="connsiteY8" fmla="*/ 2329763 h 6397354"/>
              <a:gd name="connsiteX0" fmla="*/ 188435 w 3503999"/>
              <a:gd name="connsiteY0" fmla="*/ 2329763 h 6397354"/>
              <a:gd name="connsiteX1" fmla="*/ 541900 w 3503999"/>
              <a:gd name="connsiteY1" fmla="*/ 1897039 h 6397354"/>
              <a:gd name="connsiteX2" fmla="*/ 1270361 w 3503999"/>
              <a:gd name="connsiteY2" fmla="*/ 1432982 h 6397354"/>
              <a:gd name="connsiteX3" fmla="*/ 3503999 w 3503999"/>
              <a:gd name="connsiteY3" fmla="*/ 331551 h 6397354"/>
              <a:gd name="connsiteX4" fmla="*/ 2676007 w 3503999"/>
              <a:gd name="connsiteY4" fmla="*/ 3344467 h 6397354"/>
              <a:gd name="connsiteX5" fmla="*/ 2423087 w 3503999"/>
              <a:gd name="connsiteY5" fmla="*/ 5713153 h 6397354"/>
              <a:gd name="connsiteX6" fmla="*/ 810604 w 3503999"/>
              <a:gd name="connsiteY6" fmla="*/ 6397354 h 6397354"/>
              <a:gd name="connsiteX7" fmla="*/ 282593 w 3503999"/>
              <a:gd name="connsiteY7" fmla="*/ 4295846 h 6397354"/>
              <a:gd name="connsiteX8" fmla="*/ 188435 w 3503999"/>
              <a:gd name="connsiteY8" fmla="*/ 2329763 h 6397354"/>
              <a:gd name="connsiteX0" fmla="*/ 188435 w 3503999"/>
              <a:gd name="connsiteY0" fmla="*/ 2329763 h 6397354"/>
              <a:gd name="connsiteX1" fmla="*/ 541900 w 3503999"/>
              <a:gd name="connsiteY1" fmla="*/ 1897039 h 6397354"/>
              <a:gd name="connsiteX2" fmla="*/ 1270361 w 3503999"/>
              <a:gd name="connsiteY2" fmla="*/ 1432982 h 6397354"/>
              <a:gd name="connsiteX3" fmla="*/ 3503999 w 3503999"/>
              <a:gd name="connsiteY3" fmla="*/ 331551 h 6397354"/>
              <a:gd name="connsiteX4" fmla="*/ 2676007 w 3503999"/>
              <a:gd name="connsiteY4" fmla="*/ 3344467 h 6397354"/>
              <a:gd name="connsiteX5" fmla="*/ 2423087 w 3503999"/>
              <a:gd name="connsiteY5" fmla="*/ 5713153 h 6397354"/>
              <a:gd name="connsiteX6" fmla="*/ 810604 w 3503999"/>
              <a:gd name="connsiteY6" fmla="*/ 6397354 h 6397354"/>
              <a:gd name="connsiteX7" fmla="*/ 282593 w 3503999"/>
              <a:gd name="connsiteY7" fmla="*/ 4295846 h 6397354"/>
              <a:gd name="connsiteX8" fmla="*/ 188435 w 3503999"/>
              <a:gd name="connsiteY8" fmla="*/ 2329763 h 6397354"/>
              <a:gd name="connsiteX0" fmla="*/ 188435 w 3503999"/>
              <a:gd name="connsiteY0" fmla="*/ 2317850 h 6385441"/>
              <a:gd name="connsiteX1" fmla="*/ 541900 w 3503999"/>
              <a:gd name="connsiteY1" fmla="*/ 1885126 h 6385441"/>
              <a:gd name="connsiteX2" fmla="*/ 1270361 w 3503999"/>
              <a:gd name="connsiteY2" fmla="*/ 1421069 h 6385441"/>
              <a:gd name="connsiteX3" fmla="*/ 1122388 w 3503999"/>
              <a:gd name="connsiteY3" fmla="*/ 1414728 h 6385441"/>
              <a:gd name="connsiteX4" fmla="*/ 3503999 w 3503999"/>
              <a:gd name="connsiteY4" fmla="*/ 319638 h 6385441"/>
              <a:gd name="connsiteX5" fmla="*/ 2676007 w 3503999"/>
              <a:gd name="connsiteY5" fmla="*/ 3332554 h 6385441"/>
              <a:gd name="connsiteX6" fmla="*/ 2423087 w 3503999"/>
              <a:gd name="connsiteY6" fmla="*/ 5701240 h 6385441"/>
              <a:gd name="connsiteX7" fmla="*/ 810604 w 3503999"/>
              <a:gd name="connsiteY7" fmla="*/ 6385441 h 6385441"/>
              <a:gd name="connsiteX8" fmla="*/ 282593 w 3503999"/>
              <a:gd name="connsiteY8" fmla="*/ 4283933 h 6385441"/>
              <a:gd name="connsiteX9" fmla="*/ 188435 w 3503999"/>
              <a:gd name="connsiteY9" fmla="*/ 2317850 h 6385441"/>
              <a:gd name="connsiteX0" fmla="*/ 188435 w 3503999"/>
              <a:gd name="connsiteY0" fmla="*/ 2317850 h 6385441"/>
              <a:gd name="connsiteX1" fmla="*/ 541900 w 3503999"/>
              <a:gd name="connsiteY1" fmla="*/ 1885126 h 6385441"/>
              <a:gd name="connsiteX2" fmla="*/ 1270361 w 3503999"/>
              <a:gd name="connsiteY2" fmla="*/ 1421069 h 6385441"/>
              <a:gd name="connsiteX3" fmla="*/ 1122388 w 3503999"/>
              <a:gd name="connsiteY3" fmla="*/ 1414728 h 6385441"/>
              <a:gd name="connsiteX4" fmla="*/ 3503999 w 3503999"/>
              <a:gd name="connsiteY4" fmla="*/ 319638 h 6385441"/>
              <a:gd name="connsiteX5" fmla="*/ 2676007 w 3503999"/>
              <a:gd name="connsiteY5" fmla="*/ 3332554 h 6385441"/>
              <a:gd name="connsiteX6" fmla="*/ 2423087 w 3503999"/>
              <a:gd name="connsiteY6" fmla="*/ 5701240 h 6385441"/>
              <a:gd name="connsiteX7" fmla="*/ 810604 w 3503999"/>
              <a:gd name="connsiteY7" fmla="*/ 6385441 h 6385441"/>
              <a:gd name="connsiteX8" fmla="*/ 282593 w 3503999"/>
              <a:gd name="connsiteY8" fmla="*/ 4283933 h 6385441"/>
              <a:gd name="connsiteX9" fmla="*/ 188435 w 3503999"/>
              <a:gd name="connsiteY9" fmla="*/ 2317850 h 6385441"/>
              <a:gd name="connsiteX0" fmla="*/ 188435 w 3581734"/>
              <a:gd name="connsiteY0" fmla="*/ 2505004 h 6572595"/>
              <a:gd name="connsiteX1" fmla="*/ 541900 w 3581734"/>
              <a:gd name="connsiteY1" fmla="*/ 2072280 h 6572595"/>
              <a:gd name="connsiteX2" fmla="*/ 1270361 w 3581734"/>
              <a:gd name="connsiteY2" fmla="*/ 1608223 h 6572595"/>
              <a:gd name="connsiteX3" fmla="*/ 1122388 w 3581734"/>
              <a:gd name="connsiteY3" fmla="*/ 1601882 h 6572595"/>
              <a:gd name="connsiteX4" fmla="*/ 2961662 w 3581734"/>
              <a:gd name="connsiteY4" fmla="*/ 649077 h 6572595"/>
              <a:gd name="connsiteX5" fmla="*/ 3503999 w 3581734"/>
              <a:gd name="connsiteY5" fmla="*/ 506792 h 6572595"/>
              <a:gd name="connsiteX6" fmla="*/ 2676007 w 3581734"/>
              <a:gd name="connsiteY6" fmla="*/ 3519708 h 6572595"/>
              <a:gd name="connsiteX7" fmla="*/ 2423087 w 3581734"/>
              <a:gd name="connsiteY7" fmla="*/ 5888394 h 6572595"/>
              <a:gd name="connsiteX8" fmla="*/ 810604 w 3581734"/>
              <a:gd name="connsiteY8" fmla="*/ 6572595 h 6572595"/>
              <a:gd name="connsiteX9" fmla="*/ 282593 w 3581734"/>
              <a:gd name="connsiteY9" fmla="*/ 4471087 h 6572595"/>
              <a:gd name="connsiteX10" fmla="*/ 188435 w 3581734"/>
              <a:gd name="connsiteY10" fmla="*/ 2505004 h 6572595"/>
              <a:gd name="connsiteX0" fmla="*/ 188435 w 3581734"/>
              <a:gd name="connsiteY0" fmla="*/ 2505004 h 6572595"/>
              <a:gd name="connsiteX1" fmla="*/ 541900 w 3581734"/>
              <a:gd name="connsiteY1" fmla="*/ 2072280 h 6572595"/>
              <a:gd name="connsiteX2" fmla="*/ 1270361 w 3581734"/>
              <a:gd name="connsiteY2" fmla="*/ 1608223 h 6572595"/>
              <a:gd name="connsiteX3" fmla="*/ 1122388 w 3581734"/>
              <a:gd name="connsiteY3" fmla="*/ 1601882 h 6572595"/>
              <a:gd name="connsiteX4" fmla="*/ 2961662 w 3581734"/>
              <a:gd name="connsiteY4" fmla="*/ 649077 h 6572595"/>
              <a:gd name="connsiteX5" fmla="*/ 3503999 w 3581734"/>
              <a:gd name="connsiteY5" fmla="*/ 506792 h 6572595"/>
              <a:gd name="connsiteX6" fmla="*/ 2676007 w 3581734"/>
              <a:gd name="connsiteY6" fmla="*/ 3519708 h 6572595"/>
              <a:gd name="connsiteX7" fmla="*/ 2423087 w 3581734"/>
              <a:gd name="connsiteY7" fmla="*/ 5888394 h 6572595"/>
              <a:gd name="connsiteX8" fmla="*/ 810604 w 3581734"/>
              <a:gd name="connsiteY8" fmla="*/ 6572595 h 6572595"/>
              <a:gd name="connsiteX9" fmla="*/ 282593 w 3581734"/>
              <a:gd name="connsiteY9" fmla="*/ 4471087 h 6572595"/>
              <a:gd name="connsiteX10" fmla="*/ 188435 w 3581734"/>
              <a:gd name="connsiteY10" fmla="*/ 2505004 h 6572595"/>
              <a:gd name="connsiteX0" fmla="*/ 188435 w 3581734"/>
              <a:gd name="connsiteY0" fmla="*/ 2505004 h 6572595"/>
              <a:gd name="connsiteX1" fmla="*/ 541900 w 3581734"/>
              <a:gd name="connsiteY1" fmla="*/ 2072280 h 6572595"/>
              <a:gd name="connsiteX2" fmla="*/ 1270361 w 3581734"/>
              <a:gd name="connsiteY2" fmla="*/ 1608223 h 6572595"/>
              <a:gd name="connsiteX3" fmla="*/ 1122388 w 3581734"/>
              <a:gd name="connsiteY3" fmla="*/ 1601882 h 6572595"/>
              <a:gd name="connsiteX4" fmla="*/ 2961662 w 3581734"/>
              <a:gd name="connsiteY4" fmla="*/ 649077 h 6572595"/>
              <a:gd name="connsiteX5" fmla="*/ 3503999 w 3581734"/>
              <a:gd name="connsiteY5" fmla="*/ 506792 h 6572595"/>
              <a:gd name="connsiteX6" fmla="*/ 2676007 w 3581734"/>
              <a:gd name="connsiteY6" fmla="*/ 3519708 h 6572595"/>
              <a:gd name="connsiteX7" fmla="*/ 2423087 w 3581734"/>
              <a:gd name="connsiteY7" fmla="*/ 5888394 h 6572595"/>
              <a:gd name="connsiteX8" fmla="*/ 810604 w 3581734"/>
              <a:gd name="connsiteY8" fmla="*/ 6572595 h 6572595"/>
              <a:gd name="connsiteX9" fmla="*/ 282593 w 3581734"/>
              <a:gd name="connsiteY9" fmla="*/ 4471087 h 6572595"/>
              <a:gd name="connsiteX10" fmla="*/ 188435 w 3581734"/>
              <a:gd name="connsiteY10" fmla="*/ 2505004 h 6572595"/>
              <a:gd name="connsiteX0" fmla="*/ 188435 w 3581734"/>
              <a:gd name="connsiteY0" fmla="*/ 2505004 h 6572595"/>
              <a:gd name="connsiteX1" fmla="*/ 541900 w 3581734"/>
              <a:gd name="connsiteY1" fmla="*/ 2072280 h 6572595"/>
              <a:gd name="connsiteX2" fmla="*/ 1270361 w 3581734"/>
              <a:gd name="connsiteY2" fmla="*/ 1608223 h 6572595"/>
              <a:gd name="connsiteX3" fmla="*/ 1122388 w 3581734"/>
              <a:gd name="connsiteY3" fmla="*/ 1601882 h 6572595"/>
              <a:gd name="connsiteX4" fmla="*/ 1922628 w 3581734"/>
              <a:gd name="connsiteY4" fmla="*/ 1138151 h 6572595"/>
              <a:gd name="connsiteX5" fmla="*/ 2961662 w 3581734"/>
              <a:gd name="connsiteY5" fmla="*/ 649077 h 6572595"/>
              <a:gd name="connsiteX6" fmla="*/ 3503999 w 3581734"/>
              <a:gd name="connsiteY6" fmla="*/ 506792 h 6572595"/>
              <a:gd name="connsiteX7" fmla="*/ 2676007 w 3581734"/>
              <a:gd name="connsiteY7" fmla="*/ 3519708 h 6572595"/>
              <a:gd name="connsiteX8" fmla="*/ 2423087 w 3581734"/>
              <a:gd name="connsiteY8" fmla="*/ 5888394 h 6572595"/>
              <a:gd name="connsiteX9" fmla="*/ 810604 w 3581734"/>
              <a:gd name="connsiteY9" fmla="*/ 6572595 h 6572595"/>
              <a:gd name="connsiteX10" fmla="*/ 282593 w 3581734"/>
              <a:gd name="connsiteY10" fmla="*/ 4471087 h 6572595"/>
              <a:gd name="connsiteX11" fmla="*/ 188435 w 3581734"/>
              <a:gd name="connsiteY11" fmla="*/ 2505004 h 6572595"/>
              <a:gd name="connsiteX0" fmla="*/ 188435 w 3581734"/>
              <a:gd name="connsiteY0" fmla="*/ 2505004 h 6572595"/>
              <a:gd name="connsiteX1" fmla="*/ 541900 w 3581734"/>
              <a:gd name="connsiteY1" fmla="*/ 2072280 h 6572595"/>
              <a:gd name="connsiteX2" fmla="*/ 1270361 w 3581734"/>
              <a:gd name="connsiteY2" fmla="*/ 1608223 h 6572595"/>
              <a:gd name="connsiteX3" fmla="*/ 1122388 w 3581734"/>
              <a:gd name="connsiteY3" fmla="*/ 1601882 h 6572595"/>
              <a:gd name="connsiteX4" fmla="*/ 979320 w 3581734"/>
              <a:gd name="connsiteY4" fmla="*/ 1738227 h 6572595"/>
              <a:gd name="connsiteX5" fmla="*/ 1922628 w 3581734"/>
              <a:gd name="connsiteY5" fmla="*/ 1138151 h 6572595"/>
              <a:gd name="connsiteX6" fmla="*/ 2961662 w 3581734"/>
              <a:gd name="connsiteY6" fmla="*/ 649077 h 6572595"/>
              <a:gd name="connsiteX7" fmla="*/ 3503999 w 3581734"/>
              <a:gd name="connsiteY7" fmla="*/ 506792 h 6572595"/>
              <a:gd name="connsiteX8" fmla="*/ 2676007 w 3581734"/>
              <a:gd name="connsiteY8" fmla="*/ 3519708 h 6572595"/>
              <a:gd name="connsiteX9" fmla="*/ 2423087 w 3581734"/>
              <a:gd name="connsiteY9" fmla="*/ 5888394 h 6572595"/>
              <a:gd name="connsiteX10" fmla="*/ 810604 w 3581734"/>
              <a:gd name="connsiteY10" fmla="*/ 6572595 h 6572595"/>
              <a:gd name="connsiteX11" fmla="*/ 282593 w 3581734"/>
              <a:gd name="connsiteY11" fmla="*/ 4471087 h 6572595"/>
              <a:gd name="connsiteX12" fmla="*/ 188435 w 3581734"/>
              <a:gd name="connsiteY12" fmla="*/ 2505004 h 6572595"/>
              <a:gd name="connsiteX0" fmla="*/ 1122388 w 3581734"/>
              <a:gd name="connsiteY0" fmla="*/ 1601882 h 6572595"/>
              <a:gd name="connsiteX1" fmla="*/ 979320 w 3581734"/>
              <a:gd name="connsiteY1" fmla="*/ 1738227 h 6572595"/>
              <a:gd name="connsiteX2" fmla="*/ 1922628 w 3581734"/>
              <a:gd name="connsiteY2" fmla="*/ 1138151 h 6572595"/>
              <a:gd name="connsiteX3" fmla="*/ 2961662 w 3581734"/>
              <a:gd name="connsiteY3" fmla="*/ 649077 h 6572595"/>
              <a:gd name="connsiteX4" fmla="*/ 3503999 w 3581734"/>
              <a:gd name="connsiteY4" fmla="*/ 506792 h 6572595"/>
              <a:gd name="connsiteX5" fmla="*/ 2676007 w 3581734"/>
              <a:gd name="connsiteY5" fmla="*/ 3519708 h 6572595"/>
              <a:gd name="connsiteX6" fmla="*/ 2423087 w 3581734"/>
              <a:gd name="connsiteY6" fmla="*/ 5888394 h 6572595"/>
              <a:gd name="connsiteX7" fmla="*/ 810604 w 3581734"/>
              <a:gd name="connsiteY7" fmla="*/ 6572595 h 6572595"/>
              <a:gd name="connsiteX8" fmla="*/ 282593 w 3581734"/>
              <a:gd name="connsiteY8" fmla="*/ 4471087 h 6572595"/>
              <a:gd name="connsiteX9" fmla="*/ 188435 w 3581734"/>
              <a:gd name="connsiteY9" fmla="*/ 2505004 h 6572595"/>
              <a:gd name="connsiteX10" fmla="*/ 541900 w 3581734"/>
              <a:gd name="connsiteY10" fmla="*/ 2072280 h 6572595"/>
              <a:gd name="connsiteX11" fmla="*/ 1361801 w 3581734"/>
              <a:gd name="connsiteY11" fmla="*/ 1699663 h 6572595"/>
              <a:gd name="connsiteX0" fmla="*/ 1122388 w 3581734"/>
              <a:gd name="connsiteY0" fmla="*/ 1601882 h 6572595"/>
              <a:gd name="connsiteX1" fmla="*/ 979320 w 3581734"/>
              <a:gd name="connsiteY1" fmla="*/ 1738227 h 6572595"/>
              <a:gd name="connsiteX2" fmla="*/ 1922628 w 3581734"/>
              <a:gd name="connsiteY2" fmla="*/ 1138151 h 6572595"/>
              <a:gd name="connsiteX3" fmla="*/ 2961662 w 3581734"/>
              <a:gd name="connsiteY3" fmla="*/ 649077 h 6572595"/>
              <a:gd name="connsiteX4" fmla="*/ 3503999 w 3581734"/>
              <a:gd name="connsiteY4" fmla="*/ 506792 h 6572595"/>
              <a:gd name="connsiteX5" fmla="*/ 2676007 w 3581734"/>
              <a:gd name="connsiteY5" fmla="*/ 3519708 h 6572595"/>
              <a:gd name="connsiteX6" fmla="*/ 2423087 w 3581734"/>
              <a:gd name="connsiteY6" fmla="*/ 5888394 h 6572595"/>
              <a:gd name="connsiteX7" fmla="*/ 810604 w 3581734"/>
              <a:gd name="connsiteY7" fmla="*/ 6572595 h 6572595"/>
              <a:gd name="connsiteX8" fmla="*/ 282593 w 3581734"/>
              <a:gd name="connsiteY8" fmla="*/ 4471087 h 6572595"/>
              <a:gd name="connsiteX9" fmla="*/ 188435 w 3581734"/>
              <a:gd name="connsiteY9" fmla="*/ 2505004 h 6572595"/>
              <a:gd name="connsiteX10" fmla="*/ 541900 w 3581734"/>
              <a:gd name="connsiteY10" fmla="*/ 2072280 h 6572595"/>
              <a:gd name="connsiteX11" fmla="*/ 1361801 w 3581734"/>
              <a:gd name="connsiteY11" fmla="*/ 1699663 h 6572595"/>
              <a:gd name="connsiteX0" fmla="*/ 1122388 w 3581734"/>
              <a:gd name="connsiteY0" fmla="*/ 1601882 h 6572595"/>
              <a:gd name="connsiteX1" fmla="*/ 979320 w 3581734"/>
              <a:gd name="connsiteY1" fmla="*/ 1738227 h 6572595"/>
              <a:gd name="connsiteX2" fmla="*/ 1922628 w 3581734"/>
              <a:gd name="connsiteY2" fmla="*/ 1138151 h 6572595"/>
              <a:gd name="connsiteX3" fmla="*/ 2961662 w 3581734"/>
              <a:gd name="connsiteY3" fmla="*/ 649077 h 6572595"/>
              <a:gd name="connsiteX4" fmla="*/ 3503999 w 3581734"/>
              <a:gd name="connsiteY4" fmla="*/ 506792 h 6572595"/>
              <a:gd name="connsiteX5" fmla="*/ 2676007 w 3581734"/>
              <a:gd name="connsiteY5" fmla="*/ 3519708 h 6572595"/>
              <a:gd name="connsiteX6" fmla="*/ 2423087 w 3581734"/>
              <a:gd name="connsiteY6" fmla="*/ 5888394 h 6572595"/>
              <a:gd name="connsiteX7" fmla="*/ 810604 w 3581734"/>
              <a:gd name="connsiteY7" fmla="*/ 6572595 h 6572595"/>
              <a:gd name="connsiteX8" fmla="*/ 282593 w 3581734"/>
              <a:gd name="connsiteY8" fmla="*/ 4471087 h 6572595"/>
              <a:gd name="connsiteX9" fmla="*/ 188435 w 3581734"/>
              <a:gd name="connsiteY9" fmla="*/ 2505004 h 6572595"/>
              <a:gd name="connsiteX10" fmla="*/ 541900 w 3581734"/>
              <a:gd name="connsiteY10" fmla="*/ 2072280 h 6572595"/>
              <a:gd name="connsiteX11" fmla="*/ 1290331 w 3581734"/>
              <a:gd name="connsiteY11" fmla="*/ 1556763 h 6572595"/>
              <a:gd name="connsiteX0" fmla="*/ 1122388 w 3581734"/>
              <a:gd name="connsiteY0" fmla="*/ 1601882 h 6572595"/>
              <a:gd name="connsiteX1" fmla="*/ 979320 w 3581734"/>
              <a:gd name="connsiteY1" fmla="*/ 1738227 h 6572595"/>
              <a:gd name="connsiteX2" fmla="*/ 1922628 w 3581734"/>
              <a:gd name="connsiteY2" fmla="*/ 1138151 h 6572595"/>
              <a:gd name="connsiteX3" fmla="*/ 2961662 w 3581734"/>
              <a:gd name="connsiteY3" fmla="*/ 649077 h 6572595"/>
              <a:gd name="connsiteX4" fmla="*/ 3503999 w 3581734"/>
              <a:gd name="connsiteY4" fmla="*/ 506792 h 6572595"/>
              <a:gd name="connsiteX5" fmla="*/ 2676007 w 3581734"/>
              <a:gd name="connsiteY5" fmla="*/ 3519708 h 6572595"/>
              <a:gd name="connsiteX6" fmla="*/ 2423087 w 3581734"/>
              <a:gd name="connsiteY6" fmla="*/ 5888394 h 6572595"/>
              <a:gd name="connsiteX7" fmla="*/ 810604 w 3581734"/>
              <a:gd name="connsiteY7" fmla="*/ 6572595 h 6572595"/>
              <a:gd name="connsiteX8" fmla="*/ 282593 w 3581734"/>
              <a:gd name="connsiteY8" fmla="*/ 4471087 h 6572595"/>
              <a:gd name="connsiteX9" fmla="*/ 188435 w 3581734"/>
              <a:gd name="connsiteY9" fmla="*/ 2505004 h 6572595"/>
              <a:gd name="connsiteX10" fmla="*/ 541900 w 3581734"/>
              <a:gd name="connsiteY10" fmla="*/ 2072280 h 6572595"/>
              <a:gd name="connsiteX11" fmla="*/ 1290331 w 3581734"/>
              <a:gd name="connsiteY11" fmla="*/ 1556763 h 6572595"/>
              <a:gd name="connsiteX0" fmla="*/ 1122388 w 3581734"/>
              <a:gd name="connsiteY0" fmla="*/ 1601882 h 6572595"/>
              <a:gd name="connsiteX1" fmla="*/ 979320 w 3581734"/>
              <a:gd name="connsiteY1" fmla="*/ 1738227 h 6572595"/>
              <a:gd name="connsiteX2" fmla="*/ 1922628 w 3581734"/>
              <a:gd name="connsiteY2" fmla="*/ 1138151 h 6572595"/>
              <a:gd name="connsiteX3" fmla="*/ 2961662 w 3581734"/>
              <a:gd name="connsiteY3" fmla="*/ 649077 h 6572595"/>
              <a:gd name="connsiteX4" fmla="*/ 3503999 w 3581734"/>
              <a:gd name="connsiteY4" fmla="*/ 506792 h 6572595"/>
              <a:gd name="connsiteX5" fmla="*/ 2676007 w 3581734"/>
              <a:gd name="connsiteY5" fmla="*/ 3519708 h 6572595"/>
              <a:gd name="connsiteX6" fmla="*/ 2423087 w 3581734"/>
              <a:gd name="connsiteY6" fmla="*/ 5888394 h 6572595"/>
              <a:gd name="connsiteX7" fmla="*/ 810604 w 3581734"/>
              <a:gd name="connsiteY7" fmla="*/ 6572595 h 6572595"/>
              <a:gd name="connsiteX8" fmla="*/ 282593 w 3581734"/>
              <a:gd name="connsiteY8" fmla="*/ 4471087 h 6572595"/>
              <a:gd name="connsiteX9" fmla="*/ 188435 w 3581734"/>
              <a:gd name="connsiteY9" fmla="*/ 2505004 h 6572595"/>
              <a:gd name="connsiteX10" fmla="*/ 541900 w 3581734"/>
              <a:gd name="connsiteY10" fmla="*/ 2072280 h 6572595"/>
              <a:gd name="connsiteX11" fmla="*/ 1290331 w 3581734"/>
              <a:gd name="connsiteY11" fmla="*/ 1556763 h 6572595"/>
              <a:gd name="connsiteX0" fmla="*/ 1122388 w 3581734"/>
              <a:gd name="connsiteY0" fmla="*/ 1601882 h 6572595"/>
              <a:gd name="connsiteX1" fmla="*/ 979320 w 3581734"/>
              <a:gd name="connsiteY1" fmla="*/ 1738227 h 6572595"/>
              <a:gd name="connsiteX2" fmla="*/ 1922628 w 3581734"/>
              <a:gd name="connsiteY2" fmla="*/ 1138151 h 6572595"/>
              <a:gd name="connsiteX3" fmla="*/ 2961662 w 3581734"/>
              <a:gd name="connsiteY3" fmla="*/ 649077 h 6572595"/>
              <a:gd name="connsiteX4" fmla="*/ 3503999 w 3581734"/>
              <a:gd name="connsiteY4" fmla="*/ 506792 h 6572595"/>
              <a:gd name="connsiteX5" fmla="*/ 2676007 w 3581734"/>
              <a:gd name="connsiteY5" fmla="*/ 3519708 h 6572595"/>
              <a:gd name="connsiteX6" fmla="*/ 2423087 w 3581734"/>
              <a:gd name="connsiteY6" fmla="*/ 5888394 h 6572595"/>
              <a:gd name="connsiteX7" fmla="*/ 810604 w 3581734"/>
              <a:gd name="connsiteY7" fmla="*/ 6572595 h 6572595"/>
              <a:gd name="connsiteX8" fmla="*/ 282593 w 3581734"/>
              <a:gd name="connsiteY8" fmla="*/ 4471087 h 6572595"/>
              <a:gd name="connsiteX9" fmla="*/ 188435 w 3581734"/>
              <a:gd name="connsiteY9" fmla="*/ 2505004 h 6572595"/>
              <a:gd name="connsiteX10" fmla="*/ 541900 w 3581734"/>
              <a:gd name="connsiteY10" fmla="*/ 2072280 h 6572595"/>
              <a:gd name="connsiteX11" fmla="*/ 1290331 w 3581734"/>
              <a:gd name="connsiteY11" fmla="*/ 1556763 h 6572595"/>
              <a:gd name="connsiteX0" fmla="*/ 1122388 w 3581734"/>
              <a:gd name="connsiteY0" fmla="*/ 1601882 h 6572595"/>
              <a:gd name="connsiteX1" fmla="*/ 979320 w 3581734"/>
              <a:gd name="connsiteY1" fmla="*/ 1738227 h 6572595"/>
              <a:gd name="connsiteX2" fmla="*/ 1922628 w 3581734"/>
              <a:gd name="connsiteY2" fmla="*/ 1138151 h 6572595"/>
              <a:gd name="connsiteX3" fmla="*/ 2961662 w 3581734"/>
              <a:gd name="connsiteY3" fmla="*/ 649077 h 6572595"/>
              <a:gd name="connsiteX4" fmla="*/ 3503999 w 3581734"/>
              <a:gd name="connsiteY4" fmla="*/ 506792 h 6572595"/>
              <a:gd name="connsiteX5" fmla="*/ 2676007 w 3581734"/>
              <a:gd name="connsiteY5" fmla="*/ 3519708 h 6572595"/>
              <a:gd name="connsiteX6" fmla="*/ 2423087 w 3581734"/>
              <a:gd name="connsiteY6" fmla="*/ 5888394 h 6572595"/>
              <a:gd name="connsiteX7" fmla="*/ 810604 w 3581734"/>
              <a:gd name="connsiteY7" fmla="*/ 6572595 h 6572595"/>
              <a:gd name="connsiteX8" fmla="*/ 282593 w 3581734"/>
              <a:gd name="connsiteY8" fmla="*/ 4471087 h 6572595"/>
              <a:gd name="connsiteX9" fmla="*/ 188435 w 3581734"/>
              <a:gd name="connsiteY9" fmla="*/ 2505004 h 6572595"/>
              <a:gd name="connsiteX10" fmla="*/ 541900 w 3581734"/>
              <a:gd name="connsiteY10" fmla="*/ 2072280 h 6572595"/>
              <a:gd name="connsiteX11" fmla="*/ 1290331 w 3581734"/>
              <a:gd name="connsiteY11" fmla="*/ 1556763 h 6572595"/>
              <a:gd name="connsiteX0" fmla="*/ 1122388 w 3581734"/>
              <a:gd name="connsiteY0" fmla="*/ 1601882 h 6572595"/>
              <a:gd name="connsiteX1" fmla="*/ 979320 w 3581734"/>
              <a:gd name="connsiteY1" fmla="*/ 1738227 h 6572595"/>
              <a:gd name="connsiteX2" fmla="*/ 1922628 w 3581734"/>
              <a:gd name="connsiteY2" fmla="*/ 1138151 h 6572595"/>
              <a:gd name="connsiteX3" fmla="*/ 2961662 w 3581734"/>
              <a:gd name="connsiteY3" fmla="*/ 649077 h 6572595"/>
              <a:gd name="connsiteX4" fmla="*/ 3503999 w 3581734"/>
              <a:gd name="connsiteY4" fmla="*/ 506792 h 6572595"/>
              <a:gd name="connsiteX5" fmla="*/ 2676007 w 3581734"/>
              <a:gd name="connsiteY5" fmla="*/ 3519708 h 6572595"/>
              <a:gd name="connsiteX6" fmla="*/ 2423087 w 3581734"/>
              <a:gd name="connsiteY6" fmla="*/ 5888394 h 6572595"/>
              <a:gd name="connsiteX7" fmla="*/ 810604 w 3581734"/>
              <a:gd name="connsiteY7" fmla="*/ 6572595 h 6572595"/>
              <a:gd name="connsiteX8" fmla="*/ 282593 w 3581734"/>
              <a:gd name="connsiteY8" fmla="*/ 4471087 h 6572595"/>
              <a:gd name="connsiteX9" fmla="*/ 188435 w 3581734"/>
              <a:gd name="connsiteY9" fmla="*/ 2505004 h 6572595"/>
              <a:gd name="connsiteX10" fmla="*/ 541900 w 3581734"/>
              <a:gd name="connsiteY10" fmla="*/ 2072280 h 6572595"/>
              <a:gd name="connsiteX11" fmla="*/ 1290331 w 3581734"/>
              <a:gd name="connsiteY11" fmla="*/ 1556763 h 6572595"/>
              <a:gd name="connsiteX0" fmla="*/ 1430732 w 3581734"/>
              <a:gd name="connsiteY0" fmla="*/ 1240375 h 6572595"/>
              <a:gd name="connsiteX1" fmla="*/ 979320 w 3581734"/>
              <a:gd name="connsiteY1" fmla="*/ 1738227 h 6572595"/>
              <a:gd name="connsiteX2" fmla="*/ 1922628 w 3581734"/>
              <a:gd name="connsiteY2" fmla="*/ 1138151 h 6572595"/>
              <a:gd name="connsiteX3" fmla="*/ 2961662 w 3581734"/>
              <a:gd name="connsiteY3" fmla="*/ 649077 h 6572595"/>
              <a:gd name="connsiteX4" fmla="*/ 3503999 w 3581734"/>
              <a:gd name="connsiteY4" fmla="*/ 506792 h 6572595"/>
              <a:gd name="connsiteX5" fmla="*/ 2676007 w 3581734"/>
              <a:gd name="connsiteY5" fmla="*/ 3519708 h 6572595"/>
              <a:gd name="connsiteX6" fmla="*/ 2423087 w 3581734"/>
              <a:gd name="connsiteY6" fmla="*/ 5888394 h 6572595"/>
              <a:gd name="connsiteX7" fmla="*/ 810604 w 3581734"/>
              <a:gd name="connsiteY7" fmla="*/ 6572595 h 6572595"/>
              <a:gd name="connsiteX8" fmla="*/ 282593 w 3581734"/>
              <a:gd name="connsiteY8" fmla="*/ 4471087 h 6572595"/>
              <a:gd name="connsiteX9" fmla="*/ 188435 w 3581734"/>
              <a:gd name="connsiteY9" fmla="*/ 2505004 h 6572595"/>
              <a:gd name="connsiteX10" fmla="*/ 541900 w 3581734"/>
              <a:gd name="connsiteY10" fmla="*/ 2072280 h 6572595"/>
              <a:gd name="connsiteX11" fmla="*/ 1290331 w 3581734"/>
              <a:gd name="connsiteY11" fmla="*/ 1556763 h 6572595"/>
              <a:gd name="connsiteX0" fmla="*/ 979320 w 3581734"/>
              <a:gd name="connsiteY0" fmla="*/ 1738227 h 6572595"/>
              <a:gd name="connsiteX1" fmla="*/ 1922628 w 3581734"/>
              <a:gd name="connsiteY1" fmla="*/ 1138151 h 6572595"/>
              <a:gd name="connsiteX2" fmla="*/ 2961662 w 3581734"/>
              <a:gd name="connsiteY2" fmla="*/ 649077 h 6572595"/>
              <a:gd name="connsiteX3" fmla="*/ 3503999 w 3581734"/>
              <a:gd name="connsiteY3" fmla="*/ 506792 h 6572595"/>
              <a:gd name="connsiteX4" fmla="*/ 2676007 w 3581734"/>
              <a:gd name="connsiteY4" fmla="*/ 3519708 h 6572595"/>
              <a:gd name="connsiteX5" fmla="*/ 2423087 w 3581734"/>
              <a:gd name="connsiteY5" fmla="*/ 5888394 h 6572595"/>
              <a:gd name="connsiteX6" fmla="*/ 810604 w 3581734"/>
              <a:gd name="connsiteY6" fmla="*/ 6572595 h 6572595"/>
              <a:gd name="connsiteX7" fmla="*/ 282593 w 3581734"/>
              <a:gd name="connsiteY7" fmla="*/ 4471087 h 6572595"/>
              <a:gd name="connsiteX8" fmla="*/ 188435 w 3581734"/>
              <a:gd name="connsiteY8" fmla="*/ 2505004 h 6572595"/>
              <a:gd name="connsiteX9" fmla="*/ 541900 w 3581734"/>
              <a:gd name="connsiteY9" fmla="*/ 2072280 h 6572595"/>
              <a:gd name="connsiteX10" fmla="*/ 1290331 w 3581734"/>
              <a:gd name="connsiteY10" fmla="*/ 1556763 h 6572595"/>
              <a:gd name="connsiteX0" fmla="*/ 1021790 w 3624204"/>
              <a:gd name="connsiteY0" fmla="*/ 1738227 h 6572595"/>
              <a:gd name="connsiteX1" fmla="*/ 1965098 w 3624204"/>
              <a:gd name="connsiteY1" fmla="*/ 1138151 h 6572595"/>
              <a:gd name="connsiteX2" fmla="*/ 3004132 w 3624204"/>
              <a:gd name="connsiteY2" fmla="*/ 649077 h 6572595"/>
              <a:gd name="connsiteX3" fmla="*/ 3546469 w 3624204"/>
              <a:gd name="connsiteY3" fmla="*/ 506792 h 6572595"/>
              <a:gd name="connsiteX4" fmla="*/ 2718477 w 3624204"/>
              <a:gd name="connsiteY4" fmla="*/ 3519708 h 6572595"/>
              <a:gd name="connsiteX5" fmla="*/ 2465557 w 3624204"/>
              <a:gd name="connsiteY5" fmla="*/ 5888394 h 6572595"/>
              <a:gd name="connsiteX6" fmla="*/ 853074 w 3624204"/>
              <a:gd name="connsiteY6" fmla="*/ 6572595 h 6572595"/>
              <a:gd name="connsiteX7" fmla="*/ 325063 w 3624204"/>
              <a:gd name="connsiteY7" fmla="*/ 4471087 h 6572595"/>
              <a:gd name="connsiteX8" fmla="*/ 230905 w 3624204"/>
              <a:gd name="connsiteY8" fmla="*/ 2505004 h 6572595"/>
              <a:gd name="connsiteX9" fmla="*/ 58911 w 3624204"/>
              <a:gd name="connsiteY9" fmla="*/ 2360428 h 6572595"/>
              <a:gd name="connsiteX10" fmla="*/ 584370 w 3624204"/>
              <a:gd name="connsiteY10" fmla="*/ 2072280 h 6572595"/>
              <a:gd name="connsiteX11" fmla="*/ 1332801 w 3624204"/>
              <a:gd name="connsiteY11" fmla="*/ 1556763 h 6572595"/>
              <a:gd name="connsiteX0" fmla="*/ 1021790 w 3624204"/>
              <a:gd name="connsiteY0" fmla="*/ 1738227 h 6572595"/>
              <a:gd name="connsiteX1" fmla="*/ 1965098 w 3624204"/>
              <a:gd name="connsiteY1" fmla="*/ 1138151 h 6572595"/>
              <a:gd name="connsiteX2" fmla="*/ 3004132 w 3624204"/>
              <a:gd name="connsiteY2" fmla="*/ 649077 h 6572595"/>
              <a:gd name="connsiteX3" fmla="*/ 3546469 w 3624204"/>
              <a:gd name="connsiteY3" fmla="*/ 506792 h 6572595"/>
              <a:gd name="connsiteX4" fmla="*/ 2718477 w 3624204"/>
              <a:gd name="connsiteY4" fmla="*/ 3519708 h 6572595"/>
              <a:gd name="connsiteX5" fmla="*/ 2465557 w 3624204"/>
              <a:gd name="connsiteY5" fmla="*/ 5888394 h 6572595"/>
              <a:gd name="connsiteX6" fmla="*/ 853074 w 3624204"/>
              <a:gd name="connsiteY6" fmla="*/ 6572595 h 6572595"/>
              <a:gd name="connsiteX7" fmla="*/ 325063 w 3624204"/>
              <a:gd name="connsiteY7" fmla="*/ 4471087 h 6572595"/>
              <a:gd name="connsiteX8" fmla="*/ 230905 w 3624204"/>
              <a:gd name="connsiteY8" fmla="*/ 2505004 h 6572595"/>
              <a:gd name="connsiteX9" fmla="*/ 58911 w 3624204"/>
              <a:gd name="connsiteY9" fmla="*/ 2360428 h 6572595"/>
              <a:gd name="connsiteX10" fmla="*/ 584370 w 3624204"/>
              <a:gd name="connsiteY10" fmla="*/ 2072280 h 6572595"/>
              <a:gd name="connsiteX11" fmla="*/ 1332801 w 3624204"/>
              <a:gd name="connsiteY11" fmla="*/ 1556763 h 6572595"/>
              <a:gd name="connsiteX0" fmla="*/ 979320 w 3581734"/>
              <a:gd name="connsiteY0" fmla="*/ 1738227 h 6572595"/>
              <a:gd name="connsiteX1" fmla="*/ 1922628 w 3581734"/>
              <a:gd name="connsiteY1" fmla="*/ 1138151 h 6572595"/>
              <a:gd name="connsiteX2" fmla="*/ 2961662 w 3581734"/>
              <a:gd name="connsiteY2" fmla="*/ 649077 h 6572595"/>
              <a:gd name="connsiteX3" fmla="*/ 3503999 w 3581734"/>
              <a:gd name="connsiteY3" fmla="*/ 506792 h 6572595"/>
              <a:gd name="connsiteX4" fmla="*/ 2676007 w 3581734"/>
              <a:gd name="connsiteY4" fmla="*/ 3519708 h 6572595"/>
              <a:gd name="connsiteX5" fmla="*/ 2423087 w 3581734"/>
              <a:gd name="connsiteY5" fmla="*/ 5888394 h 6572595"/>
              <a:gd name="connsiteX6" fmla="*/ 810604 w 3581734"/>
              <a:gd name="connsiteY6" fmla="*/ 6572595 h 6572595"/>
              <a:gd name="connsiteX7" fmla="*/ 282593 w 3581734"/>
              <a:gd name="connsiteY7" fmla="*/ 4471087 h 6572595"/>
              <a:gd name="connsiteX8" fmla="*/ 188435 w 3581734"/>
              <a:gd name="connsiteY8" fmla="*/ 2505004 h 6572595"/>
              <a:gd name="connsiteX9" fmla="*/ 16441 w 3581734"/>
              <a:gd name="connsiteY9" fmla="*/ 2360428 h 6572595"/>
              <a:gd name="connsiteX10" fmla="*/ 541900 w 3581734"/>
              <a:gd name="connsiteY10" fmla="*/ 2072280 h 6572595"/>
              <a:gd name="connsiteX11" fmla="*/ 1290331 w 3581734"/>
              <a:gd name="connsiteY11" fmla="*/ 1556763 h 6572595"/>
              <a:gd name="connsiteX0" fmla="*/ 979320 w 3581734"/>
              <a:gd name="connsiteY0" fmla="*/ 1738227 h 6572595"/>
              <a:gd name="connsiteX1" fmla="*/ 1922628 w 3581734"/>
              <a:gd name="connsiteY1" fmla="*/ 1138151 h 6572595"/>
              <a:gd name="connsiteX2" fmla="*/ 2961662 w 3581734"/>
              <a:gd name="connsiteY2" fmla="*/ 649077 h 6572595"/>
              <a:gd name="connsiteX3" fmla="*/ 3503999 w 3581734"/>
              <a:gd name="connsiteY3" fmla="*/ 506792 h 6572595"/>
              <a:gd name="connsiteX4" fmla="*/ 2676007 w 3581734"/>
              <a:gd name="connsiteY4" fmla="*/ 3519708 h 6572595"/>
              <a:gd name="connsiteX5" fmla="*/ 2423087 w 3581734"/>
              <a:gd name="connsiteY5" fmla="*/ 5888394 h 6572595"/>
              <a:gd name="connsiteX6" fmla="*/ 810604 w 3581734"/>
              <a:gd name="connsiteY6" fmla="*/ 6572595 h 6572595"/>
              <a:gd name="connsiteX7" fmla="*/ 282593 w 3581734"/>
              <a:gd name="connsiteY7" fmla="*/ 4471087 h 6572595"/>
              <a:gd name="connsiteX8" fmla="*/ 188435 w 3581734"/>
              <a:gd name="connsiteY8" fmla="*/ 2505004 h 6572595"/>
              <a:gd name="connsiteX9" fmla="*/ 154664 w 3581734"/>
              <a:gd name="connsiteY9" fmla="*/ 2509284 h 6572595"/>
              <a:gd name="connsiteX10" fmla="*/ 541900 w 3581734"/>
              <a:gd name="connsiteY10" fmla="*/ 2072280 h 6572595"/>
              <a:gd name="connsiteX11" fmla="*/ 1290331 w 3581734"/>
              <a:gd name="connsiteY11" fmla="*/ 1556763 h 6572595"/>
              <a:gd name="connsiteX0" fmla="*/ 979320 w 3581734"/>
              <a:gd name="connsiteY0" fmla="*/ 1738227 h 6572595"/>
              <a:gd name="connsiteX1" fmla="*/ 1922628 w 3581734"/>
              <a:gd name="connsiteY1" fmla="*/ 1138151 h 6572595"/>
              <a:gd name="connsiteX2" fmla="*/ 2961662 w 3581734"/>
              <a:gd name="connsiteY2" fmla="*/ 649077 h 6572595"/>
              <a:gd name="connsiteX3" fmla="*/ 3503999 w 3581734"/>
              <a:gd name="connsiteY3" fmla="*/ 506792 h 6572595"/>
              <a:gd name="connsiteX4" fmla="*/ 2676007 w 3581734"/>
              <a:gd name="connsiteY4" fmla="*/ 3519708 h 6572595"/>
              <a:gd name="connsiteX5" fmla="*/ 2423087 w 3581734"/>
              <a:gd name="connsiteY5" fmla="*/ 5888394 h 6572595"/>
              <a:gd name="connsiteX6" fmla="*/ 810604 w 3581734"/>
              <a:gd name="connsiteY6" fmla="*/ 6572595 h 6572595"/>
              <a:gd name="connsiteX7" fmla="*/ 282593 w 3581734"/>
              <a:gd name="connsiteY7" fmla="*/ 4471087 h 6572595"/>
              <a:gd name="connsiteX8" fmla="*/ 188435 w 3581734"/>
              <a:gd name="connsiteY8" fmla="*/ 2505004 h 6572595"/>
              <a:gd name="connsiteX9" fmla="*/ 154664 w 3581734"/>
              <a:gd name="connsiteY9" fmla="*/ 2509284 h 6572595"/>
              <a:gd name="connsiteX10" fmla="*/ 541900 w 3581734"/>
              <a:gd name="connsiteY10" fmla="*/ 2072280 h 6572595"/>
              <a:gd name="connsiteX11" fmla="*/ 1290331 w 3581734"/>
              <a:gd name="connsiteY11" fmla="*/ 1556763 h 6572595"/>
              <a:gd name="connsiteX0" fmla="*/ 979320 w 3581734"/>
              <a:gd name="connsiteY0" fmla="*/ 1738227 h 6572595"/>
              <a:gd name="connsiteX1" fmla="*/ 1922628 w 3581734"/>
              <a:gd name="connsiteY1" fmla="*/ 1138151 h 6572595"/>
              <a:gd name="connsiteX2" fmla="*/ 2961662 w 3581734"/>
              <a:gd name="connsiteY2" fmla="*/ 649077 h 6572595"/>
              <a:gd name="connsiteX3" fmla="*/ 3503999 w 3581734"/>
              <a:gd name="connsiteY3" fmla="*/ 506792 h 6572595"/>
              <a:gd name="connsiteX4" fmla="*/ 2676007 w 3581734"/>
              <a:gd name="connsiteY4" fmla="*/ 3519708 h 6572595"/>
              <a:gd name="connsiteX5" fmla="*/ 2423087 w 3581734"/>
              <a:gd name="connsiteY5" fmla="*/ 5888394 h 6572595"/>
              <a:gd name="connsiteX6" fmla="*/ 810604 w 3581734"/>
              <a:gd name="connsiteY6" fmla="*/ 6572595 h 6572595"/>
              <a:gd name="connsiteX7" fmla="*/ 282593 w 3581734"/>
              <a:gd name="connsiteY7" fmla="*/ 4471087 h 6572595"/>
              <a:gd name="connsiteX8" fmla="*/ 188435 w 3581734"/>
              <a:gd name="connsiteY8" fmla="*/ 2505004 h 6572595"/>
              <a:gd name="connsiteX9" fmla="*/ 154664 w 3581734"/>
              <a:gd name="connsiteY9" fmla="*/ 2509284 h 6572595"/>
              <a:gd name="connsiteX10" fmla="*/ 541900 w 3581734"/>
              <a:gd name="connsiteY10" fmla="*/ 2072280 h 6572595"/>
              <a:gd name="connsiteX11" fmla="*/ 1290331 w 3581734"/>
              <a:gd name="connsiteY11" fmla="*/ 1556763 h 6572595"/>
              <a:gd name="connsiteX0" fmla="*/ 979320 w 3581734"/>
              <a:gd name="connsiteY0" fmla="*/ 1738227 h 6572595"/>
              <a:gd name="connsiteX1" fmla="*/ 1922628 w 3581734"/>
              <a:gd name="connsiteY1" fmla="*/ 1138151 h 6572595"/>
              <a:gd name="connsiteX2" fmla="*/ 2961662 w 3581734"/>
              <a:gd name="connsiteY2" fmla="*/ 649077 h 6572595"/>
              <a:gd name="connsiteX3" fmla="*/ 3503999 w 3581734"/>
              <a:gd name="connsiteY3" fmla="*/ 506792 h 6572595"/>
              <a:gd name="connsiteX4" fmla="*/ 2676007 w 3581734"/>
              <a:gd name="connsiteY4" fmla="*/ 3519708 h 6572595"/>
              <a:gd name="connsiteX5" fmla="*/ 2423087 w 3581734"/>
              <a:gd name="connsiteY5" fmla="*/ 5888394 h 6572595"/>
              <a:gd name="connsiteX6" fmla="*/ 810604 w 3581734"/>
              <a:gd name="connsiteY6" fmla="*/ 6572595 h 6572595"/>
              <a:gd name="connsiteX7" fmla="*/ 282593 w 3581734"/>
              <a:gd name="connsiteY7" fmla="*/ 4471087 h 6572595"/>
              <a:gd name="connsiteX8" fmla="*/ 188435 w 3581734"/>
              <a:gd name="connsiteY8" fmla="*/ 2505004 h 6572595"/>
              <a:gd name="connsiteX9" fmla="*/ 154664 w 3581734"/>
              <a:gd name="connsiteY9" fmla="*/ 2509284 h 6572595"/>
              <a:gd name="connsiteX10" fmla="*/ 541900 w 3581734"/>
              <a:gd name="connsiteY10" fmla="*/ 2072280 h 6572595"/>
              <a:gd name="connsiteX11" fmla="*/ 1290331 w 3581734"/>
              <a:gd name="connsiteY11" fmla="*/ 1556763 h 6572595"/>
              <a:gd name="connsiteX0" fmla="*/ 979320 w 3581734"/>
              <a:gd name="connsiteY0" fmla="*/ 1738227 h 6572595"/>
              <a:gd name="connsiteX1" fmla="*/ 1922628 w 3581734"/>
              <a:gd name="connsiteY1" fmla="*/ 1138151 h 6572595"/>
              <a:gd name="connsiteX2" fmla="*/ 2961662 w 3581734"/>
              <a:gd name="connsiteY2" fmla="*/ 649077 h 6572595"/>
              <a:gd name="connsiteX3" fmla="*/ 3503999 w 3581734"/>
              <a:gd name="connsiteY3" fmla="*/ 506792 h 6572595"/>
              <a:gd name="connsiteX4" fmla="*/ 2676007 w 3581734"/>
              <a:gd name="connsiteY4" fmla="*/ 3519708 h 6572595"/>
              <a:gd name="connsiteX5" fmla="*/ 2423087 w 3581734"/>
              <a:gd name="connsiteY5" fmla="*/ 5888394 h 6572595"/>
              <a:gd name="connsiteX6" fmla="*/ 810604 w 3581734"/>
              <a:gd name="connsiteY6" fmla="*/ 6572595 h 6572595"/>
              <a:gd name="connsiteX7" fmla="*/ 282593 w 3581734"/>
              <a:gd name="connsiteY7" fmla="*/ 4471087 h 6572595"/>
              <a:gd name="connsiteX8" fmla="*/ 188435 w 3581734"/>
              <a:gd name="connsiteY8" fmla="*/ 2505004 h 6572595"/>
              <a:gd name="connsiteX9" fmla="*/ 154664 w 3581734"/>
              <a:gd name="connsiteY9" fmla="*/ 2509284 h 6572595"/>
              <a:gd name="connsiteX10" fmla="*/ 541900 w 3581734"/>
              <a:gd name="connsiteY10" fmla="*/ 2072280 h 6572595"/>
              <a:gd name="connsiteX11" fmla="*/ 1290331 w 3581734"/>
              <a:gd name="connsiteY11" fmla="*/ 1556763 h 6572595"/>
              <a:gd name="connsiteX0" fmla="*/ 979320 w 3581734"/>
              <a:gd name="connsiteY0" fmla="*/ 1738227 h 6572595"/>
              <a:gd name="connsiteX1" fmla="*/ 1922628 w 3581734"/>
              <a:gd name="connsiteY1" fmla="*/ 1138151 h 6572595"/>
              <a:gd name="connsiteX2" fmla="*/ 2961662 w 3581734"/>
              <a:gd name="connsiteY2" fmla="*/ 649077 h 6572595"/>
              <a:gd name="connsiteX3" fmla="*/ 3503999 w 3581734"/>
              <a:gd name="connsiteY3" fmla="*/ 506792 h 6572595"/>
              <a:gd name="connsiteX4" fmla="*/ 2676007 w 3581734"/>
              <a:gd name="connsiteY4" fmla="*/ 3519708 h 6572595"/>
              <a:gd name="connsiteX5" fmla="*/ 2423087 w 3581734"/>
              <a:gd name="connsiteY5" fmla="*/ 5888394 h 6572595"/>
              <a:gd name="connsiteX6" fmla="*/ 810604 w 3581734"/>
              <a:gd name="connsiteY6" fmla="*/ 6572595 h 6572595"/>
              <a:gd name="connsiteX7" fmla="*/ 282593 w 3581734"/>
              <a:gd name="connsiteY7" fmla="*/ 4471087 h 6572595"/>
              <a:gd name="connsiteX8" fmla="*/ 188435 w 3581734"/>
              <a:gd name="connsiteY8" fmla="*/ 2505004 h 6572595"/>
              <a:gd name="connsiteX9" fmla="*/ 154664 w 3581734"/>
              <a:gd name="connsiteY9" fmla="*/ 2509284 h 6572595"/>
              <a:gd name="connsiteX10" fmla="*/ 541900 w 3581734"/>
              <a:gd name="connsiteY10" fmla="*/ 2072280 h 6572595"/>
              <a:gd name="connsiteX11" fmla="*/ 1290331 w 3581734"/>
              <a:gd name="connsiteY11" fmla="*/ 1556763 h 6572595"/>
              <a:gd name="connsiteX0" fmla="*/ 979320 w 3503999"/>
              <a:gd name="connsiteY0" fmla="*/ 1387353 h 6221721"/>
              <a:gd name="connsiteX1" fmla="*/ 1922628 w 3503999"/>
              <a:gd name="connsiteY1" fmla="*/ 787277 h 6221721"/>
              <a:gd name="connsiteX2" fmla="*/ 2961662 w 3503999"/>
              <a:gd name="connsiteY2" fmla="*/ 298203 h 6221721"/>
              <a:gd name="connsiteX3" fmla="*/ 3503999 w 3503999"/>
              <a:gd name="connsiteY3" fmla="*/ 155918 h 6221721"/>
              <a:gd name="connsiteX4" fmla="*/ 2676007 w 3503999"/>
              <a:gd name="connsiteY4" fmla="*/ 3168834 h 6221721"/>
              <a:gd name="connsiteX5" fmla="*/ 2423087 w 3503999"/>
              <a:gd name="connsiteY5" fmla="*/ 5537520 h 6221721"/>
              <a:gd name="connsiteX6" fmla="*/ 810604 w 3503999"/>
              <a:gd name="connsiteY6" fmla="*/ 6221721 h 6221721"/>
              <a:gd name="connsiteX7" fmla="*/ 282593 w 3503999"/>
              <a:gd name="connsiteY7" fmla="*/ 4120213 h 6221721"/>
              <a:gd name="connsiteX8" fmla="*/ 188435 w 3503999"/>
              <a:gd name="connsiteY8" fmla="*/ 2154130 h 6221721"/>
              <a:gd name="connsiteX9" fmla="*/ 154664 w 3503999"/>
              <a:gd name="connsiteY9" fmla="*/ 2158410 h 6221721"/>
              <a:gd name="connsiteX10" fmla="*/ 541900 w 3503999"/>
              <a:gd name="connsiteY10" fmla="*/ 1721406 h 6221721"/>
              <a:gd name="connsiteX11" fmla="*/ 1290331 w 3503999"/>
              <a:gd name="connsiteY11" fmla="*/ 1205889 h 6221721"/>
              <a:gd name="connsiteX0" fmla="*/ 979320 w 3503999"/>
              <a:gd name="connsiteY0" fmla="*/ 1387353 h 6221721"/>
              <a:gd name="connsiteX1" fmla="*/ 1922628 w 3503999"/>
              <a:gd name="connsiteY1" fmla="*/ 787277 h 6221721"/>
              <a:gd name="connsiteX2" fmla="*/ 2961662 w 3503999"/>
              <a:gd name="connsiteY2" fmla="*/ 298203 h 6221721"/>
              <a:gd name="connsiteX3" fmla="*/ 3503999 w 3503999"/>
              <a:gd name="connsiteY3" fmla="*/ 155918 h 6221721"/>
              <a:gd name="connsiteX4" fmla="*/ 2676007 w 3503999"/>
              <a:gd name="connsiteY4" fmla="*/ 3168834 h 6221721"/>
              <a:gd name="connsiteX5" fmla="*/ 2423087 w 3503999"/>
              <a:gd name="connsiteY5" fmla="*/ 5537520 h 6221721"/>
              <a:gd name="connsiteX6" fmla="*/ 810604 w 3503999"/>
              <a:gd name="connsiteY6" fmla="*/ 6221721 h 6221721"/>
              <a:gd name="connsiteX7" fmla="*/ 282593 w 3503999"/>
              <a:gd name="connsiteY7" fmla="*/ 4120213 h 6221721"/>
              <a:gd name="connsiteX8" fmla="*/ 188435 w 3503999"/>
              <a:gd name="connsiteY8" fmla="*/ 2154130 h 6221721"/>
              <a:gd name="connsiteX9" fmla="*/ 154664 w 3503999"/>
              <a:gd name="connsiteY9" fmla="*/ 2158410 h 6221721"/>
              <a:gd name="connsiteX10" fmla="*/ 541900 w 3503999"/>
              <a:gd name="connsiteY10" fmla="*/ 1721406 h 6221721"/>
              <a:gd name="connsiteX11" fmla="*/ 1290331 w 3503999"/>
              <a:gd name="connsiteY11" fmla="*/ 1205889 h 6221721"/>
              <a:gd name="connsiteX0" fmla="*/ 979320 w 3642223"/>
              <a:gd name="connsiteY0" fmla="*/ 1387353 h 6221721"/>
              <a:gd name="connsiteX1" fmla="*/ 1922628 w 3642223"/>
              <a:gd name="connsiteY1" fmla="*/ 787277 h 6221721"/>
              <a:gd name="connsiteX2" fmla="*/ 2961662 w 3642223"/>
              <a:gd name="connsiteY2" fmla="*/ 298203 h 6221721"/>
              <a:gd name="connsiteX3" fmla="*/ 3642223 w 3642223"/>
              <a:gd name="connsiteY3" fmla="*/ 155918 h 6221721"/>
              <a:gd name="connsiteX4" fmla="*/ 2676007 w 3642223"/>
              <a:gd name="connsiteY4" fmla="*/ 3168834 h 6221721"/>
              <a:gd name="connsiteX5" fmla="*/ 2423087 w 3642223"/>
              <a:gd name="connsiteY5" fmla="*/ 5537520 h 6221721"/>
              <a:gd name="connsiteX6" fmla="*/ 810604 w 3642223"/>
              <a:gd name="connsiteY6" fmla="*/ 6221721 h 6221721"/>
              <a:gd name="connsiteX7" fmla="*/ 282593 w 3642223"/>
              <a:gd name="connsiteY7" fmla="*/ 4120213 h 6221721"/>
              <a:gd name="connsiteX8" fmla="*/ 188435 w 3642223"/>
              <a:gd name="connsiteY8" fmla="*/ 2154130 h 6221721"/>
              <a:gd name="connsiteX9" fmla="*/ 154664 w 3642223"/>
              <a:gd name="connsiteY9" fmla="*/ 2158410 h 6221721"/>
              <a:gd name="connsiteX10" fmla="*/ 541900 w 3642223"/>
              <a:gd name="connsiteY10" fmla="*/ 1721406 h 6221721"/>
              <a:gd name="connsiteX11" fmla="*/ 1290331 w 3642223"/>
              <a:gd name="connsiteY11" fmla="*/ 1205889 h 6221721"/>
              <a:gd name="connsiteX0" fmla="*/ 979320 w 3642223"/>
              <a:gd name="connsiteY0" fmla="*/ 1387353 h 6221721"/>
              <a:gd name="connsiteX1" fmla="*/ 1922628 w 3642223"/>
              <a:gd name="connsiteY1" fmla="*/ 787277 h 6221721"/>
              <a:gd name="connsiteX2" fmla="*/ 2961662 w 3642223"/>
              <a:gd name="connsiteY2" fmla="*/ 298203 h 6221721"/>
              <a:gd name="connsiteX3" fmla="*/ 3642223 w 3642223"/>
              <a:gd name="connsiteY3" fmla="*/ 155918 h 6221721"/>
              <a:gd name="connsiteX4" fmla="*/ 2676007 w 3642223"/>
              <a:gd name="connsiteY4" fmla="*/ 3168834 h 6221721"/>
              <a:gd name="connsiteX5" fmla="*/ 2423087 w 3642223"/>
              <a:gd name="connsiteY5" fmla="*/ 5537520 h 6221721"/>
              <a:gd name="connsiteX6" fmla="*/ 810604 w 3642223"/>
              <a:gd name="connsiteY6" fmla="*/ 6221721 h 6221721"/>
              <a:gd name="connsiteX7" fmla="*/ 282593 w 3642223"/>
              <a:gd name="connsiteY7" fmla="*/ 4120213 h 6221721"/>
              <a:gd name="connsiteX8" fmla="*/ 188435 w 3642223"/>
              <a:gd name="connsiteY8" fmla="*/ 2154130 h 6221721"/>
              <a:gd name="connsiteX9" fmla="*/ 154664 w 3642223"/>
              <a:gd name="connsiteY9" fmla="*/ 2158410 h 6221721"/>
              <a:gd name="connsiteX10" fmla="*/ 541900 w 3642223"/>
              <a:gd name="connsiteY10" fmla="*/ 1721406 h 6221721"/>
              <a:gd name="connsiteX11" fmla="*/ 1290331 w 3642223"/>
              <a:gd name="connsiteY11" fmla="*/ 1205889 h 6221721"/>
              <a:gd name="connsiteX0" fmla="*/ 979320 w 3642223"/>
              <a:gd name="connsiteY0" fmla="*/ 1592069 h 6426437"/>
              <a:gd name="connsiteX1" fmla="*/ 1922628 w 3642223"/>
              <a:gd name="connsiteY1" fmla="*/ 991993 h 6426437"/>
              <a:gd name="connsiteX2" fmla="*/ 2961662 w 3642223"/>
              <a:gd name="connsiteY2" fmla="*/ 502919 h 6426437"/>
              <a:gd name="connsiteX3" fmla="*/ 3642223 w 3642223"/>
              <a:gd name="connsiteY3" fmla="*/ 155918 h 6426437"/>
              <a:gd name="connsiteX4" fmla="*/ 2676007 w 3642223"/>
              <a:gd name="connsiteY4" fmla="*/ 3373550 h 6426437"/>
              <a:gd name="connsiteX5" fmla="*/ 2423087 w 3642223"/>
              <a:gd name="connsiteY5" fmla="*/ 5742236 h 6426437"/>
              <a:gd name="connsiteX6" fmla="*/ 810604 w 3642223"/>
              <a:gd name="connsiteY6" fmla="*/ 6426437 h 6426437"/>
              <a:gd name="connsiteX7" fmla="*/ 282593 w 3642223"/>
              <a:gd name="connsiteY7" fmla="*/ 4324929 h 6426437"/>
              <a:gd name="connsiteX8" fmla="*/ 188435 w 3642223"/>
              <a:gd name="connsiteY8" fmla="*/ 2358846 h 6426437"/>
              <a:gd name="connsiteX9" fmla="*/ 154664 w 3642223"/>
              <a:gd name="connsiteY9" fmla="*/ 2363126 h 6426437"/>
              <a:gd name="connsiteX10" fmla="*/ 541900 w 3642223"/>
              <a:gd name="connsiteY10" fmla="*/ 1926122 h 6426437"/>
              <a:gd name="connsiteX11" fmla="*/ 1290331 w 3642223"/>
              <a:gd name="connsiteY11" fmla="*/ 1410605 h 6426437"/>
              <a:gd name="connsiteX0" fmla="*/ 979320 w 3642223"/>
              <a:gd name="connsiteY0" fmla="*/ 1436151 h 6270519"/>
              <a:gd name="connsiteX1" fmla="*/ 1922628 w 3642223"/>
              <a:gd name="connsiteY1" fmla="*/ 836075 h 6270519"/>
              <a:gd name="connsiteX2" fmla="*/ 2961662 w 3642223"/>
              <a:gd name="connsiteY2" fmla="*/ 347001 h 6270519"/>
              <a:gd name="connsiteX3" fmla="*/ 3642223 w 3642223"/>
              <a:gd name="connsiteY3" fmla="*/ 0 h 6270519"/>
              <a:gd name="connsiteX4" fmla="*/ 2676007 w 3642223"/>
              <a:gd name="connsiteY4" fmla="*/ 3217632 h 6270519"/>
              <a:gd name="connsiteX5" fmla="*/ 2423087 w 3642223"/>
              <a:gd name="connsiteY5" fmla="*/ 5586318 h 6270519"/>
              <a:gd name="connsiteX6" fmla="*/ 810604 w 3642223"/>
              <a:gd name="connsiteY6" fmla="*/ 6270519 h 6270519"/>
              <a:gd name="connsiteX7" fmla="*/ 282593 w 3642223"/>
              <a:gd name="connsiteY7" fmla="*/ 4169011 h 6270519"/>
              <a:gd name="connsiteX8" fmla="*/ 188435 w 3642223"/>
              <a:gd name="connsiteY8" fmla="*/ 2202928 h 6270519"/>
              <a:gd name="connsiteX9" fmla="*/ 154664 w 3642223"/>
              <a:gd name="connsiteY9" fmla="*/ 2207208 h 6270519"/>
              <a:gd name="connsiteX10" fmla="*/ 541900 w 3642223"/>
              <a:gd name="connsiteY10" fmla="*/ 1770204 h 6270519"/>
              <a:gd name="connsiteX11" fmla="*/ 1290331 w 3642223"/>
              <a:gd name="connsiteY11" fmla="*/ 1254687 h 6270519"/>
              <a:gd name="connsiteX0" fmla="*/ 979320 w 3642223"/>
              <a:gd name="connsiteY0" fmla="*/ 1436151 h 6270519"/>
              <a:gd name="connsiteX1" fmla="*/ 1922628 w 3642223"/>
              <a:gd name="connsiteY1" fmla="*/ 836075 h 6270519"/>
              <a:gd name="connsiteX2" fmla="*/ 2961662 w 3642223"/>
              <a:gd name="connsiteY2" fmla="*/ 347001 h 6270519"/>
              <a:gd name="connsiteX3" fmla="*/ 3642223 w 3642223"/>
              <a:gd name="connsiteY3" fmla="*/ 0 h 6270519"/>
              <a:gd name="connsiteX4" fmla="*/ 2676007 w 3642223"/>
              <a:gd name="connsiteY4" fmla="*/ 3217632 h 6270519"/>
              <a:gd name="connsiteX5" fmla="*/ 2423087 w 3642223"/>
              <a:gd name="connsiteY5" fmla="*/ 5586318 h 6270519"/>
              <a:gd name="connsiteX6" fmla="*/ 810604 w 3642223"/>
              <a:gd name="connsiteY6" fmla="*/ 6270519 h 6270519"/>
              <a:gd name="connsiteX7" fmla="*/ 282593 w 3642223"/>
              <a:gd name="connsiteY7" fmla="*/ 4169011 h 6270519"/>
              <a:gd name="connsiteX8" fmla="*/ 188435 w 3642223"/>
              <a:gd name="connsiteY8" fmla="*/ 2202928 h 6270519"/>
              <a:gd name="connsiteX9" fmla="*/ 154664 w 3642223"/>
              <a:gd name="connsiteY9" fmla="*/ 2207208 h 6270519"/>
              <a:gd name="connsiteX10" fmla="*/ 541900 w 3642223"/>
              <a:gd name="connsiteY10" fmla="*/ 1770204 h 6270519"/>
              <a:gd name="connsiteX11" fmla="*/ 1290331 w 3642223"/>
              <a:gd name="connsiteY11" fmla="*/ 1254687 h 6270519"/>
              <a:gd name="connsiteX0" fmla="*/ 979320 w 3570753"/>
              <a:gd name="connsiteY0" fmla="*/ 1293299 h 6127667"/>
              <a:gd name="connsiteX1" fmla="*/ 1922628 w 3570753"/>
              <a:gd name="connsiteY1" fmla="*/ 693223 h 6127667"/>
              <a:gd name="connsiteX2" fmla="*/ 2961662 w 3570753"/>
              <a:gd name="connsiteY2" fmla="*/ 204149 h 6127667"/>
              <a:gd name="connsiteX3" fmla="*/ 3570753 w 3570753"/>
              <a:gd name="connsiteY3" fmla="*/ 0 h 6127667"/>
              <a:gd name="connsiteX4" fmla="*/ 2676007 w 3570753"/>
              <a:gd name="connsiteY4" fmla="*/ 3074780 h 6127667"/>
              <a:gd name="connsiteX5" fmla="*/ 2423087 w 3570753"/>
              <a:gd name="connsiteY5" fmla="*/ 5443466 h 6127667"/>
              <a:gd name="connsiteX6" fmla="*/ 810604 w 3570753"/>
              <a:gd name="connsiteY6" fmla="*/ 6127667 h 6127667"/>
              <a:gd name="connsiteX7" fmla="*/ 282593 w 3570753"/>
              <a:gd name="connsiteY7" fmla="*/ 4026159 h 6127667"/>
              <a:gd name="connsiteX8" fmla="*/ 188435 w 3570753"/>
              <a:gd name="connsiteY8" fmla="*/ 2060076 h 6127667"/>
              <a:gd name="connsiteX9" fmla="*/ 154664 w 3570753"/>
              <a:gd name="connsiteY9" fmla="*/ 2064356 h 6127667"/>
              <a:gd name="connsiteX10" fmla="*/ 541900 w 3570753"/>
              <a:gd name="connsiteY10" fmla="*/ 1627352 h 6127667"/>
              <a:gd name="connsiteX11" fmla="*/ 1290331 w 3570753"/>
              <a:gd name="connsiteY11" fmla="*/ 1111835 h 6127667"/>
              <a:gd name="connsiteX0" fmla="*/ 979320 w 3570753"/>
              <a:gd name="connsiteY0" fmla="*/ 1293299 h 6127667"/>
              <a:gd name="connsiteX1" fmla="*/ 1922628 w 3570753"/>
              <a:gd name="connsiteY1" fmla="*/ 693223 h 6127667"/>
              <a:gd name="connsiteX2" fmla="*/ 2961662 w 3570753"/>
              <a:gd name="connsiteY2" fmla="*/ 204149 h 6127667"/>
              <a:gd name="connsiteX3" fmla="*/ 3570753 w 3570753"/>
              <a:gd name="connsiteY3" fmla="*/ 0 h 6127667"/>
              <a:gd name="connsiteX4" fmla="*/ 2676007 w 3570753"/>
              <a:gd name="connsiteY4" fmla="*/ 3074780 h 6127667"/>
              <a:gd name="connsiteX5" fmla="*/ 2423087 w 3570753"/>
              <a:gd name="connsiteY5" fmla="*/ 5443466 h 6127667"/>
              <a:gd name="connsiteX6" fmla="*/ 810604 w 3570753"/>
              <a:gd name="connsiteY6" fmla="*/ 6127667 h 6127667"/>
              <a:gd name="connsiteX7" fmla="*/ 282593 w 3570753"/>
              <a:gd name="connsiteY7" fmla="*/ 4026159 h 6127667"/>
              <a:gd name="connsiteX8" fmla="*/ 188435 w 3570753"/>
              <a:gd name="connsiteY8" fmla="*/ 2060076 h 6127667"/>
              <a:gd name="connsiteX9" fmla="*/ 154664 w 3570753"/>
              <a:gd name="connsiteY9" fmla="*/ 2064356 h 6127667"/>
              <a:gd name="connsiteX10" fmla="*/ 541900 w 3570753"/>
              <a:gd name="connsiteY10" fmla="*/ 1627352 h 6127667"/>
              <a:gd name="connsiteX11" fmla="*/ 1290331 w 3570753"/>
              <a:gd name="connsiteY11" fmla="*/ 1111835 h 6127667"/>
              <a:gd name="connsiteX0" fmla="*/ 1922628 w 3570753"/>
              <a:gd name="connsiteY0" fmla="*/ 693223 h 6127667"/>
              <a:gd name="connsiteX1" fmla="*/ 2961662 w 3570753"/>
              <a:gd name="connsiteY1" fmla="*/ 204149 h 6127667"/>
              <a:gd name="connsiteX2" fmla="*/ 3570753 w 3570753"/>
              <a:gd name="connsiteY2" fmla="*/ 0 h 6127667"/>
              <a:gd name="connsiteX3" fmla="*/ 2676007 w 3570753"/>
              <a:gd name="connsiteY3" fmla="*/ 3074780 h 6127667"/>
              <a:gd name="connsiteX4" fmla="*/ 2423087 w 3570753"/>
              <a:gd name="connsiteY4" fmla="*/ 5443466 h 6127667"/>
              <a:gd name="connsiteX5" fmla="*/ 810604 w 3570753"/>
              <a:gd name="connsiteY5" fmla="*/ 6127667 h 6127667"/>
              <a:gd name="connsiteX6" fmla="*/ 282593 w 3570753"/>
              <a:gd name="connsiteY6" fmla="*/ 4026159 h 6127667"/>
              <a:gd name="connsiteX7" fmla="*/ 188435 w 3570753"/>
              <a:gd name="connsiteY7" fmla="*/ 2060076 h 6127667"/>
              <a:gd name="connsiteX8" fmla="*/ 154664 w 3570753"/>
              <a:gd name="connsiteY8" fmla="*/ 2064356 h 6127667"/>
              <a:gd name="connsiteX9" fmla="*/ 541900 w 3570753"/>
              <a:gd name="connsiteY9" fmla="*/ 1627352 h 6127667"/>
              <a:gd name="connsiteX10" fmla="*/ 1290331 w 3570753"/>
              <a:gd name="connsiteY10" fmla="*/ 1111835 h 6127667"/>
              <a:gd name="connsiteX0" fmla="*/ 1922628 w 3570753"/>
              <a:gd name="connsiteY0" fmla="*/ 693223 h 6127667"/>
              <a:gd name="connsiteX1" fmla="*/ 2961662 w 3570753"/>
              <a:gd name="connsiteY1" fmla="*/ 204149 h 6127667"/>
              <a:gd name="connsiteX2" fmla="*/ 3570753 w 3570753"/>
              <a:gd name="connsiteY2" fmla="*/ 0 h 6127667"/>
              <a:gd name="connsiteX3" fmla="*/ 2676007 w 3570753"/>
              <a:gd name="connsiteY3" fmla="*/ 3074780 h 6127667"/>
              <a:gd name="connsiteX4" fmla="*/ 2423087 w 3570753"/>
              <a:gd name="connsiteY4" fmla="*/ 5443466 h 6127667"/>
              <a:gd name="connsiteX5" fmla="*/ 810604 w 3570753"/>
              <a:gd name="connsiteY5" fmla="*/ 6127667 h 6127667"/>
              <a:gd name="connsiteX6" fmla="*/ 282593 w 3570753"/>
              <a:gd name="connsiteY6" fmla="*/ 4026159 h 6127667"/>
              <a:gd name="connsiteX7" fmla="*/ 188435 w 3570753"/>
              <a:gd name="connsiteY7" fmla="*/ 2060076 h 6127667"/>
              <a:gd name="connsiteX8" fmla="*/ 154664 w 3570753"/>
              <a:gd name="connsiteY8" fmla="*/ 2064356 h 6127667"/>
              <a:gd name="connsiteX9" fmla="*/ 541900 w 3570753"/>
              <a:gd name="connsiteY9" fmla="*/ 1627352 h 6127667"/>
              <a:gd name="connsiteX10" fmla="*/ 1931776 w 3570753"/>
              <a:gd name="connsiteY10" fmla="*/ 688755 h 6127667"/>
              <a:gd name="connsiteX0" fmla="*/ 1922628 w 3570753"/>
              <a:gd name="connsiteY0" fmla="*/ 693223 h 6127667"/>
              <a:gd name="connsiteX1" fmla="*/ 2961662 w 3570753"/>
              <a:gd name="connsiteY1" fmla="*/ 204149 h 6127667"/>
              <a:gd name="connsiteX2" fmla="*/ 3570753 w 3570753"/>
              <a:gd name="connsiteY2" fmla="*/ 0 h 6127667"/>
              <a:gd name="connsiteX3" fmla="*/ 2676007 w 3570753"/>
              <a:gd name="connsiteY3" fmla="*/ 3074780 h 6127667"/>
              <a:gd name="connsiteX4" fmla="*/ 2423087 w 3570753"/>
              <a:gd name="connsiteY4" fmla="*/ 5443466 h 6127667"/>
              <a:gd name="connsiteX5" fmla="*/ 810604 w 3570753"/>
              <a:gd name="connsiteY5" fmla="*/ 6127667 h 6127667"/>
              <a:gd name="connsiteX6" fmla="*/ 282593 w 3570753"/>
              <a:gd name="connsiteY6" fmla="*/ 4026159 h 6127667"/>
              <a:gd name="connsiteX7" fmla="*/ 188435 w 3570753"/>
              <a:gd name="connsiteY7" fmla="*/ 2060076 h 6127667"/>
              <a:gd name="connsiteX8" fmla="*/ 154664 w 3570753"/>
              <a:gd name="connsiteY8" fmla="*/ 2064356 h 6127667"/>
              <a:gd name="connsiteX9" fmla="*/ 541900 w 3570753"/>
              <a:gd name="connsiteY9" fmla="*/ 1627352 h 6127667"/>
              <a:gd name="connsiteX10" fmla="*/ 1931776 w 3570753"/>
              <a:gd name="connsiteY10" fmla="*/ 688755 h 6127667"/>
              <a:gd name="connsiteX0" fmla="*/ 1922628 w 3570753"/>
              <a:gd name="connsiteY0" fmla="*/ 693223 h 6127667"/>
              <a:gd name="connsiteX1" fmla="*/ 2961662 w 3570753"/>
              <a:gd name="connsiteY1" fmla="*/ 204149 h 6127667"/>
              <a:gd name="connsiteX2" fmla="*/ 3570753 w 3570753"/>
              <a:gd name="connsiteY2" fmla="*/ 0 h 6127667"/>
              <a:gd name="connsiteX3" fmla="*/ 2676007 w 3570753"/>
              <a:gd name="connsiteY3" fmla="*/ 3074780 h 6127667"/>
              <a:gd name="connsiteX4" fmla="*/ 2423087 w 3570753"/>
              <a:gd name="connsiteY4" fmla="*/ 5443466 h 6127667"/>
              <a:gd name="connsiteX5" fmla="*/ 810604 w 3570753"/>
              <a:gd name="connsiteY5" fmla="*/ 6127667 h 6127667"/>
              <a:gd name="connsiteX6" fmla="*/ 282593 w 3570753"/>
              <a:gd name="connsiteY6" fmla="*/ 4026159 h 6127667"/>
              <a:gd name="connsiteX7" fmla="*/ 188435 w 3570753"/>
              <a:gd name="connsiteY7" fmla="*/ 2060076 h 6127667"/>
              <a:gd name="connsiteX8" fmla="*/ 154664 w 3570753"/>
              <a:gd name="connsiteY8" fmla="*/ 2064356 h 6127667"/>
              <a:gd name="connsiteX9" fmla="*/ 541900 w 3570753"/>
              <a:gd name="connsiteY9" fmla="*/ 1627352 h 6127667"/>
              <a:gd name="connsiteX10" fmla="*/ 1931776 w 3570753"/>
              <a:gd name="connsiteY10" fmla="*/ 688755 h 6127667"/>
              <a:gd name="connsiteX11" fmla="*/ 1922628 w 3570753"/>
              <a:gd name="connsiteY11" fmla="*/ 693223 h 6127667"/>
              <a:gd name="connsiteX0" fmla="*/ 154664 w 3570753"/>
              <a:gd name="connsiteY0" fmla="*/ 2064356 h 6127667"/>
              <a:gd name="connsiteX1" fmla="*/ 541900 w 3570753"/>
              <a:gd name="connsiteY1" fmla="*/ 1627352 h 6127667"/>
              <a:gd name="connsiteX2" fmla="*/ 1931776 w 3570753"/>
              <a:gd name="connsiteY2" fmla="*/ 688755 h 6127667"/>
              <a:gd name="connsiteX3" fmla="*/ 1922628 w 3570753"/>
              <a:gd name="connsiteY3" fmla="*/ 693223 h 6127667"/>
              <a:gd name="connsiteX4" fmla="*/ 2961662 w 3570753"/>
              <a:gd name="connsiteY4" fmla="*/ 204149 h 6127667"/>
              <a:gd name="connsiteX5" fmla="*/ 3570753 w 3570753"/>
              <a:gd name="connsiteY5" fmla="*/ 0 h 6127667"/>
              <a:gd name="connsiteX6" fmla="*/ 2676007 w 3570753"/>
              <a:gd name="connsiteY6" fmla="*/ 3074780 h 6127667"/>
              <a:gd name="connsiteX7" fmla="*/ 2423087 w 3570753"/>
              <a:gd name="connsiteY7" fmla="*/ 5443466 h 6127667"/>
              <a:gd name="connsiteX8" fmla="*/ 810604 w 3570753"/>
              <a:gd name="connsiteY8" fmla="*/ 6127667 h 6127667"/>
              <a:gd name="connsiteX9" fmla="*/ 282593 w 3570753"/>
              <a:gd name="connsiteY9" fmla="*/ 4026159 h 6127667"/>
              <a:gd name="connsiteX10" fmla="*/ 279875 w 3570753"/>
              <a:gd name="connsiteY10" fmla="*/ 2151516 h 6127667"/>
              <a:gd name="connsiteX0" fmla="*/ 154664 w 3570753"/>
              <a:gd name="connsiteY0" fmla="*/ 2064356 h 6127667"/>
              <a:gd name="connsiteX1" fmla="*/ 541900 w 3570753"/>
              <a:gd name="connsiteY1" fmla="*/ 1627352 h 6127667"/>
              <a:gd name="connsiteX2" fmla="*/ 1931776 w 3570753"/>
              <a:gd name="connsiteY2" fmla="*/ 688755 h 6127667"/>
              <a:gd name="connsiteX3" fmla="*/ 1922628 w 3570753"/>
              <a:gd name="connsiteY3" fmla="*/ 693223 h 6127667"/>
              <a:gd name="connsiteX4" fmla="*/ 2961662 w 3570753"/>
              <a:gd name="connsiteY4" fmla="*/ 204149 h 6127667"/>
              <a:gd name="connsiteX5" fmla="*/ 3570753 w 3570753"/>
              <a:gd name="connsiteY5" fmla="*/ 0 h 6127667"/>
              <a:gd name="connsiteX6" fmla="*/ 2676007 w 3570753"/>
              <a:gd name="connsiteY6" fmla="*/ 3074780 h 6127667"/>
              <a:gd name="connsiteX7" fmla="*/ 2423087 w 3570753"/>
              <a:gd name="connsiteY7" fmla="*/ 5443466 h 6127667"/>
              <a:gd name="connsiteX8" fmla="*/ 810604 w 3570753"/>
              <a:gd name="connsiteY8" fmla="*/ 6127667 h 6127667"/>
              <a:gd name="connsiteX9" fmla="*/ 282593 w 3570753"/>
              <a:gd name="connsiteY9" fmla="*/ 4026159 h 6127667"/>
              <a:gd name="connsiteX10" fmla="*/ 279875 w 3570753"/>
              <a:gd name="connsiteY10" fmla="*/ 2151516 h 6127667"/>
              <a:gd name="connsiteX0" fmla="*/ 0 w 3416089"/>
              <a:gd name="connsiteY0" fmla="*/ 2064356 h 6127667"/>
              <a:gd name="connsiteX1" fmla="*/ 387236 w 3416089"/>
              <a:gd name="connsiteY1" fmla="*/ 1627352 h 6127667"/>
              <a:gd name="connsiteX2" fmla="*/ 1777112 w 3416089"/>
              <a:gd name="connsiteY2" fmla="*/ 688755 h 6127667"/>
              <a:gd name="connsiteX3" fmla="*/ 1767964 w 3416089"/>
              <a:gd name="connsiteY3" fmla="*/ 693223 h 6127667"/>
              <a:gd name="connsiteX4" fmla="*/ 2806998 w 3416089"/>
              <a:gd name="connsiteY4" fmla="*/ 204149 h 6127667"/>
              <a:gd name="connsiteX5" fmla="*/ 3416089 w 3416089"/>
              <a:gd name="connsiteY5" fmla="*/ 0 h 6127667"/>
              <a:gd name="connsiteX6" fmla="*/ 2521343 w 3416089"/>
              <a:gd name="connsiteY6" fmla="*/ 3074780 h 6127667"/>
              <a:gd name="connsiteX7" fmla="*/ 2268423 w 3416089"/>
              <a:gd name="connsiteY7" fmla="*/ 5443466 h 6127667"/>
              <a:gd name="connsiteX8" fmla="*/ 655940 w 3416089"/>
              <a:gd name="connsiteY8" fmla="*/ 6127667 h 6127667"/>
              <a:gd name="connsiteX9" fmla="*/ 127929 w 3416089"/>
              <a:gd name="connsiteY9" fmla="*/ 4026159 h 6127667"/>
              <a:gd name="connsiteX10" fmla="*/ 125211 w 3416089"/>
              <a:gd name="connsiteY10" fmla="*/ 2151516 h 6127667"/>
              <a:gd name="connsiteX0" fmla="*/ 0 w 3416089"/>
              <a:gd name="connsiteY0" fmla="*/ 2064356 h 6127667"/>
              <a:gd name="connsiteX1" fmla="*/ 387236 w 3416089"/>
              <a:gd name="connsiteY1" fmla="*/ 1627352 h 6127667"/>
              <a:gd name="connsiteX2" fmla="*/ 1777112 w 3416089"/>
              <a:gd name="connsiteY2" fmla="*/ 688755 h 6127667"/>
              <a:gd name="connsiteX3" fmla="*/ 1767964 w 3416089"/>
              <a:gd name="connsiteY3" fmla="*/ 693223 h 6127667"/>
              <a:gd name="connsiteX4" fmla="*/ 2806998 w 3416089"/>
              <a:gd name="connsiteY4" fmla="*/ 204149 h 6127667"/>
              <a:gd name="connsiteX5" fmla="*/ 3416089 w 3416089"/>
              <a:gd name="connsiteY5" fmla="*/ 0 h 6127667"/>
              <a:gd name="connsiteX6" fmla="*/ 2521343 w 3416089"/>
              <a:gd name="connsiteY6" fmla="*/ 3074780 h 6127667"/>
              <a:gd name="connsiteX7" fmla="*/ 2268423 w 3416089"/>
              <a:gd name="connsiteY7" fmla="*/ 5443466 h 6127667"/>
              <a:gd name="connsiteX8" fmla="*/ 655940 w 3416089"/>
              <a:gd name="connsiteY8" fmla="*/ 6127667 h 6127667"/>
              <a:gd name="connsiteX9" fmla="*/ 127929 w 3416089"/>
              <a:gd name="connsiteY9" fmla="*/ 4026159 h 6127667"/>
              <a:gd name="connsiteX10" fmla="*/ 125211 w 3416089"/>
              <a:gd name="connsiteY10" fmla="*/ 2151516 h 6127667"/>
              <a:gd name="connsiteX0" fmla="*/ 181959 w 3598048"/>
              <a:gd name="connsiteY0" fmla="*/ 2064356 h 6127667"/>
              <a:gd name="connsiteX1" fmla="*/ 569195 w 3598048"/>
              <a:gd name="connsiteY1" fmla="*/ 1627352 h 6127667"/>
              <a:gd name="connsiteX2" fmla="*/ 1959071 w 3598048"/>
              <a:gd name="connsiteY2" fmla="*/ 688755 h 6127667"/>
              <a:gd name="connsiteX3" fmla="*/ 1949923 w 3598048"/>
              <a:gd name="connsiteY3" fmla="*/ 693223 h 6127667"/>
              <a:gd name="connsiteX4" fmla="*/ 2988957 w 3598048"/>
              <a:gd name="connsiteY4" fmla="*/ 204149 h 6127667"/>
              <a:gd name="connsiteX5" fmla="*/ 3598048 w 3598048"/>
              <a:gd name="connsiteY5" fmla="*/ 0 h 6127667"/>
              <a:gd name="connsiteX6" fmla="*/ 2703302 w 3598048"/>
              <a:gd name="connsiteY6" fmla="*/ 3074780 h 6127667"/>
              <a:gd name="connsiteX7" fmla="*/ 2450382 w 3598048"/>
              <a:gd name="connsiteY7" fmla="*/ 5443466 h 6127667"/>
              <a:gd name="connsiteX8" fmla="*/ 837899 w 3598048"/>
              <a:gd name="connsiteY8" fmla="*/ 6127667 h 6127667"/>
              <a:gd name="connsiteX9" fmla="*/ 309888 w 3598048"/>
              <a:gd name="connsiteY9" fmla="*/ 4026159 h 6127667"/>
              <a:gd name="connsiteX10" fmla="*/ 102454 w 3598048"/>
              <a:gd name="connsiteY10" fmla="*/ 2151516 h 6127667"/>
              <a:gd name="connsiteX0" fmla="*/ 0 w 3416089"/>
              <a:gd name="connsiteY0" fmla="*/ 2064356 h 6127667"/>
              <a:gd name="connsiteX1" fmla="*/ 387236 w 3416089"/>
              <a:gd name="connsiteY1" fmla="*/ 1627352 h 6127667"/>
              <a:gd name="connsiteX2" fmla="*/ 1777112 w 3416089"/>
              <a:gd name="connsiteY2" fmla="*/ 688755 h 6127667"/>
              <a:gd name="connsiteX3" fmla="*/ 1767964 w 3416089"/>
              <a:gd name="connsiteY3" fmla="*/ 693223 h 6127667"/>
              <a:gd name="connsiteX4" fmla="*/ 2806998 w 3416089"/>
              <a:gd name="connsiteY4" fmla="*/ 204149 h 6127667"/>
              <a:gd name="connsiteX5" fmla="*/ 3416089 w 3416089"/>
              <a:gd name="connsiteY5" fmla="*/ 0 h 6127667"/>
              <a:gd name="connsiteX6" fmla="*/ 2521343 w 3416089"/>
              <a:gd name="connsiteY6" fmla="*/ 3074780 h 6127667"/>
              <a:gd name="connsiteX7" fmla="*/ 2268423 w 3416089"/>
              <a:gd name="connsiteY7" fmla="*/ 5443466 h 6127667"/>
              <a:gd name="connsiteX8" fmla="*/ 655940 w 3416089"/>
              <a:gd name="connsiteY8" fmla="*/ 6127667 h 6127667"/>
              <a:gd name="connsiteX9" fmla="*/ 127929 w 3416089"/>
              <a:gd name="connsiteY9" fmla="*/ 4026159 h 6127667"/>
              <a:gd name="connsiteX0" fmla="*/ 0 w 3416089"/>
              <a:gd name="connsiteY0" fmla="*/ 2064356 h 6127667"/>
              <a:gd name="connsiteX1" fmla="*/ 387236 w 3416089"/>
              <a:gd name="connsiteY1" fmla="*/ 1627352 h 6127667"/>
              <a:gd name="connsiteX2" fmla="*/ 1777112 w 3416089"/>
              <a:gd name="connsiteY2" fmla="*/ 688755 h 6127667"/>
              <a:gd name="connsiteX3" fmla="*/ 1767964 w 3416089"/>
              <a:gd name="connsiteY3" fmla="*/ 693223 h 6127667"/>
              <a:gd name="connsiteX4" fmla="*/ 2806998 w 3416089"/>
              <a:gd name="connsiteY4" fmla="*/ 204149 h 6127667"/>
              <a:gd name="connsiteX5" fmla="*/ 3416089 w 3416089"/>
              <a:gd name="connsiteY5" fmla="*/ 0 h 6127667"/>
              <a:gd name="connsiteX6" fmla="*/ 2521343 w 3416089"/>
              <a:gd name="connsiteY6" fmla="*/ 3074780 h 6127667"/>
              <a:gd name="connsiteX7" fmla="*/ 2268423 w 3416089"/>
              <a:gd name="connsiteY7" fmla="*/ 5443466 h 6127667"/>
              <a:gd name="connsiteX8" fmla="*/ 655940 w 3416089"/>
              <a:gd name="connsiteY8" fmla="*/ 6127667 h 6127667"/>
              <a:gd name="connsiteX9" fmla="*/ 127929 w 3416089"/>
              <a:gd name="connsiteY9" fmla="*/ 4026159 h 6127667"/>
              <a:gd name="connsiteX0" fmla="*/ 0 w 3416089"/>
              <a:gd name="connsiteY0" fmla="*/ 2064356 h 6127667"/>
              <a:gd name="connsiteX1" fmla="*/ 77603 w 3416089"/>
              <a:gd name="connsiteY1" fmla="*/ 2857831 h 6127667"/>
              <a:gd name="connsiteX2" fmla="*/ 387236 w 3416089"/>
              <a:gd name="connsiteY2" fmla="*/ 1627352 h 6127667"/>
              <a:gd name="connsiteX3" fmla="*/ 1777112 w 3416089"/>
              <a:gd name="connsiteY3" fmla="*/ 688755 h 6127667"/>
              <a:gd name="connsiteX4" fmla="*/ 1767964 w 3416089"/>
              <a:gd name="connsiteY4" fmla="*/ 693223 h 6127667"/>
              <a:gd name="connsiteX5" fmla="*/ 2806998 w 3416089"/>
              <a:gd name="connsiteY5" fmla="*/ 204149 h 6127667"/>
              <a:gd name="connsiteX6" fmla="*/ 3416089 w 3416089"/>
              <a:gd name="connsiteY6" fmla="*/ 0 h 6127667"/>
              <a:gd name="connsiteX7" fmla="*/ 2521343 w 3416089"/>
              <a:gd name="connsiteY7" fmla="*/ 3074780 h 6127667"/>
              <a:gd name="connsiteX8" fmla="*/ 2268423 w 3416089"/>
              <a:gd name="connsiteY8" fmla="*/ 5443466 h 6127667"/>
              <a:gd name="connsiteX9" fmla="*/ 655940 w 3416089"/>
              <a:gd name="connsiteY9" fmla="*/ 6127667 h 6127667"/>
              <a:gd name="connsiteX10" fmla="*/ 127929 w 3416089"/>
              <a:gd name="connsiteY10" fmla="*/ 4026159 h 6127667"/>
              <a:gd name="connsiteX0" fmla="*/ 0 w 3416089"/>
              <a:gd name="connsiteY0" fmla="*/ 2064356 h 6127667"/>
              <a:gd name="connsiteX1" fmla="*/ 77603 w 3416089"/>
              <a:gd name="connsiteY1" fmla="*/ 2857831 h 6127667"/>
              <a:gd name="connsiteX2" fmla="*/ 387236 w 3416089"/>
              <a:gd name="connsiteY2" fmla="*/ 1627352 h 6127667"/>
              <a:gd name="connsiteX3" fmla="*/ 1777112 w 3416089"/>
              <a:gd name="connsiteY3" fmla="*/ 688755 h 6127667"/>
              <a:gd name="connsiteX4" fmla="*/ 1767964 w 3416089"/>
              <a:gd name="connsiteY4" fmla="*/ 693223 h 6127667"/>
              <a:gd name="connsiteX5" fmla="*/ 2806998 w 3416089"/>
              <a:gd name="connsiteY5" fmla="*/ 204149 h 6127667"/>
              <a:gd name="connsiteX6" fmla="*/ 3416089 w 3416089"/>
              <a:gd name="connsiteY6" fmla="*/ 0 h 6127667"/>
              <a:gd name="connsiteX7" fmla="*/ 2521343 w 3416089"/>
              <a:gd name="connsiteY7" fmla="*/ 3074780 h 6127667"/>
              <a:gd name="connsiteX8" fmla="*/ 2268423 w 3416089"/>
              <a:gd name="connsiteY8" fmla="*/ 5443466 h 6127667"/>
              <a:gd name="connsiteX9" fmla="*/ 655940 w 3416089"/>
              <a:gd name="connsiteY9" fmla="*/ 6127667 h 6127667"/>
              <a:gd name="connsiteX10" fmla="*/ 127929 w 3416089"/>
              <a:gd name="connsiteY10" fmla="*/ 4026159 h 6127667"/>
              <a:gd name="connsiteX0" fmla="*/ 1632067 w 5048156"/>
              <a:gd name="connsiteY0" fmla="*/ 2064356 h 6127667"/>
              <a:gd name="connsiteX1" fmla="*/ 1709670 w 5048156"/>
              <a:gd name="connsiteY1" fmla="*/ 2857831 h 6127667"/>
              <a:gd name="connsiteX2" fmla="*/ 2019303 w 5048156"/>
              <a:gd name="connsiteY2" fmla="*/ 1627352 h 6127667"/>
              <a:gd name="connsiteX3" fmla="*/ 3409179 w 5048156"/>
              <a:gd name="connsiteY3" fmla="*/ 688755 h 6127667"/>
              <a:gd name="connsiteX4" fmla="*/ 3400031 w 5048156"/>
              <a:gd name="connsiteY4" fmla="*/ 693223 h 6127667"/>
              <a:gd name="connsiteX5" fmla="*/ 4439065 w 5048156"/>
              <a:gd name="connsiteY5" fmla="*/ 204149 h 6127667"/>
              <a:gd name="connsiteX6" fmla="*/ 5048156 w 5048156"/>
              <a:gd name="connsiteY6" fmla="*/ 0 h 6127667"/>
              <a:gd name="connsiteX7" fmla="*/ 4153410 w 5048156"/>
              <a:gd name="connsiteY7" fmla="*/ 3074780 h 6127667"/>
              <a:gd name="connsiteX8" fmla="*/ 3900490 w 5048156"/>
              <a:gd name="connsiteY8" fmla="*/ 5443466 h 6127667"/>
              <a:gd name="connsiteX9" fmla="*/ 2288007 w 5048156"/>
              <a:gd name="connsiteY9" fmla="*/ 6127667 h 6127667"/>
              <a:gd name="connsiteX10" fmla="*/ 1759996 w 5048156"/>
              <a:gd name="connsiteY10" fmla="*/ 4026159 h 6127667"/>
              <a:gd name="connsiteX0" fmla="*/ 0 w 3416089"/>
              <a:gd name="connsiteY0" fmla="*/ 2064356 h 6127667"/>
              <a:gd name="connsiteX1" fmla="*/ 77603 w 3416089"/>
              <a:gd name="connsiteY1" fmla="*/ 2857831 h 6127667"/>
              <a:gd name="connsiteX2" fmla="*/ 387236 w 3416089"/>
              <a:gd name="connsiteY2" fmla="*/ 1627352 h 6127667"/>
              <a:gd name="connsiteX3" fmla="*/ 1777112 w 3416089"/>
              <a:gd name="connsiteY3" fmla="*/ 688755 h 6127667"/>
              <a:gd name="connsiteX4" fmla="*/ 1767964 w 3416089"/>
              <a:gd name="connsiteY4" fmla="*/ 693223 h 6127667"/>
              <a:gd name="connsiteX5" fmla="*/ 2806998 w 3416089"/>
              <a:gd name="connsiteY5" fmla="*/ 204149 h 6127667"/>
              <a:gd name="connsiteX6" fmla="*/ 3416089 w 3416089"/>
              <a:gd name="connsiteY6" fmla="*/ 0 h 6127667"/>
              <a:gd name="connsiteX7" fmla="*/ 2521343 w 3416089"/>
              <a:gd name="connsiteY7" fmla="*/ 3074780 h 6127667"/>
              <a:gd name="connsiteX8" fmla="*/ 2268423 w 3416089"/>
              <a:gd name="connsiteY8" fmla="*/ 5443466 h 6127667"/>
              <a:gd name="connsiteX9" fmla="*/ 655940 w 3416089"/>
              <a:gd name="connsiteY9" fmla="*/ 6127667 h 6127667"/>
              <a:gd name="connsiteX10" fmla="*/ 127929 w 3416089"/>
              <a:gd name="connsiteY10" fmla="*/ 4026159 h 6127667"/>
              <a:gd name="connsiteX0" fmla="*/ 669324 w 4085413"/>
              <a:gd name="connsiteY0" fmla="*/ 2064356 h 6127667"/>
              <a:gd name="connsiteX1" fmla="*/ 64539 w 4085413"/>
              <a:gd name="connsiteY1" fmla="*/ 2857831 h 6127667"/>
              <a:gd name="connsiteX2" fmla="*/ 1056560 w 4085413"/>
              <a:gd name="connsiteY2" fmla="*/ 1627352 h 6127667"/>
              <a:gd name="connsiteX3" fmla="*/ 2446436 w 4085413"/>
              <a:gd name="connsiteY3" fmla="*/ 688755 h 6127667"/>
              <a:gd name="connsiteX4" fmla="*/ 2437288 w 4085413"/>
              <a:gd name="connsiteY4" fmla="*/ 693223 h 6127667"/>
              <a:gd name="connsiteX5" fmla="*/ 3476322 w 4085413"/>
              <a:gd name="connsiteY5" fmla="*/ 204149 h 6127667"/>
              <a:gd name="connsiteX6" fmla="*/ 4085413 w 4085413"/>
              <a:gd name="connsiteY6" fmla="*/ 0 h 6127667"/>
              <a:gd name="connsiteX7" fmla="*/ 3190667 w 4085413"/>
              <a:gd name="connsiteY7" fmla="*/ 3074780 h 6127667"/>
              <a:gd name="connsiteX8" fmla="*/ 2937747 w 4085413"/>
              <a:gd name="connsiteY8" fmla="*/ 5443466 h 6127667"/>
              <a:gd name="connsiteX9" fmla="*/ 1325264 w 4085413"/>
              <a:gd name="connsiteY9" fmla="*/ 6127667 h 6127667"/>
              <a:gd name="connsiteX10" fmla="*/ 797253 w 4085413"/>
              <a:gd name="connsiteY10" fmla="*/ 4026159 h 6127667"/>
              <a:gd name="connsiteX0" fmla="*/ 300834 w 4085413"/>
              <a:gd name="connsiteY0" fmla="*/ 4179759 h 6127667"/>
              <a:gd name="connsiteX1" fmla="*/ 64539 w 4085413"/>
              <a:gd name="connsiteY1" fmla="*/ 2857831 h 6127667"/>
              <a:gd name="connsiteX2" fmla="*/ 1056560 w 4085413"/>
              <a:gd name="connsiteY2" fmla="*/ 1627352 h 6127667"/>
              <a:gd name="connsiteX3" fmla="*/ 2446436 w 4085413"/>
              <a:gd name="connsiteY3" fmla="*/ 688755 h 6127667"/>
              <a:gd name="connsiteX4" fmla="*/ 2437288 w 4085413"/>
              <a:gd name="connsiteY4" fmla="*/ 693223 h 6127667"/>
              <a:gd name="connsiteX5" fmla="*/ 3476322 w 4085413"/>
              <a:gd name="connsiteY5" fmla="*/ 204149 h 6127667"/>
              <a:gd name="connsiteX6" fmla="*/ 4085413 w 4085413"/>
              <a:gd name="connsiteY6" fmla="*/ 0 h 6127667"/>
              <a:gd name="connsiteX7" fmla="*/ 3190667 w 4085413"/>
              <a:gd name="connsiteY7" fmla="*/ 3074780 h 6127667"/>
              <a:gd name="connsiteX8" fmla="*/ 2937747 w 4085413"/>
              <a:gd name="connsiteY8" fmla="*/ 5443466 h 6127667"/>
              <a:gd name="connsiteX9" fmla="*/ 1325264 w 4085413"/>
              <a:gd name="connsiteY9" fmla="*/ 6127667 h 6127667"/>
              <a:gd name="connsiteX10" fmla="*/ 797253 w 4085413"/>
              <a:gd name="connsiteY10" fmla="*/ 4026159 h 6127667"/>
              <a:gd name="connsiteX0" fmla="*/ 0 w 3784579"/>
              <a:gd name="connsiteY0" fmla="*/ 4179759 h 6127667"/>
              <a:gd name="connsiteX1" fmla="*/ 186785 w 3784579"/>
              <a:gd name="connsiteY1" fmla="*/ 3280912 h 6127667"/>
              <a:gd name="connsiteX2" fmla="*/ 755726 w 3784579"/>
              <a:gd name="connsiteY2" fmla="*/ 1627352 h 6127667"/>
              <a:gd name="connsiteX3" fmla="*/ 2145602 w 3784579"/>
              <a:gd name="connsiteY3" fmla="*/ 688755 h 6127667"/>
              <a:gd name="connsiteX4" fmla="*/ 2136454 w 3784579"/>
              <a:gd name="connsiteY4" fmla="*/ 693223 h 6127667"/>
              <a:gd name="connsiteX5" fmla="*/ 3175488 w 3784579"/>
              <a:gd name="connsiteY5" fmla="*/ 204149 h 6127667"/>
              <a:gd name="connsiteX6" fmla="*/ 3784579 w 3784579"/>
              <a:gd name="connsiteY6" fmla="*/ 0 h 6127667"/>
              <a:gd name="connsiteX7" fmla="*/ 2889833 w 3784579"/>
              <a:gd name="connsiteY7" fmla="*/ 3074780 h 6127667"/>
              <a:gd name="connsiteX8" fmla="*/ 2636913 w 3784579"/>
              <a:gd name="connsiteY8" fmla="*/ 5443466 h 6127667"/>
              <a:gd name="connsiteX9" fmla="*/ 1024430 w 3784579"/>
              <a:gd name="connsiteY9" fmla="*/ 6127667 h 6127667"/>
              <a:gd name="connsiteX10" fmla="*/ 496419 w 3784579"/>
              <a:gd name="connsiteY10" fmla="*/ 4026159 h 6127667"/>
              <a:gd name="connsiteX0" fmla="*/ 0 w 3784579"/>
              <a:gd name="connsiteY0" fmla="*/ 4179759 h 6127667"/>
              <a:gd name="connsiteX1" fmla="*/ 186785 w 3784579"/>
              <a:gd name="connsiteY1" fmla="*/ 3908709 h 6127667"/>
              <a:gd name="connsiteX2" fmla="*/ 755726 w 3784579"/>
              <a:gd name="connsiteY2" fmla="*/ 1627352 h 6127667"/>
              <a:gd name="connsiteX3" fmla="*/ 2145602 w 3784579"/>
              <a:gd name="connsiteY3" fmla="*/ 688755 h 6127667"/>
              <a:gd name="connsiteX4" fmla="*/ 2136454 w 3784579"/>
              <a:gd name="connsiteY4" fmla="*/ 693223 h 6127667"/>
              <a:gd name="connsiteX5" fmla="*/ 3175488 w 3784579"/>
              <a:gd name="connsiteY5" fmla="*/ 204149 h 6127667"/>
              <a:gd name="connsiteX6" fmla="*/ 3784579 w 3784579"/>
              <a:gd name="connsiteY6" fmla="*/ 0 h 6127667"/>
              <a:gd name="connsiteX7" fmla="*/ 2889833 w 3784579"/>
              <a:gd name="connsiteY7" fmla="*/ 3074780 h 6127667"/>
              <a:gd name="connsiteX8" fmla="*/ 2636913 w 3784579"/>
              <a:gd name="connsiteY8" fmla="*/ 5443466 h 6127667"/>
              <a:gd name="connsiteX9" fmla="*/ 1024430 w 3784579"/>
              <a:gd name="connsiteY9" fmla="*/ 6127667 h 6127667"/>
              <a:gd name="connsiteX10" fmla="*/ 496419 w 3784579"/>
              <a:gd name="connsiteY10" fmla="*/ 4026159 h 6127667"/>
              <a:gd name="connsiteX0" fmla="*/ 259891 w 3662333"/>
              <a:gd name="connsiteY0" fmla="*/ 5094159 h 6127667"/>
              <a:gd name="connsiteX1" fmla="*/ 64539 w 3662333"/>
              <a:gd name="connsiteY1" fmla="*/ 3908709 h 6127667"/>
              <a:gd name="connsiteX2" fmla="*/ 633480 w 3662333"/>
              <a:gd name="connsiteY2" fmla="*/ 1627352 h 6127667"/>
              <a:gd name="connsiteX3" fmla="*/ 2023356 w 3662333"/>
              <a:gd name="connsiteY3" fmla="*/ 688755 h 6127667"/>
              <a:gd name="connsiteX4" fmla="*/ 2014208 w 3662333"/>
              <a:gd name="connsiteY4" fmla="*/ 693223 h 6127667"/>
              <a:gd name="connsiteX5" fmla="*/ 3053242 w 3662333"/>
              <a:gd name="connsiteY5" fmla="*/ 204149 h 6127667"/>
              <a:gd name="connsiteX6" fmla="*/ 3662333 w 3662333"/>
              <a:gd name="connsiteY6" fmla="*/ 0 h 6127667"/>
              <a:gd name="connsiteX7" fmla="*/ 2767587 w 3662333"/>
              <a:gd name="connsiteY7" fmla="*/ 3074780 h 6127667"/>
              <a:gd name="connsiteX8" fmla="*/ 2514667 w 3662333"/>
              <a:gd name="connsiteY8" fmla="*/ 5443466 h 6127667"/>
              <a:gd name="connsiteX9" fmla="*/ 902184 w 3662333"/>
              <a:gd name="connsiteY9" fmla="*/ 6127667 h 6127667"/>
              <a:gd name="connsiteX10" fmla="*/ 374173 w 3662333"/>
              <a:gd name="connsiteY10" fmla="*/ 4026159 h 6127667"/>
              <a:gd name="connsiteX0" fmla="*/ 751211 w 4153653"/>
              <a:gd name="connsiteY0" fmla="*/ 5094159 h 6127667"/>
              <a:gd name="connsiteX1" fmla="*/ 64539 w 4153653"/>
              <a:gd name="connsiteY1" fmla="*/ 3908709 h 6127667"/>
              <a:gd name="connsiteX2" fmla="*/ 1124800 w 4153653"/>
              <a:gd name="connsiteY2" fmla="*/ 1627352 h 6127667"/>
              <a:gd name="connsiteX3" fmla="*/ 2514676 w 4153653"/>
              <a:gd name="connsiteY3" fmla="*/ 688755 h 6127667"/>
              <a:gd name="connsiteX4" fmla="*/ 2505528 w 4153653"/>
              <a:gd name="connsiteY4" fmla="*/ 693223 h 6127667"/>
              <a:gd name="connsiteX5" fmla="*/ 3544562 w 4153653"/>
              <a:gd name="connsiteY5" fmla="*/ 204149 h 6127667"/>
              <a:gd name="connsiteX6" fmla="*/ 4153653 w 4153653"/>
              <a:gd name="connsiteY6" fmla="*/ 0 h 6127667"/>
              <a:gd name="connsiteX7" fmla="*/ 3258907 w 4153653"/>
              <a:gd name="connsiteY7" fmla="*/ 3074780 h 6127667"/>
              <a:gd name="connsiteX8" fmla="*/ 3005987 w 4153653"/>
              <a:gd name="connsiteY8" fmla="*/ 5443466 h 6127667"/>
              <a:gd name="connsiteX9" fmla="*/ 1393504 w 4153653"/>
              <a:gd name="connsiteY9" fmla="*/ 6127667 h 6127667"/>
              <a:gd name="connsiteX10" fmla="*/ 865493 w 4153653"/>
              <a:gd name="connsiteY10" fmla="*/ 4026159 h 6127667"/>
              <a:gd name="connsiteX0" fmla="*/ 0 w 3402442"/>
              <a:gd name="connsiteY0" fmla="*/ 5094159 h 6127667"/>
              <a:gd name="connsiteX1" fmla="*/ 373589 w 3402442"/>
              <a:gd name="connsiteY1" fmla="*/ 1627352 h 6127667"/>
              <a:gd name="connsiteX2" fmla="*/ 1763465 w 3402442"/>
              <a:gd name="connsiteY2" fmla="*/ 688755 h 6127667"/>
              <a:gd name="connsiteX3" fmla="*/ 1754317 w 3402442"/>
              <a:gd name="connsiteY3" fmla="*/ 693223 h 6127667"/>
              <a:gd name="connsiteX4" fmla="*/ 2793351 w 3402442"/>
              <a:gd name="connsiteY4" fmla="*/ 204149 h 6127667"/>
              <a:gd name="connsiteX5" fmla="*/ 3402442 w 3402442"/>
              <a:gd name="connsiteY5" fmla="*/ 0 h 6127667"/>
              <a:gd name="connsiteX6" fmla="*/ 2507696 w 3402442"/>
              <a:gd name="connsiteY6" fmla="*/ 3074780 h 6127667"/>
              <a:gd name="connsiteX7" fmla="*/ 2254776 w 3402442"/>
              <a:gd name="connsiteY7" fmla="*/ 5443466 h 6127667"/>
              <a:gd name="connsiteX8" fmla="*/ 642293 w 3402442"/>
              <a:gd name="connsiteY8" fmla="*/ 6127667 h 6127667"/>
              <a:gd name="connsiteX9" fmla="*/ 114282 w 3402442"/>
              <a:gd name="connsiteY9" fmla="*/ 4026159 h 6127667"/>
              <a:gd name="connsiteX0" fmla="*/ 80196 w 3482638"/>
              <a:gd name="connsiteY0" fmla="*/ 5094159 h 6127667"/>
              <a:gd name="connsiteX1" fmla="*/ 62265 w 3482638"/>
              <a:gd name="connsiteY1" fmla="*/ 2025317 h 6127667"/>
              <a:gd name="connsiteX2" fmla="*/ 453785 w 3482638"/>
              <a:gd name="connsiteY2" fmla="*/ 1627352 h 6127667"/>
              <a:gd name="connsiteX3" fmla="*/ 1843661 w 3482638"/>
              <a:gd name="connsiteY3" fmla="*/ 688755 h 6127667"/>
              <a:gd name="connsiteX4" fmla="*/ 1834513 w 3482638"/>
              <a:gd name="connsiteY4" fmla="*/ 693223 h 6127667"/>
              <a:gd name="connsiteX5" fmla="*/ 2873547 w 3482638"/>
              <a:gd name="connsiteY5" fmla="*/ 204149 h 6127667"/>
              <a:gd name="connsiteX6" fmla="*/ 3482638 w 3482638"/>
              <a:gd name="connsiteY6" fmla="*/ 0 h 6127667"/>
              <a:gd name="connsiteX7" fmla="*/ 2587892 w 3482638"/>
              <a:gd name="connsiteY7" fmla="*/ 3074780 h 6127667"/>
              <a:gd name="connsiteX8" fmla="*/ 2334972 w 3482638"/>
              <a:gd name="connsiteY8" fmla="*/ 5443466 h 6127667"/>
              <a:gd name="connsiteX9" fmla="*/ 722489 w 3482638"/>
              <a:gd name="connsiteY9" fmla="*/ 6127667 h 6127667"/>
              <a:gd name="connsiteX10" fmla="*/ 194478 w 3482638"/>
              <a:gd name="connsiteY10" fmla="*/ 4026159 h 6127667"/>
              <a:gd name="connsiteX0" fmla="*/ 80196 w 3482638"/>
              <a:gd name="connsiteY0" fmla="*/ 5094159 h 6127667"/>
              <a:gd name="connsiteX1" fmla="*/ 62265 w 3482638"/>
              <a:gd name="connsiteY1" fmla="*/ 2025317 h 6127667"/>
              <a:gd name="connsiteX2" fmla="*/ 453785 w 3482638"/>
              <a:gd name="connsiteY2" fmla="*/ 1627352 h 6127667"/>
              <a:gd name="connsiteX3" fmla="*/ 1843661 w 3482638"/>
              <a:gd name="connsiteY3" fmla="*/ 688755 h 6127667"/>
              <a:gd name="connsiteX4" fmla="*/ 1834513 w 3482638"/>
              <a:gd name="connsiteY4" fmla="*/ 693223 h 6127667"/>
              <a:gd name="connsiteX5" fmla="*/ 2873547 w 3482638"/>
              <a:gd name="connsiteY5" fmla="*/ 204149 h 6127667"/>
              <a:gd name="connsiteX6" fmla="*/ 3482638 w 3482638"/>
              <a:gd name="connsiteY6" fmla="*/ 0 h 6127667"/>
              <a:gd name="connsiteX7" fmla="*/ 2587892 w 3482638"/>
              <a:gd name="connsiteY7" fmla="*/ 3074780 h 6127667"/>
              <a:gd name="connsiteX8" fmla="*/ 2334972 w 3482638"/>
              <a:gd name="connsiteY8" fmla="*/ 5443466 h 6127667"/>
              <a:gd name="connsiteX9" fmla="*/ 722489 w 3482638"/>
              <a:gd name="connsiteY9" fmla="*/ 6127667 h 6127667"/>
              <a:gd name="connsiteX10" fmla="*/ 194478 w 3482638"/>
              <a:gd name="connsiteY10" fmla="*/ 4026159 h 6127667"/>
              <a:gd name="connsiteX0" fmla="*/ 17931 w 3420373"/>
              <a:gd name="connsiteY0" fmla="*/ 5094159 h 6127667"/>
              <a:gd name="connsiteX1" fmla="*/ 0 w 3420373"/>
              <a:gd name="connsiteY1" fmla="*/ 2025317 h 6127667"/>
              <a:gd name="connsiteX2" fmla="*/ 391520 w 3420373"/>
              <a:gd name="connsiteY2" fmla="*/ 1627352 h 6127667"/>
              <a:gd name="connsiteX3" fmla="*/ 1781396 w 3420373"/>
              <a:gd name="connsiteY3" fmla="*/ 688755 h 6127667"/>
              <a:gd name="connsiteX4" fmla="*/ 1772248 w 3420373"/>
              <a:gd name="connsiteY4" fmla="*/ 693223 h 6127667"/>
              <a:gd name="connsiteX5" fmla="*/ 2811282 w 3420373"/>
              <a:gd name="connsiteY5" fmla="*/ 204149 h 6127667"/>
              <a:gd name="connsiteX6" fmla="*/ 3420373 w 3420373"/>
              <a:gd name="connsiteY6" fmla="*/ 0 h 6127667"/>
              <a:gd name="connsiteX7" fmla="*/ 2525627 w 3420373"/>
              <a:gd name="connsiteY7" fmla="*/ 3074780 h 6127667"/>
              <a:gd name="connsiteX8" fmla="*/ 2272707 w 3420373"/>
              <a:gd name="connsiteY8" fmla="*/ 5443466 h 6127667"/>
              <a:gd name="connsiteX9" fmla="*/ 660224 w 3420373"/>
              <a:gd name="connsiteY9" fmla="*/ 6127667 h 6127667"/>
              <a:gd name="connsiteX10" fmla="*/ 132213 w 3420373"/>
              <a:gd name="connsiteY10" fmla="*/ 4026159 h 6127667"/>
              <a:gd name="connsiteX0" fmla="*/ 78635 w 3481077"/>
              <a:gd name="connsiteY0" fmla="*/ 5094159 h 6127667"/>
              <a:gd name="connsiteX1" fmla="*/ 87999 w 3481077"/>
              <a:gd name="connsiteY1" fmla="*/ 4017890 h 6127667"/>
              <a:gd name="connsiteX2" fmla="*/ 60704 w 3481077"/>
              <a:gd name="connsiteY2" fmla="*/ 2025317 h 6127667"/>
              <a:gd name="connsiteX3" fmla="*/ 452224 w 3481077"/>
              <a:gd name="connsiteY3" fmla="*/ 1627352 h 6127667"/>
              <a:gd name="connsiteX4" fmla="*/ 1842100 w 3481077"/>
              <a:gd name="connsiteY4" fmla="*/ 688755 h 6127667"/>
              <a:gd name="connsiteX5" fmla="*/ 1832952 w 3481077"/>
              <a:gd name="connsiteY5" fmla="*/ 693223 h 6127667"/>
              <a:gd name="connsiteX6" fmla="*/ 2871986 w 3481077"/>
              <a:gd name="connsiteY6" fmla="*/ 204149 h 6127667"/>
              <a:gd name="connsiteX7" fmla="*/ 3481077 w 3481077"/>
              <a:gd name="connsiteY7" fmla="*/ 0 h 6127667"/>
              <a:gd name="connsiteX8" fmla="*/ 2586331 w 3481077"/>
              <a:gd name="connsiteY8" fmla="*/ 3074780 h 6127667"/>
              <a:gd name="connsiteX9" fmla="*/ 2333411 w 3481077"/>
              <a:gd name="connsiteY9" fmla="*/ 5443466 h 6127667"/>
              <a:gd name="connsiteX10" fmla="*/ 720928 w 3481077"/>
              <a:gd name="connsiteY10" fmla="*/ 6127667 h 6127667"/>
              <a:gd name="connsiteX11" fmla="*/ 192917 w 3481077"/>
              <a:gd name="connsiteY11" fmla="*/ 4026159 h 6127667"/>
              <a:gd name="connsiteX0" fmla="*/ 137775 w 3540217"/>
              <a:gd name="connsiteY0" fmla="*/ 5094159 h 6127667"/>
              <a:gd name="connsiteX1" fmla="*/ 147139 w 3540217"/>
              <a:gd name="connsiteY1" fmla="*/ 4017890 h 6127667"/>
              <a:gd name="connsiteX2" fmla="*/ 119844 w 3540217"/>
              <a:gd name="connsiteY2" fmla="*/ 2025317 h 6127667"/>
              <a:gd name="connsiteX3" fmla="*/ 65253 w 3540217"/>
              <a:gd name="connsiteY3" fmla="*/ 1397520 h 6127667"/>
              <a:gd name="connsiteX4" fmla="*/ 511364 w 3540217"/>
              <a:gd name="connsiteY4" fmla="*/ 1627352 h 6127667"/>
              <a:gd name="connsiteX5" fmla="*/ 1901240 w 3540217"/>
              <a:gd name="connsiteY5" fmla="*/ 688755 h 6127667"/>
              <a:gd name="connsiteX6" fmla="*/ 1892092 w 3540217"/>
              <a:gd name="connsiteY6" fmla="*/ 693223 h 6127667"/>
              <a:gd name="connsiteX7" fmla="*/ 2931126 w 3540217"/>
              <a:gd name="connsiteY7" fmla="*/ 204149 h 6127667"/>
              <a:gd name="connsiteX8" fmla="*/ 3540217 w 3540217"/>
              <a:gd name="connsiteY8" fmla="*/ 0 h 6127667"/>
              <a:gd name="connsiteX9" fmla="*/ 2645471 w 3540217"/>
              <a:gd name="connsiteY9" fmla="*/ 3074780 h 6127667"/>
              <a:gd name="connsiteX10" fmla="*/ 2392551 w 3540217"/>
              <a:gd name="connsiteY10" fmla="*/ 5443466 h 6127667"/>
              <a:gd name="connsiteX11" fmla="*/ 780068 w 3540217"/>
              <a:gd name="connsiteY11" fmla="*/ 6127667 h 6127667"/>
              <a:gd name="connsiteX12" fmla="*/ 252057 w 3540217"/>
              <a:gd name="connsiteY12" fmla="*/ 4026159 h 6127667"/>
              <a:gd name="connsiteX0" fmla="*/ 137775 w 3540217"/>
              <a:gd name="connsiteY0" fmla="*/ 5094159 h 6127667"/>
              <a:gd name="connsiteX1" fmla="*/ 147139 w 3540217"/>
              <a:gd name="connsiteY1" fmla="*/ 4017890 h 6127667"/>
              <a:gd name="connsiteX2" fmla="*/ 119844 w 3540217"/>
              <a:gd name="connsiteY2" fmla="*/ 2025317 h 6127667"/>
              <a:gd name="connsiteX3" fmla="*/ 65253 w 3540217"/>
              <a:gd name="connsiteY3" fmla="*/ 1397520 h 6127667"/>
              <a:gd name="connsiteX4" fmla="*/ 511364 w 3540217"/>
              <a:gd name="connsiteY4" fmla="*/ 1627352 h 6127667"/>
              <a:gd name="connsiteX5" fmla="*/ 1901240 w 3540217"/>
              <a:gd name="connsiteY5" fmla="*/ 688755 h 6127667"/>
              <a:gd name="connsiteX6" fmla="*/ 1892092 w 3540217"/>
              <a:gd name="connsiteY6" fmla="*/ 693223 h 6127667"/>
              <a:gd name="connsiteX7" fmla="*/ 2931126 w 3540217"/>
              <a:gd name="connsiteY7" fmla="*/ 204149 h 6127667"/>
              <a:gd name="connsiteX8" fmla="*/ 3540217 w 3540217"/>
              <a:gd name="connsiteY8" fmla="*/ 0 h 6127667"/>
              <a:gd name="connsiteX9" fmla="*/ 2645471 w 3540217"/>
              <a:gd name="connsiteY9" fmla="*/ 3074780 h 6127667"/>
              <a:gd name="connsiteX10" fmla="*/ 2392551 w 3540217"/>
              <a:gd name="connsiteY10" fmla="*/ 5443466 h 6127667"/>
              <a:gd name="connsiteX11" fmla="*/ 780068 w 3540217"/>
              <a:gd name="connsiteY11" fmla="*/ 6127667 h 6127667"/>
              <a:gd name="connsiteX12" fmla="*/ 252057 w 3540217"/>
              <a:gd name="connsiteY12" fmla="*/ 4026159 h 6127667"/>
              <a:gd name="connsiteX0" fmla="*/ 78635 w 3481077"/>
              <a:gd name="connsiteY0" fmla="*/ 5094159 h 6127667"/>
              <a:gd name="connsiteX1" fmla="*/ 87999 w 3481077"/>
              <a:gd name="connsiteY1" fmla="*/ 4017890 h 6127667"/>
              <a:gd name="connsiteX2" fmla="*/ 60704 w 3481077"/>
              <a:gd name="connsiteY2" fmla="*/ 2025317 h 6127667"/>
              <a:gd name="connsiteX3" fmla="*/ 6113 w 3481077"/>
              <a:gd name="connsiteY3" fmla="*/ 1397520 h 6127667"/>
              <a:gd name="connsiteX4" fmla="*/ 452224 w 3481077"/>
              <a:gd name="connsiteY4" fmla="*/ 1627352 h 6127667"/>
              <a:gd name="connsiteX5" fmla="*/ 1842100 w 3481077"/>
              <a:gd name="connsiteY5" fmla="*/ 688755 h 6127667"/>
              <a:gd name="connsiteX6" fmla="*/ 1832952 w 3481077"/>
              <a:gd name="connsiteY6" fmla="*/ 693223 h 6127667"/>
              <a:gd name="connsiteX7" fmla="*/ 2871986 w 3481077"/>
              <a:gd name="connsiteY7" fmla="*/ 204149 h 6127667"/>
              <a:gd name="connsiteX8" fmla="*/ 3481077 w 3481077"/>
              <a:gd name="connsiteY8" fmla="*/ 0 h 6127667"/>
              <a:gd name="connsiteX9" fmla="*/ 2586331 w 3481077"/>
              <a:gd name="connsiteY9" fmla="*/ 3074780 h 6127667"/>
              <a:gd name="connsiteX10" fmla="*/ 2333411 w 3481077"/>
              <a:gd name="connsiteY10" fmla="*/ 5443466 h 6127667"/>
              <a:gd name="connsiteX11" fmla="*/ 720928 w 3481077"/>
              <a:gd name="connsiteY11" fmla="*/ 6127667 h 6127667"/>
              <a:gd name="connsiteX12" fmla="*/ 192917 w 3481077"/>
              <a:gd name="connsiteY12" fmla="*/ 4026159 h 6127667"/>
              <a:gd name="connsiteX0" fmla="*/ 79346 w 3481788"/>
              <a:gd name="connsiteY0" fmla="*/ 5094159 h 6127667"/>
              <a:gd name="connsiteX1" fmla="*/ 88710 w 3481788"/>
              <a:gd name="connsiteY1" fmla="*/ 4017890 h 6127667"/>
              <a:gd name="connsiteX2" fmla="*/ 61415 w 3481788"/>
              <a:gd name="connsiteY2" fmla="*/ 2025317 h 6127667"/>
              <a:gd name="connsiteX3" fmla="*/ 6824 w 3481788"/>
              <a:gd name="connsiteY3" fmla="*/ 1397520 h 6127667"/>
              <a:gd name="connsiteX4" fmla="*/ 197893 w 3481788"/>
              <a:gd name="connsiteY4" fmla="*/ 1888840 h 6127667"/>
              <a:gd name="connsiteX5" fmla="*/ 452935 w 3481788"/>
              <a:gd name="connsiteY5" fmla="*/ 1627352 h 6127667"/>
              <a:gd name="connsiteX6" fmla="*/ 1842811 w 3481788"/>
              <a:gd name="connsiteY6" fmla="*/ 688755 h 6127667"/>
              <a:gd name="connsiteX7" fmla="*/ 1833663 w 3481788"/>
              <a:gd name="connsiteY7" fmla="*/ 693223 h 6127667"/>
              <a:gd name="connsiteX8" fmla="*/ 2872697 w 3481788"/>
              <a:gd name="connsiteY8" fmla="*/ 204149 h 6127667"/>
              <a:gd name="connsiteX9" fmla="*/ 3481788 w 3481788"/>
              <a:gd name="connsiteY9" fmla="*/ 0 h 6127667"/>
              <a:gd name="connsiteX10" fmla="*/ 2587042 w 3481788"/>
              <a:gd name="connsiteY10" fmla="*/ 3074780 h 6127667"/>
              <a:gd name="connsiteX11" fmla="*/ 2334122 w 3481788"/>
              <a:gd name="connsiteY11" fmla="*/ 5443466 h 6127667"/>
              <a:gd name="connsiteX12" fmla="*/ 721639 w 3481788"/>
              <a:gd name="connsiteY12" fmla="*/ 6127667 h 6127667"/>
              <a:gd name="connsiteX13" fmla="*/ 193628 w 3481788"/>
              <a:gd name="connsiteY13" fmla="*/ 4026159 h 6127667"/>
              <a:gd name="connsiteX0" fmla="*/ 78635 w 3481077"/>
              <a:gd name="connsiteY0" fmla="*/ 5094159 h 6127667"/>
              <a:gd name="connsiteX1" fmla="*/ 87999 w 3481077"/>
              <a:gd name="connsiteY1" fmla="*/ 4017890 h 6127667"/>
              <a:gd name="connsiteX2" fmla="*/ 60704 w 3481077"/>
              <a:gd name="connsiteY2" fmla="*/ 2025317 h 6127667"/>
              <a:gd name="connsiteX3" fmla="*/ 6113 w 3481077"/>
              <a:gd name="connsiteY3" fmla="*/ 1397520 h 6127667"/>
              <a:gd name="connsiteX4" fmla="*/ 452224 w 3481077"/>
              <a:gd name="connsiteY4" fmla="*/ 1627352 h 6127667"/>
              <a:gd name="connsiteX5" fmla="*/ 1842100 w 3481077"/>
              <a:gd name="connsiteY5" fmla="*/ 688755 h 6127667"/>
              <a:gd name="connsiteX6" fmla="*/ 1832952 w 3481077"/>
              <a:gd name="connsiteY6" fmla="*/ 693223 h 6127667"/>
              <a:gd name="connsiteX7" fmla="*/ 2871986 w 3481077"/>
              <a:gd name="connsiteY7" fmla="*/ 204149 h 6127667"/>
              <a:gd name="connsiteX8" fmla="*/ 3481077 w 3481077"/>
              <a:gd name="connsiteY8" fmla="*/ 0 h 6127667"/>
              <a:gd name="connsiteX9" fmla="*/ 2586331 w 3481077"/>
              <a:gd name="connsiteY9" fmla="*/ 3074780 h 6127667"/>
              <a:gd name="connsiteX10" fmla="*/ 2333411 w 3481077"/>
              <a:gd name="connsiteY10" fmla="*/ 5443466 h 6127667"/>
              <a:gd name="connsiteX11" fmla="*/ 720928 w 3481077"/>
              <a:gd name="connsiteY11" fmla="*/ 6127667 h 6127667"/>
              <a:gd name="connsiteX12" fmla="*/ 192917 w 3481077"/>
              <a:gd name="connsiteY12" fmla="*/ 4026159 h 6127667"/>
              <a:gd name="connsiteX0" fmla="*/ 78635 w 3481077"/>
              <a:gd name="connsiteY0" fmla="*/ 5094159 h 6127667"/>
              <a:gd name="connsiteX1" fmla="*/ 87999 w 3481077"/>
              <a:gd name="connsiteY1" fmla="*/ 4017890 h 6127667"/>
              <a:gd name="connsiteX2" fmla="*/ 60704 w 3481077"/>
              <a:gd name="connsiteY2" fmla="*/ 2025317 h 6127667"/>
              <a:gd name="connsiteX3" fmla="*/ 6113 w 3481077"/>
              <a:gd name="connsiteY3" fmla="*/ 1397520 h 6127667"/>
              <a:gd name="connsiteX4" fmla="*/ 6113 w 3481077"/>
              <a:gd name="connsiteY4" fmla="*/ 1397520 h 6127667"/>
              <a:gd name="connsiteX5" fmla="*/ 452224 w 3481077"/>
              <a:gd name="connsiteY5" fmla="*/ 1627352 h 6127667"/>
              <a:gd name="connsiteX6" fmla="*/ 1842100 w 3481077"/>
              <a:gd name="connsiteY6" fmla="*/ 688755 h 6127667"/>
              <a:gd name="connsiteX7" fmla="*/ 1832952 w 3481077"/>
              <a:gd name="connsiteY7" fmla="*/ 693223 h 6127667"/>
              <a:gd name="connsiteX8" fmla="*/ 2871986 w 3481077"/>
              <a:gd name="connsiteY8" fmla="*/ 204149 h 6127667"/>
              <a:gd name="connsiteX9" fmla="*/ 3481077 w 3481077"/>
              <a:gd name="connsiteY9" fmla="*/ 0 h 6127667"/>
              <a:gd name="connsiteX10" fmla="*/ 2586331 w 3481077"/>
              <a:gd name="connsiteY10" fmla="*/ 3074780 h 6127667"/>
              <a:gd name="connsiteX11" fmla="*/ 2333411 w 3481077"/>
              <a:gd name="connsiteY11" fmla="*/ 5443466 h 6127667"/>
              <a:gd name="connsiteX12" fmla="*/ 720928 w 3481077"/>
              <a:gd name="connsiteY12" fmla="*/ 6127667 h 6127667"/>
              <a:gd name="connsiteX13" fmla="*/ 192917 w 3481077"/>
              <a:gd name="connsiteY13" fmla="*/ 4026159 h 6127667"/>
              <a:gd name="connsiteX0" fmla="*/ 78635 w 3481077"/>
              <a:gd name="connsiteY0" fmla="*/ 5094159 h 6127667"/>
              <a:gd name="connsiteX1" fmla="*/ 87999 w 3481077"/>
              <a:gd name="connsiteY1" fmla="*/ 4017890 h 6127667"/>
              <a:gd name="connsiteX2" fmla="*/ 60704 w 3481077"/>
              <a:gd name="connsiteY2" fmla="*/ 2025317 h 6127667"/>
              <a:gd name="connsiteX3" fmla="*/ 6113 w 3481077"/>
              <a:gd name="connsiteY3" fmla="*/ 1397520 h 6127667"/>
              <a:gd name="connsiteX4" fmla="*/ 6113 w 3481077"/>
              <a:gd name="connsiteY4" fmla="*/ 1397520 h 6127667"/>
              <a:gd name="connsiteX5" fmla="*/ 452224 w 3481077"/>
              <a:gd name="connsiteY5" fmla="*/ 1627352 h 6127667"/>
              <a:gd name="connsiteX6" fmla="*/ 1842100 w 3481077"/>
              <a:gd name="connsiteY6" fmla="*/ 688755 h 6127667"/>
              <a:gd name="connsiteX7" fmla="*/ 1832952 w 3481077"/>
              <a:gd name="connsiteY7" fmla="*/ 693223 h 6127667"/>
              <a:gd name="connsiteX8" fmla="*/ 2871986 w 3481077"/>
              <a:gd name="connsiteY8" fmla="*/ 204149 h 6127667"/>
              <a:gd name="connsiteX9" fmla="*/ 3481077 w 3481077"/>
              <a:gd name="connsiteY9" fmla="*/ 0 h 6127667"/>
              <a:gd name="connsiteX10" fmla="*/ 2586331 w 3481077"/>
              <a:gd name="connsiteY10" fmla="*/ 3074780 h 6127667"/>
              <a:gd name="connsiteX11" fmla="*/ 2333411 w 3481077"/>
              <a:gd name="connsiteY11" fmla="*/ 5443466 h 6127667"/>
              <a:gd name="connsiteX12" fmla="*/ 720928 w 3481077"/>
              <a:gd name="connsiteY12" fmla="*/ 6127667 h 6127667"/>
              <a:gd name="connsiteX13" fmla="*/ 192917 w 3481077"/>
              <a:gd name="connsiteY13" fmla="*/ 4026159 h 6127667"/>
              <a:gd name="connsiteX0" fmla="*/ 78635 w 3481077"/>
              <a:gd name="connsiteY0" fmla="*/ 5094159 h 6127667"/>
              <a:gd name="connsiteX1" fmla="*/ 87999 w 3481077"/>
              <a:gd name="connsiteY1" fmla="*/ 4017890 h 6127667"/>
              <a:gd name="connsiteX2" fmla="*/ 60704 w 3481077"/>
              <a:gd name="connsiteY2" fmla="*/ 2025317 h 6127667"/>
              <a:gd name="connsiteX3" fmla="*/ 6113 w 3481077"/>
              <a:gd name="connsiteY3" fmla="*/ 1397520 h 6127667"/>
              <a:gd name="connsiteX4" fmla="*/ 6113 w 3481077"/>
              <a:gd name="connsiteY4" fmla="*/ 1397520 h 6127667"/>
              <a:gd name="connsiteX5" fmla="*/ 452224 w 3481077"/>
              <a:gd name="connsiteY5" fmla="*/ 1627352 h 6127667"/>
              <a:gd name="connsiteX6" fmla="*/ 1842100 w 3481077"/>
              <a:gd name="connsiteY6" fmla="*/ 688755 h 6127667"/>
              <a:gd name="connsiteX7" fmla="*/ 1832952 w 3481077"/>
              <a:gd name="connsiteY7" fmla="*/ 693223 h 6127667"/>
              <a:gd name="connsiteX8" fmla="*/ 2871986 w 3481077"/>
              <a:gd name="connsiteY8" fmla="*/ 204149 h 6127667"/>
              <a:gd name="connsiteX9" fmla="*/ 3481077 w 3481077"/>
              <a:gd name="connsiteY9" fmla="*/ 0 h 6127667"/>
              <a:gd name="connsiteX10" fmla="*/ 2586331 w 3481077"/>
              <a:gd name="connsiteY10" fmla="*/ 3074780 h 6127667"/>
              <a:gd name="connsiteX11" fmla="*/ 2333411 w 3481077"/>
              <a:gd name="connsiteY11" fmla="*/ 5443466 h 6127667"/>
              <a:gd name="connsiteX12" fmla="*/ 720928 w 3481077"/>
              <a:gd name="connsiteY12" fmla="*/ 6127667 h 6127667"/>
              <a:gd name="connsiteX13" fmla="*/ 192917 w 3481077"/>
              <a:gd name="connsiteY13" fmla="*/ 4026159 h 6127667"/>
              <a:gd name="connsiteX0" fmla="*/ 78635 w 3481077"/>
              <a:gd name="connsiteY0" fmla="*/ 5094159 h 6127667"/>
              <a:gd name="connsiteX1" fmla="*/ 87999 w 3481077"/>
              <a:gd name="connsiteY1" fmla="*/ 4017890 h 6127667"/>
              <a:gd name="connsiteX2" fmla="*/ 60704 w 3481077"/>
              <a:gd name="connsiteY2" fmla="*/ 2025317 h 6127667"/>
              <a:gd name="connsiteX3" fmla="*/ 6113 w 3481077"/>
              <a:gd name="connsiteY3" fmla="*/ 1397520 h 6127667"/>
              <a:gd name="connsiteX4" fmla="*/ 6113 w 3481077"/>
              <a:gd name="connsiteY4" fmla="*/ 1397520 h 6127667"/>
              <a:gd name="connsiteX5" fmla="*/ 452224 w 3481077"/>
              <a:gd name="connsiteY5" fmla="*/ 1627352 h 6127667"/>
              <a:gd name="connsiteX6" fmla="*/ 1842100 w 3481077"/>
              <a:gd name="connsiteY6" fmla="*/ 688755 h 6127667"/>
              <a:gd name="connsiteX7" fmla="*/ 1832952 w 3481077"/>
              <a:gd name="connsiteY7" fmla="*/ 693223 h 6127667"/>
              <a:gd name="connsiteX8" fmla="*/ 2871986 w 3481077"/>
              <a:gd name="connsiteY8" fmla="*/ 204149 h 6127667"/>
              <a:gd name="connsiteX9" fmla="*/ 3481077 w 3481077"/>
              <a:gd name="connsiteY9" fmla="*/ 0 h 6127667"/>
              <a:gd name="connsiteX10" fmla="*/ 2586331 w 3481077"/>
              <a:gd name="connsiteY10" fmla="*/ 3074780 h 6127667"/>
              <a:gd name="connsiteX11" fmla="*/ 2333411 w 3481077"/>
              <a:gd name="connsiteY11" fmla="*/ 5443466 h 6127667"/>
              <a:gd name="connsiteX12" fmla="*/ 720928 w 3481077"/>
              <a:gd name="connsiteY12" fmla="*/ 6127667 h 6127667"/>
              <a:gd name="connsiteX13" fmla="*/ 192917 w 3481077"/>
              <a:gd name="connsiteY13" fmla="*/ 4026159 h 6127667"/>
              <a:gd name="connsiteX0" fmla="*/ 137775 w 3540217"/>
              <a:gd name="connsiteY0" fmla="*/ 5094159 h 6127667"/>
              <a:gd name="connsiteX1" fmla="*/ 147139 w 3540217"/>
              <a:gd name="connsiteY1" fmla="*/ 4017890 h 6127667"/>
              <a:gd name="connsiteX2" fmla="*/ 119844 w 3540217"/>
              <a:gd name="connsiteY2" fmla="*/ 2025317 h 6127667"/>
              <a:gd name="connsiteX3" fmla="*/ 65253 w 3540217"/>
              <a:gd name="connsiteY3" fmla="*/ 1397520 h 6127667"/>
              <a:gd name="connsiteX4" fmla="*/ 511364 w 3540217"/>
              <a:gd name="connsiteY4" fmla="*/ 1627352 h 6127667"/>
              <a:gd name="connsiteX5" fmla="*/ 1901240 w 3540217"/>
              <a:gd name="connsiteY5" fmla="*/ 688755 h 6127667"/>
              <a:gd name="connsiteX6" fmla="*/ 1892092 w 3540217"/>
              <a:gd name="connsiteY6" fmla="*/ 693223 h 6127667"/>
              <a:gd name="connsiteX7" fmla="*/ 2931126 w 3540217"/>
              <a:gd name="connsiteY7" fmla="*/ 204149 h 6127667"/>
              <a:gd name="connsiteX8" fmla="*/ 3540217 w 3540217"/>
              <a:gd name="connsiteY8" fmla="*/ 0 h 6127667"/>
              <a:gd name="connsiteX9" fmla="*/ 2645471 w 3540217"/>
              <a:gd name="connsiteY9" fmla="*/ 3074780 h 6127667"/>
              <a:gd name="connsiteX10" fmla="*/ 2392551 w 3540217"/>
              <a:gd name="connsiteY10" fmla="*/ 5443466 h 6127667"/>
              <a:gd name="connsiteX11" fmla="*/ 780068 w 3540217"/>
              <a:gd name="connsiteY11" fmla="*/ 6127667 h 6127667"/>
              <a:gd name="connsiteX12" fmla="*/ 252057 w 3540217"/>
              <a:gd name="connsiteY12" fmla="*/ 4026159 h 6127667"/>
              <a:gd name="connsiteX0" fmla="*/ 137775 w 3540217"/>
              <a:gd name="connsiteY0" fmla="*/ 5094159 h 6127667"/>
              <a:gd name="connsiteX1" fmla="*/ 147139 w 3540217"/>
              <a:gd name="connsiteY1" fmla="*/ 4017890 h 6127667"/>
              <a:gd name="connsiteX2" fmla="*/ 119844 w 3540217"/>
              <a:gd name="connsiteY2" fmla="*/ 2025317 h 6127667"/>
              <a:gd name="connsiteX3" fmla="*/ 65253 w 3540217"/>
              <a:gd name="connsiteY3" fmla="*/ 1397520 h 6127667"/>
              <a:gd name="connsiteX4" fmla="*/ 511364 w 3540217"/>
              <a:gd name="connsiteY4" fmla="*/ 1627352 h 6127667"/>
              <a:gd name="connsiteX5" fmla="*/ 1901240 w 3540217"/>
              <a:gd name="connsiteY5" fmla="*/ 688755 h 6127667"/>
              <a:gd name="connsiteX6" fmla="*/ 1892092 w 3540217"/>
              <a:gd name="connsiteY6" fmla="*/ 693223 h 6127667"/>
              <a:gd name="connsiteX7" fmla="*/ 2931126 w 3540217"/>
              <a:gd name="connsiteY7" fmla="*/ 204149 h 6127667"/>
              <a:gd name="connsiteX8" fmla="*/ 3540217 w 3540217"/>
              <a:gd name="connsiteY8" fmla="*/ 0 h 6127667"/>
              <a:gd name="connsiteX9" fmla="*/ 2645471 w 3540217"/>
              <a:gd name="connsiteY9" fmla="*/ 3074780 h 6127667"/>
              <a:gd name="connsiteX10" fmla="*/ 2392551 w 3540217"/>
              <a:gd name="connsiteY10" fmla="*/ 5443466 h 6127667"/>
              <a:gd name="connsiteX11" fmla="*/ 780068 w 3540217"/>
              <a:gd name="connsiteY11" fmla="*/ 6127667 h 6127667"/>
              <a:gd name="connsiteX12" fmla="*/ 252057 w 3540217"/>
              <a:gd name="connsiteY12" fmla="*/ 4026159 h 6127667"/>
              <a:gd name="connsiteX13" fmla="*/ 137775 w 3540217"/>
              <a:gd name="connsiteY13" fmla="*/ 5094159 h 6127667"/>
              <a:gd name="connsiteX0" fmla="*/ 692784 w 4095226"/>
              <a:gd name="connsiteY0" fmla="*/ 5094159 h 6127667"/>
              <a:gd name="connsiteX1" fmla="*/ 702148 w 4095226"/>
              <a:gd name="connsiteY1" fmla="*/ 4017890 h 6127667"/>
              <a:gd name="connsiteX2" fmla="*/ 60704 w 4095226"/>
              <a:gd name="connsiteY2" fmla="*/ 2284625 h 6127667"/>
              <a:gd name="connsiteX3" fmla="*/ 620262 w 4095226"/>
              <a:gd name="connsiteY3" fmla="*/ 1397520 h 6127667"/>
              <a:gd name="connsiteX4" fmla="*/ 1066373 w 4095226"/>
              <a:gd name="connsiteY4" fmla="*/ 1627352 h 6127667"/>
              <a:gd name="connsiteX5" fmla="*/ 2456249 w 4095226"/>
              <a:gd name="connsiteY5" fmla="*/ 688755 h 6127667"/>
              <a:gd name="connsiteX6" fmla="*/ 2447101 w 4095226"/>
              <a:gd name="connsiteY6" fmla="*/ 693223 h 6127667"/>
              <a:gd name="connsiteX7" fmla="*/ 3486135 w 4095226"/>
              <a:gd name="connsiteY7" fmla="*/ 204149 h 6127667"/>
              <a:gd name="connsiteX8" fmla="*/ 4095226 w 4095226"/>
              <a:gd name="connsiteY8" fmla="*/ 0 h 6127667"/>
              <a:gd name="connsiteX9" fmla="*/ 3200480 w 4095226"/>
              <a:gd name="connsiteY9" fmla="*/ 3074780 h 6127667"/>
              <a:gd name="connsiteX10" fmla="*/ 2947560 w 4095226"/>
              <a:gd name="connsiteY10" fmla="*/ 5443466 h 6127667"/>
              <a:gd name="connsiteX11" fmla="*/ 1335077 w 4095226"/>
              <a:gd name="connsiteY11" fmla="*/ 6127667 h 6127667"/>
              <a:gd name="connsiteX12" fmla="*/ 807066 w 4095226"/>
              <a:gd name="connsiteY12" fmla="*/ 4026159 h 6127667"/>
              <a:gd name="connsiteX13" fmla="*/ 692784 w 4095226"/>
              <a:gd name="connsiteY13" fmla="*/ 5094159 h 6127667"/>
              <a:gd name="connsiteX0" fmla="*/ 692784 w 4095226"/>
              <a:gd name="connsiteY0" fmla="*/ 5094159 h 6127667"/>
              <a:gd name="connsiteX1" fmla="*/ 702148 w 4095226"/>
              <a:gd name="connsiteY1" fmla="*/ 4017890 h 6127667"/>
              <a:gd name="connsiteX2" fmla="*/ 60704 w 4095226"/>
              <a:gd name="connsiteY2" fmla="*/ 2284625 h 6127667"/>
              <a:gd name="connsiteX3" fmla="*/ 620262 w 4095226"/>
              <a:gd name="connsiteY3" fmla="*/ 1397520 h 6127667"/>
              <a:gd name="connsiteX4" fmla="*/ 633910 w 4095226"/>
              <a:gd name="connsiteY4" fmla="*/ 1998022 h 6127667"/>
              <a:gd name="connsiteX5" fmla="*/ 1066373 w 4095226"/>
              <a:gd name="connsiteY5" fmla="*/ 1627352 h 6127667"/>
              <a:gd name="connsiteX6" fmla="*/ 2456249 w 4095226"/>
              <a:gd name="connsiteY6" fmla="*/ 688755 h 6127667"/>
              <a:gd name="connsiteX7" fmla="*/ 2447101 w 4095226"/>
              <a:gd name="connsiteY7" fmla="*/ 693223 h 6127667"/>
              <a:gd name="connsiteX8" fmla="*/ 3486135 w 4095226"/>
              <a:gd name="connsiteY8" fmla="*/ 204149 h 6127667"/>
              <a:gd name="connsiteX9" fmla="*/ 4095226 w 4095226"/>
              <a:gd name="connsiteY9" fmla="*/ 0 h 6127667"/>
              <a:gd name="connsiteX10" fmla="*/ 3200480 w 4095226"/>
              <a:gd name="connsiteY10" fmla="*/ 3074780 h 6127667"/>
              <a:gd name="connsiteX11" fmla="*/ 2947560 w 4095226"/>
              <a:gd name="connsiteY11" fmla="*/ 5443466 h 6127667"/>
              <a:gd name="connsiteX12" fmla="*/ 1335077 w 4095226"/>
              <a:gd name="connsiteY12" fmla="*/ 6127667 h 6127667"/>
              <a:gd name="connsiteX13" fmla="*/ 807066 w 4095226"/>
              <a:gd name="connsiteY13" fmla="*/ 4026159 h 6127667"/>
              <a:gd name="connsiteX14" fmla="*/ 692784 w 4095226"/>
              <a:gd name="connsiteY14" fmla="*/ 5094159 h 6127667"/>
              <a:gd name="connsiteX0" fmla="*/ 692784 w 4095226"/>
              <a:gd name="connsiteY0" fmla="*/ 5094159 h 6127667"/>
              <a:gd name="connsiteX1" fmla="*/ 702148 w 4095226"/>
              <a:gd name="connsiteY1" fmla="*/ 4017890 h 6127667"/>
              <a:gd name="connsiteX2" fmla="*/ 60704 w 4095226"/>
              <a:gd name="connsiteY2" fmla="*/ 2284625 h 6127667"/>
              <a:gd name="connsiteX3" fmla="*/ 620262 w 4095226"/>
              <a:gd name="connsiteY3" fmla="*/ 1397520 h 6127667"/>
              <a:gd name="connsiteX4" fmla="*/ 620262 w 4095226"/>
              <a:gd name="connsiteY4" fmla="*/ 2448398 h 6127667"/>
              <a:gd name="connsiteX5" fmla="*/ 633910 w 4095226"/>
              <a:gd name="connsiteY5" fmla="*/ 1998022 h 6127667"/>
              <a:gd name="connsiteX6" fmla="*/ 1066373 w 4095226"/>
              <a:gd name="connsiteY6" fmla="*/ 1627352 h 6127667"/>
              <a:gd name="connsiteX7" fmla="*/ 2456249 w 4095226"/>
              <a:gd name="connsiteY7" fmla="*/ 688755 h 6127667"/>
              <a:gd name="connsiteX8" fmla="*/ 2447101 w 4095226"/>
              <a:gd name="connsiteY8" fmla="*/ 693223 h 6127667"/>
              <a:gd name="connsiteX9" fmla="*/ 3486135 w 4095226"/>
              <a:gd name="connsiteY9" fmla="*/ 204149 h 6127667"/>
              <a:gd name="connsiteX10" fmla="*/ 4095226 w 4095226"/>
              <a:gd name="connsiteY10" fmla="*/ 0 h 6127667"/>
              <a:gd name="connsiteX11" fmla="*/ 3200480 w 4095226"/>
              <a:gd name="connsiteY11" fmla="*/ 3074780 h 6127667"/>
              <a:gd name="connsiteX12" fmla="*/ 2947560 w 4095226"/>
              <a:gd name="connsiteY12" fmla="*/ 5443466 h 6127667"/>
              <a:gd name="connsiteX13" fmla="*/ 1335077 w 4095226"/>
              <a:gd name="connsiteY13" fmla="*/ 6127667 h 6127667"/>
              <a:gd name="connsiteX14" fmla="*/ 807066 w 4095226"/>
              <a:gd name="connsiteY14" fmla="*/ 4026159 h 6127667"/>
              <a:gd name="connsiteX15" fmla="*/ 692784 w 4095226"/>
              <a:gd name="connsiteY15" fmla="*/ 5094159 h 6127667"/>
              <a:gd name="connsiteX0" fmla="*/ 692784 w 4095226"/>
              <a:gd name="connsiteY0" fmla="*/ 5094159 h 6127667"/>
              <a:gd name="connsiteX1" fmla="*/ 702148 w 4095226"/>
              <a:gd name="connsiteY1" fmla="*/ 4017890 h 6127667"/>
              <a:gd name="connsiteX2" fmla="*/ 60704 w 4095226"/>
              <a:gd name="connsiteY2" fmla="*/ 2284625 h 6127667"/>
              <a:gd name="connsiteX3" fmla="*/ 620262 w 4095226"/>
              <a:gd name="connsiteY3" fmla="*/ 2448398 h 6127667"/>
              <a:gd name="connsiteX4" fmla="*/ 633910 w 4095226"/>
              <a:gd name="connsiteY4" fmla="*/ 1998022 h 6127667"/>
              <a:gd name="connsiteX5" fmla="*/ 1066373 w 4095226"/>
              <a:gd name="connsiteY5" fmla="*/ 1627352 h 6127667"/>
              <a:gd name="connsiteX6" fmla="*/ 2456249 w 4095226"/>
              <a:gd name="connsiteY6" fmla="*/ 688755 h 6127667"/>
              <a:gd name="connsiteX7" fmla="*/ 2447101 w 4095226"/>
              <a:gd name="connsiteY7" fmla="*/ 693223 h 6127667"/>
              <a:gd name="connsiteX8" fmla="*/ 3486135 w 4095226"/>
              <a:gd name="connsiteY8" fmla="*/ 204149 h 6127667"/>
              <a:gd name="connsiteX9" fmla="*/ 4095226 w 4095226"/>
              <a:gd name="connsiteY9" fmla="*/ 0 h 6127667"/>
              <a:gd name="connsiteX10" fmla="*/ 3200480 w 4095226"/>
              <a:gd name="connsiteY10" fmla="*/ 3074780 h 6127667"/>
              <a:gd name="connsiteX11" fmla="*/ 2947560 w 4095226"/>
              <a:gd name="connsiteY11" fmla="*/ 5443466 h 6127667"/>
              <a:gd name="connsiteX12" fmla="*/ 1335077 w 4095226"/>
              <a:gd name="connsiteY12" fmla="*/ 6127667 h 6127667"/>
              <a:gd name="connsiteX13" fmla="*/ 807066 w 4095226"/>
              <a:gd name="connsiteY13" fmla="*/ 4026159 h 6127667"/>
              <a:gd name="connsiteX14" fmla="*/ 692784 w 4095226"/>
              <a:gd name="connsiteY14" fmla="*/ 5094159 h 6127667"/>
              <a:gd name="connsiteX0" fmla="*/ 734438 w 4136880"/>
              <a:gd name="connsiteY0" fmla="*/ 5094159 h 6127667"/>
              <a:gd name="connsiteX1" fmla="*/ 743802 w 4136880"/>
              <a:gd name="connsiteY1" fmla="*/ 4017890 h 6127667"/>
              <a:gd name="connsiteX2" fmla="*/ 102358 w 4136880"/>
              <a:gd name="connsiteY2" fmla="*/ 2284625 h 6127667"/>
              <a:gd name="connsiteX3" fmla="*/ 825689 w 4136880"/>
              <a:gd name="connsiteY3" fmla="*/ 3117138 h 6127667"/>
              <a:gd name="connsiteX4" fmla="*/ 661916 w 4136880"/>
              <a:gd name="connsiteY4" fmla="*/ 2448398 h 6127667"/>
              <a:gd name="connsiteX5" fmla="*/ 675564 w 4136880"/>
              <a:gd name="connsiteY5" fmla="*/ 1998022 h 6127667"/>
              <a:gd name="connsiteX6" fmla="*/ 1108027 w 4136880"/>
              <a:gd name="connsiteY6" fmla="*/ 1627352 h 6127667"/>
              <a:gd name="connsiteX7" fmla="*/ 2497903 w 4136880"/>
              <a:gd name="connsiteY7" fmla="*/ 688755 h 6127667"/>
              <a:gd name="connsiteX8" fmla="*/ 2488755 w 4136880"/>
              <a:gd name="connsiteY8" fmla="*/ 693223 h 6127667"/>
              <a:gd name="connsiteX9" fmla="*/ 3527789 w 4136880"/>
              <a:gd name="connsiteY9" fmla="*/ 204149 h 6127667"/>
              <a:gd name="connsiteX10" fmla="*/ 4136880 w 4136880"/>
              <a:gd name="connsiteY10" fmla="*/ 0 h 6127667"/>
              <a:gd name="connsiteX11" fmla="*/ 3242134 w 4136880"/>
              <a:gd name="connsiteY11" fmla="*/ 3074780 h 6127667"/>
              <a:gd name="connsiteX12" fmla="*/ 2989214 w 4136880"/>
              <a:gd name="connsiteY12" fmla="*/ 5443466 h 6127667"/>
              <a:gd name="connsiteX13" fmla="*/ 1376731 w 4136880"/>
              <a:gd name="connsiteY13" fmla="*/ 6127667 h 6127667"/>
              <a:gd name="connsiteX14" fmla="*/ 848720 w 4136880"/>
              <a:gd name="connsiteY14" fmla="*/ 4026159 h 6127667"/>
              <a:gd name="connsiteX15" fmla="*/ 734438 w 4136880"/>
              <a:gd name="connsiteY15" fmla="*/ 5094159 h 6127667"/>
              <a:gd name="connsiteX0" fmla="*/ 692784 w 4095226"/>
              <a:gd name="connsiteY0" fmla="*/ 5094159 h 6127667"/>
              <a:gd name="connsiteX1" fmla="*/ 702148 w 4095226"/>
              <a:gd name="connsiteY1" fmla="*/ 4017890 h 6127667"/>
              <a:gd name="connsiteX2" fmla="*/ 60704 w 4095226"/>
              <a:gd name="connsiteY2" fmla="*/ 2284625 h 6127667"/>
              <a:gd name="connsiteX3" fmla="*/ 620262 w 4095226"/>
              <a:gd name="connsiteY3" fmla="*/ 2448398 h 6127667"/>
              <a:gd name="connsiteX4" fmla="*/ 633910 w 4095226"/>
              <a:gd name="connsiteY4" fmla="*/ 1998022 h 6127667"/>
              <a:gd name="connsiteX5" fmla="*/ 1066373 w 4095226"/>
              <a:gd name="connsiteY5" fmla="*/ 1627352 h 6127667"/>
              <a:gd name="connsiteX6" fmla="*/ 2456249 w 4095226"/>
              <a:gd name="connsiteY6" fmla="*/ 688755 h 6127667"/>
              <a:gd name="connsiteX7" fmla="*/ 2447101 w 4095226"/>
              <a:gd name="connsiteY7" fmla="*/ 693223 h 6127667"/>
              <a:gd name="connsiteX8" fmla="*/ 3486135 w 4095226"/>
              <a:gd name="connsiteY8" fmla="*/ 204149 h 6127667"/>
              <a:gd name="connsiteX9" fmla="*/ 4095226 w 4095226"/>
              <a:gd name="connsiteY9" fmla="*/ 0 h 6127667"/>
              <a:gd name="connsiteX10" fmla="*/ 3200480 w 4095226"/>
              <a:gd name="connsiteY10" fmla="*/ 3074780 h 6127667"/>
              <a:gd name="connsiteX11" fmla="*/ 2947560 w 4095226"/>
              <a:gd name="connsiteY11" fmla="*/ 5443466 h 6127667"/>
              <a:gd name="connsiteX12" fmla="*/ 1335077 w 4095226"/>
              <a:gd name="connsiteY12" fmla="*/ 6127667 h 6127667"/>
              <a:gd name="connsiteX13" fmla="*/ 807066 w 4095226"/>
              <a:gd name="connsiteY13" fmla="*/ 4026159 h 6127667"/>
              <a:gd name="connsiteX14" fmla="*/ 692784 w 4095226"/>
              <a:gd name="connsiteY14" fmla="*/ 5094159 h 6127667"/>
              <a:gd name="connsiteX0" fmla="*/ 633910 w 4095226"/>
              <a:gd name="connsiteY0" fmla="*/ 1998022 h 6127667"/>
              <a:gd name="connsiteX1" fmla="*/ 1066373 w 4095226"/>
              <a:gd name="connsiteY1" fmla="*/ 1627352 h 6127667"/>
              <a:gd name="connsiteX2" fmla="*/ 2456249 w 4095226"/>
              <a:gd name="connsiteY2" fmla="*/ 688755 h 6127667"/>
              <a:gd name="connsiteX3" fmla="*/ 2447101 w 4095226"/>
              <a:gd name="connsiteY3" fmla="*/ 693223 h 6127667"/>
              <a:gd name="connsiteX4" fmla="*/ 3486135 w 4095226"/>
              <a:gd name="connsiteY4" fmla="*/ 204149 h 6127667"/>
              <a:gd name="connsiteX5" fmla="*/ 4095226 w 4095226"/>
              <a:gd name="connsiteY5" fmla="*/ 0 h 6127667"/>
              <a:gd name="connsiteX6" fmla="*/ 3200480 w 4095226"/>
              <a:gd name="connsiteY6" fmla="*/ 3074780 h 6127667"/>
              <a:gd name="connsiteX7" fmla="*/ 2947560 w 4095226"/>
              <a:gd name="connsiteY7" fmla="*/ 5443466 h 6127667"/>
              <a:gd name="connsiteX8" fmla="*/ 1335077 w 4095226"/>
              <a:gd name="connsiteY8" fmla="*/ 6127667 h 6127667"/>
              <a:gd name="connsiteX9" fmla="*/ 807066 w 4095226"/>
              <a:gd name="connsiteY9" fmla="*/ 4026159 h 6127667"/>
              <a:gd name="connsiteX10" fmla="*/ 692784 w 4095226"/>
              <a:gd name="connsiteY10" fmla="*/ 5094159 h 6127667"/>
              <a:gd name="connsiteX11" fmla="*/ 702148 w 4095226"/>
              <a:gd name="connsiteY11" fmla="*/ 4017890 h 6127667"/>
              <a:gd name="connsiteX12" fmla="*/ 60704 w 4095226"/>
              <a:gd name="connsiteY12" fmla="*/ 2284625 h 6127667"/>
              <a:gd name="connsiteX13" fmla="*/ 711702 w 4095226"/>
              <a:gd name="connsiteY13" fmla="*/ 2539838 h 6127667"/>
              <a:gd name="connsiteX0" fmla="*/ 633910 w 4095226"/>
              <a:gd name="connsiteY0" fmla="*/ 1998022 h 6127667"/>
              <a:gd name="connsiteX1" fmla="*/ 1066373 w 4095226"/>
              <a:gd name="connsiteY1" fmla="*/ 1627352 h 6127667"/>
              <a:gd name="connsiteX2" fmla="*/ 2456249 w 4095226"/>
              <a:gd name="connsiteY2" fmla="*/ 688755 h 6127667"/>
              <a:gd name="connsiteX3" fmla="*/ 2447101 w 4095226"/>
              <a:gd name="connsiteY3" fmla="*/ 693223 h 6127667"/>
              <a:gd name="connsiteX4" fmla="*/ 3486135 w 4095226"/>
              <a:gd name="connsiteY4" fmla="*/ 204149 h 6127667"/>
              <a:gd name="connsiteX5" fmla="*/ 4095226 w 4095226"/>
              <a:gd name="connsiteY5" fmla="*/ 0 h 6127667"/>
              <a:gd name="connsiteX6" fmla="*/ 3200480 w 4095226"/>
              <a:gd name="connsiteY6" fmla="*/ 3074780 h 6127667"/>
              <a:gd name="connsiteX7" fmla="*/ 2947560 w 4095226"/>
              <a:gd name="connsiteY7" fmla="*/ 5443466 h 6127667"/>
              <a:gd name="connsiteX8" fmla="*/ 1335077 w 4095226"/>
              <a:gd name="connsiteY8" fmla="*/ 6127667 h 6127667"/>
              <a:gd name="connsiteX9" fmla="*/ 692784 w 4095226"/>
              <a:gd name="connsiteY9" fmla="*/ 5094159 h 6127667"/>
              <a:gd name="connsiteX10" fmla="*/ 702148 w 4095226"/>
              <a:gd name="connsiteY10" fmla="*/ 4017890 h 6127667"/>
              <a:gd name="connsiteX11" fmla="*/ 60704 w 4095226"/>
              <a:gd name="connsiteY11" fmla="*/ 2284625 h 6127667"/>
              <a:gd name="connsiteX12" fmla="*/ 711702 w 4095226"/>
              <a:gd name="connsiteY12" fmla="*/ 2539838 h 6127667"/>
              <a:gd name="connsiteX0" fmla="*/ 633910 w 4095226"/>
              <a:gd name="connsiteY0" fmla="*/ 1998022 h 6127667"/>
              <a:gd name="connsiteX1" fmla="*/ 1066373 w 4095226"/>
              <a:gd name="connsiteY1" fmla="*/ 1627352 h 6127667"/>
              <a:gd name="connsiteX2" fmla="*/ 2456249 w 4095226"/>
              <a:gd name="connsiteY2" fmla="*/ 688755 h 6127667"/>
              <a:gd name="connsiteX3" fmla="*/ 2447101 w 4095226"/>
              <a:gd name="connsiteY3" fmla="*/ 693223 h 6127667"/>
              <a:gd name="connsiteX4" fmla="*/ 3486135 w 4095226"/>
              <a:gd name="connsiteY4" fmla="*/ 204149 h 6127667"/>
              <a:gd name="connsiteX5" fmla="*/ 4095226 w 4095226"/>
              <a:gd name="connsiteY5" fmla="*/ 0 h 6127667"/>
              <a:gd name="connsiteX6" fmla="*/ 3200480 w 4095226"/>
              <a:gd name="connsiteY6" fmla="*/ 3074780 h 6127667"/>
              <a:gd name="connsiteX7" fmla="*/ 2947560 w 4095226"/>
              <a:gd name="connsiteY7" fmla="*/ 5443466 h 6127667"/>
              <a:gd name="connsiteX8" fmla="*/ 1335077 w 4095226"/>
              <a:gd name="connsiteY8" fmla="*/ 6127667 h 6127667"/>
              <a:gd name="connsiteX9" fmla="*/ 692784 w 4095226"/>
              <a:gd name="connsiteY9" fmla="*/ 5094159 h 6127667"/>
              <a:gd name="connsiteX10" fmla="*/ 702148 w 4095226"/>
              <a:gd name="connsiteY10" fmla="*/ 4017890 h 6127667"/>
              <a:gd name="connsiteX11" fmla="*/ 60704 w 4095226"/>
              <a:gd name="connsiteY11" fmla="*/ 2284625 h 6127667"/>
              <a:gd name="connsiteX0" fmla="*/ 633910 w 4095226"/>
              <a:gd name="connsiteY0" fmla="*/ 1998022 h 6127667"/>
              <a:gd name="connsiteX1" fmla="*/ 1066373 w 4095226"/>
              <a:gd name="connsiteY1" fmla="*/ 1627352 h 6127667"/>
              <a:gd name="connsiteX2" fmla="*/ 2456249 w 4095226"/>
              <a:gd name="connsiteY2" fmla="*/ 688755 h 6127667"/>
              <a:gd name="connsiteX3" fmla="*/ 2447101 w 4095226"/>
              <a:gd name="connsiteY3" fmla="*/ 693223 h 6127667"/>
              <a:gd name="connsiteX4" fmla="*/ 3486135 w 4095226"/>
              <a:gd name="connsiteY4" fmla="*/ 204149 h 6127667"/>
              <a:gd name="connsiteX5" fmla="*/ 4095226 w 4095226"/>
              <a:gd name="connsiteY5" fmla="*/ 0 h 6127667"/>
              <a:gd name="connsiteX6" fmla="*/ 3200480 w 4095226"/>
              <a:gd name="connsiteY6" fmla="*/ 3074780 h 6127667"/>
              <a:gd name="connsiteX7" fmla="*/ 2947560 w 4095226"/>
              <a:gd name="connsiteY7" fmla="*/ 5443466 h 6127667"/>
              <a:gd name="connsiteX8" fmla="*/ 1335077 w 4095226"/>
              <a:gd name="connsiteY8" fmla="*/ 6127667 h 6127667"/>
              <a:gd name="connsiteX9" fmla="*/ 692784 w 4095226"/>
              <a:gd name="connsiteY9" fmla="*/ 5094159 h 6127667"/>
              <a:gd name="connsiteX10" fmla="*/ 702148 w 4095226"/>
              <a:gd name="connsiteY10" fmla="*/ 4017890 h 6127667"/>
              <a:gd name="connsiteX11" fmla="*/ 60704 w 4095226"/>
              <a:gd name="connsiteY11" fmla="*/ 2284625 h 6127667"/>
              <a:gd name="connsiteX0" fmla="*/ 633910 w 4095226"/>
              <a:gd name="connsiteY0" fmla="*/ 1998022 h 6127667"/>
              <a:gd name="connsiteX1" fmla="*/ 1066373 w 4095226"/>
              <a:gd name="connsiteY1" fmla="*/ 1627352 h 6127667"/>
              <a:gd name="connsiteX2" fmla="*/ 2456249 w 4095226"/>
              <a:gd name="connsiteY2" fmla="*/ 688755 h 6127667"/>
              <a:gd name="connsiteX3" fmla="*/ 2447101 w 4095226"/>
              <a:gd name="connsiteY3" fmla="*/ 693223 h 6127667"/>
              <a:gd name="connsiteX4" fmla="*/ 3486135 w 4095226"/>
              <a:gd name="connsiteY4" fmla="*/ 204149 h 6127667"/>
              <a:gd name="connsiteX5" fmla="*/ 4095226 w 4095226"/>
              <a:gd name="connsiteY5" fmla="*/ 0 h 6127667"/>
              <a:gd name="connsiteX6" fmla="*/ 3200480 w 4095226"/>
              <a:gd name="connsiteY6" fmla="*/ 3074780 h 6127667"/>
              <a:gd name="connsiteX7" fmla="*/ 2947560 w 4095226"/>
              <a:gd name="connsiteY7" fmla="*/ 5443466 h 6127667"/>
              <a:gd name="connsiteX8" fmla="*/ 1335077 w 4095226"/>
              <a:gd name="connsiteY8" fmla="*/ 6127667 h 6127667"/>
              <a:gd name="connsiteX9" fmla="*/ 692784 w 4095226"/>
              <a:gd name="connsiteY9" fmla="*/ 5094159 h 6127667"/>
              <a:gd name="connsiteX10" fmla="*/ 702148 w 4095226"/>
              <a:gd name="connsiteY10" fmla="*/ 4017890 h 6127667"/>
              <a:gd name="connsiteX11" fmla="*/ 60704 w 4095226"/>
              <a:gd name="connsiteY11" fmla="*/ 2284625 h 6127667"/>
              <a:gd name="connsiteX0" fmla="*/ 633910 w 4095226"/>
              <a:gd name="connsiteY0" fmla="*/ 1998022 h 6127667"/>
              <a:gd name="connsiteX1" fmla="*/ 1066373 w 4095226"/>
              <a:gd name="connsiteY1" fmla="*/ 1627352 h 6127667"/>
              <a:gd name="connsiteX2" fmla="*/ 2456249 w 4095226"/>
              <a:gd name="connsiteY2" fmla="*/ 688755 h 6127667"/>
              <a:gd name="connsiteX3" fmla="*/ 2447101 w 4095226"/>
              <a:gd name="connsiteY3" fmla="*/ 693223 h 6127667"/>
              <a:gd name="connsiteX4" fmla="*/ 3486135 w 4095226"/>
              <a:gd name="connsiteY4" fmla="*/ 204149 h 6127667"/>
              <a:gd name="connsiteX5" fmla="*/ 4095226 w 4095226"/>
              <a:gd name="connsiteY5" fmla="*/ 0 h 6127667"/>
              <a:gd name="connsiteX6" fmla="*/ 3200480 w 4095226"/>
              <a:gd name="connsiteY6" fmla="*/ 3074780 h 6127667"/>
              <a:gd name="connsiteX7" fmla="*/ 2947560 w 4095226"/>
              <a:gd name="connsiteY7" fmla="*/ 5443466 h 6127667"/>
              <a:gd name="connsiteX8" fmla="*/ 1335077 w 4095226"/>
              <a:gd name="connsiteY8" fmla="*/ 6127667 h 6127667"/>
              <a:gd name="connsiteX9" fmla="*/ 692784 w 4095226"/>
              <a:gd name="connsiteY9" fmla="*/ 5094159 h 6127667"/>
              <a:gd name="connsiteX10" fmla="*/ 702148 w 4095226"/>
              <a:gd name="connsiteY10" fmla="*/ 4017890 h 6127667"/>
              <a:gd name="connsiteX11" fmla="*/ 60704 w 4095226"/>
              <a:gd name="connsiteY11" fmla="*/ 2284625 h 6127667"/>
              <a:gd name="connsiteX0" fmla="*/ 633910 w 4095226"/>
              <a:gd name="connsiteY0" fmla="*/ 1998022 h 6127667"/>
              <a:gd name="connsiteX1" fmla="*/ 1066373 w 4095226"/>
              <a:gd name="connsiteY1" fmla="*/ 1627352 h 6127667"/>
              <a:gd name="connsiteX2" fmla="*/ 2456249 w 4095226"/>
              <a:gd name="connsiteY2" fmla="*/ 688755 h 6127667"/>
              <a:gd name="connsiteX3" fmla="*/ 2447101 w 4095226"/>
              <a:gd name="connsiteY3" fmla="*/ 693223 h 6127667"/>
              <a:gd name="connsiteX4" fmla="*/ 3486135 w 4095226"/>
              <a:gd name="connsiteY4" fmla="*/ 204149 h 6127667"/>
              <a:gd name="connsiteX5" fmla="*/ 4095226 w 4095226"/>
              <a:gd name="connsiteY5" fmla="*/ 0 h 6127667"/>
              <a:gd name="connsiteX6" fmla="*/ 3200480 w 4095226"/>
              <a:gd name="connsiteY6" fmla="*/ 3074780 h 6127667"/>
              <a:gd name="connsiteX7" fmla="*/ 2947560 w 4095226"/>
              <a:gd name="connsiteY7" fmla="*/ 5443466 h 6127667"/>
              <a:gd name="connsiteX8" fmla="*/ 1335077 w 4095226"/>
              <a:gd name="connsiteY8" fmla="*/ 6127667 h 6127667"/>
              <a:gd name="connsiteX9" fmla="*/ 692784 w 4095226"/>
              <a:gd name="connsiteY9" fmla="*/ 5094159 h 6127667"/>
              <a:gd name="connsiteX10" fmla="*/ 702148 w 4095226"/>
              <a:gd name="connsiteY10" fmla="*/ 4017890 h 6127667"/>
              <a:gd name="connsiteX11" fmla="*/ 60704 w 4095226"/>
              <a:gd name="connsiteY11" fmla="*/ 2284625 h 6127667"/>
              <a:gd name="connsiteX0" fmla="*/ 633910 w 4095226"/>
              <a:gd name="connsiteY0" fmla="*/ 1998022 h 6127667"/>
              <a:gd name="connsiteX1" fmla="*/ 1066373 w 4095226"/>
              <a:gd name="connsiteY1" fmla="*/ 1627352 h 6127667"/>
              <a:gd name="connsiteX2" fmla="*/ 2456249 w 4095226"/>
              <a:gd name="connsiteY2" fmla="*/ 688755 h 6127667"/>
              <a:gd name="connsiteX3" fmla="*/ 2447101 w 4095226"/>
              <a:gd name="connsiteY3" fmla="*/ 693223 h 6127667"/>
              <a:gd name="connsiteX4" fmla="*/ 3486135 w 4095226"/>
              <a:gd name="connsiteY4" fmla="*/ 204149 h 6127667"/>
              <a:gd name="connsiteX5" fmla="*/ 4095226 w 4095226"/>
              <a:gd name="connsiteY5" fmla="*/ 0 h 6127667"/>
              <a:gd name="connsiteX6" fmla="*/ 3200480 w 4095226"/>
              <a:gd name="connsiteY6" fmla="*/ 3074780 h 6127667"/>
              <a:gd name="connsiteX7" fmla="*/ 2947560 w 4095226"/>
              <a:gd name="connsiteY7" fmla="*/ 5443466 h 6127667"/>
              <a:gd name="connsiteX8" fmla="*/ 1335077 w 4095226"/>
              <a:gd name="connsiteY8" fmla="*/ 6127667 h 6127667"/>
              <a:gd name="connsiteX9" fmla="*/ 692784 w 4095226"/>
              <a:gd name="connsiteY9" fmla="*/ 5094159 h 6127667"/>
              <a:gd name="connsiteX10" fmla="*/ 702148 w 4095226"/>
              <a:gd name="connsiteY10" fmla="*/ 4017890 h 6127667"/>
              <a:gd name="connsiteX11" fmla="*/ 60704 w 4095226"/>
              <a:gd name="connsiteY11" fmla="*/ 2284625 h 6127667"/>
              <a:gd name="connsiteX0" fmla="*/ 633910 w 4095226"/>
              <a:gd name="connsiteY0" fmla="*/ 1998022 h 6127667"/>
              <a:gd name="connsiteX1" fmla="*/ 1066373 w 4095226"/>
              <a:gd name="connsiteY1" fmla="*/ 1627352 h 6127667"/>
              <a:gd name="connsiteX2" fmla="*/ 2456249 w 4095226"/>
              <a:gd name="connsiteY2" fmla="*/ 688755 h 6127667"/>
              <a:gd name="connsiteX3" fmla="*/ 2447101 w 4095226"/>
              <a:gd name="connsiteY3" fmla="*/ 693223 h 6127667"/>
              <a:gd name="connsiteX4" fmla="*/ 3486135 w 4095226"/>
              <a:gd name="connsiteY4" fmla="*/ 204149 h 6127667"/>
              <a:gd name="connsiteX5" fmla="*/ 4095226 w 4095226"/>
              <a:gd name="connsiteY5" fmla="*/ 0 h 6127667"/>
              <a:gd name="connsiteX6" fmla="*/ 3200480 w 4095226"/>
              <a:gd name="connsiteY6" fmla="*/ 3074780 h 6127667"/>
              <a:gd name="connsiteX7" fmla="*/ 2947560 w 4095226"/>
              <a:gd name="connsiteY7" fmla="*/ 5443466 h 6127667"/>
              <a:gd name="connsiteX8" fmla="*/ 1335077 w 4095226"/>
              <a:gd name="connsiteY8" fmla="*/ 6127667 h 6127667"/>
              <a:gd name="connsiteX9" fmla="*/ 692784 w 4095226"/>
              <a:gd name="connsiteY9" fmla="*/ 5094159 h 6127667"/>
              <a:gd name="connsiteX10" fmla="*/ 702148 w 4095226"/>
              <a:gd name="connsiteY10" fmla="*/ 4017890 h 6127667"/>
              <a:gd name="connsiteX11" fmla="*/ 60704 w 4095226"/>
              <a:gd name="connsiteY11" fmla="*/ 2284625 h 6127667"/>
              <a:gd name="connsiteX0" fmla="*/ 633910 w 4095226"/>
              <a:gd name="connsiteY0" fmla="*/ 1998022 h 6127667"/>
              <a:gd name="connsiteX1" fmla="*/ 1066373 w 4095226"/>
              <a:gd name="connsiteY1" fmla="*/ 1627352 h 6127667"/>
              <a:gd name="connsiteX2" fmla="*/ 2456249 w 4095226"/>
              <a:gd name="connsiteY2" fmla="*/ 688755 h 6127667"/>
              <a:gd name="connsiteX3" fmla="*/ 2447101 w 4095226"/>
              <a:gd name="connsiteY3" fmla="*/ 693223 h 6127667"/>
              <a:gd name="connsiteX4" fmla="*/ 3486135 w 4095226"/>
              <a:gd name="connsiteY4" fmla="*/ 204149 h 6127667"/>
              <a:gd name="connsiteX5" fmla="*/ 4095226 w 4095226"/>
              <a:gd name="connsiteY5" fmla="*/ 0 h 6127667"/>
              <a:gd name="connsiteX6" fmla="*/ 3200480 w 4095226"/>
              <a:gd name="connsiteY6" fmla="*/ 3074780 h 6127667"/>
              <a:gd name="connsiteX7" fmla="*/ 2947560 w 4095226"/>
              <a:gd name="connsiteY7" fmla="*/ 5443466 h 6127667"/>
              <a:gd name="connsiteX8" fmla="*/ 1335077 w 4095226"/>
              <a:gd name="connsiteY8" fmla="*/ 6127667 h 6127667"/>
              <a:gd name="connsiteX9" fmla="*/ 692784 w 4095226"/>
              <a:gd name="connsiteY9" fmla="*/ 5094159 h 6127667"/>
              <a:gd name="connsiteX10" fmla="*/ 702148 w 4095226"/>
              <a:gd name="connsiteY10" fmla="*/ 4017890 h 6127667"/>
              <a:gd name="connsiteX11" fmla="*/ 60704 w 4095226"/>
              <a:gd name="connsiteY11" fmla="*/ 2284625 h 6127667"/>
              <a:gd name="connsiteX0" fmla="*/ 1066373 w 4095226"/>
              <a:gd name="connsiteY0" fmla="*/ 1627352 h 6127667"/>
              <a:gd name="connsiteX1" fmla="*/ 2456249 w 4095226"/>
              <a:gd name="connsiteY1" fmla="*/ 688755 h 6127667"/>
              <a:gd name="connsiteX2" fmla="*/ 2447101 w 4095226"/>
              <a:gd name="connsiteY2" fmla="*/ 693223 h 6127667"/>
              <a:gd name="connsiteX3" fmla="*/ 3486135 w 4095226"/>
              <a:gd name="connsiteY3" fmla="*/ 204149 h 6127667"/>
              <a:gd name="connsiteX4" fmla="*/ 4095226 w 4095226"/>
              <a:gd name="connsiteY4" fmla="*/ 0 h 6127667"/>
              <a:gd name="connsiteX5" fmla="*/ 3200480 w 4095226"/>
              <a:gd name="connsiteY5" fmla="*/ 3074780 h 6127667"/>
              <a:gd name="connsiteX6" fmla="*/ 2947560 w 4095226"/>
              <a:gd name="connsiteY6" fmla="*/ 5443466 h 6127667"/>
              <a:gd name="connsiteX7" fmla="*/ 1335077 w 4095226"/>
              <a:gd name="connsiteY7" fmla="*/ 6127667 h 6127667"/>
              <a:gd name="connsiteX8" fmla="*/ 692784 w 4095226"/>
              <a:gd name="connsiteY8" fmla="*/ 5094159 h 6127667"/>
              <a:gd name="connsiteX9" fmla="*/ 702148 w 4095226"/>
              <a:gd name="connsiteY9" fmla="*/ 4017890 h 6127667"/>
              <a:gd name="connsiteX10" fmla="*/ 60704 w 4095226"/>
              <a:gd name="connsiteY10" fmla="*/ 2284625 h 6127667"/>
              <a:gd name="connsiteX0" fmla="*/ 383985 w 3412838"/>
              <a:gd name="connsiteY0" fmla="*/ 1627352 h 6127667"/>
              <a:gd name="connsiteX1" fmla="*/ 1773861 w 3412838"/>
              <a:gd name="connsiteY1" fmla="*/ 688755 h 6127667"/>
              <a:gd name="connsiteX2" fmla="*/ 1764713 w 3412838"/>
              <a:gd name="connsiteY2" fmla="*/ 693223 h 6127667"/>
              <a:gd name="connsiteX3" fmla="*/ 2803747 w 3412838"/>
              <a:gd name="connsiteY3" fmla="*/ 204149 h 6127667"/>
              <a:gd name="connsiteX4" fmla="*/ 3412838 w 3412838"/>
              <a:gd name="connsiteY4" fmla="*/ 0 h 6127667"/>
              <a:gd name="connsiteX5" fmla="*/ 2518092 w 3412838"/>
              <a:gd name="connsiteY5" fmla="*/ 3074780 h 6127667"/>
              <a:gd name="connsiteX6" fmla="*/ 2265172 w 3412838"/>
              <a:gd name="connsiteY6" fmla="*/ 5443466 h 6127667"/>
              <a:gd name="connsiteX7" fmla="*/ 652689 w 3412838"/>
              <a:gd name="connsiteY7" fmla="*/ 6127667 h 6127667"/>
              <a:gd name="connsiteX8" fmla="*/ 10396 w 3412838"/>
              <a:gd name="connsiteY8" fmla="*/ 5094159 h 6127667"/>
              <a:gd name="connsiteX9" fmla="*/ 19760 w 3412838"/>
              <a:gd name="connsiteY9" fmla="*/ 4017890 h 6127667"/>
              <a:gd name="connsiteX10" fmla="*/ 60704 w 3412838"/>
              <a:gd name="connsiteY10" fmla="*/ 2052613 h 6127667"/>
              <a:gd name="connsiteX0" fmla="*/ 383985 w 3412838"/>
              <a:gd name="connsiteY0" fmla="*/ 1627352 h 6127667"/>
              <a:gd name="connsiteX1" fmla="*/ 1773861 w 3412838"/>
              <a:gd name="connsiteY1" fmla="*/ 688755 h 6127667"/>
              <a:gd name="connsiteX2" fmla="*/ 1764713 w 3412838"/>
              <a:gd name="connsiteY2" fmla="*/ 693223 h 6127667"/>
              <a:gd name="connsiteX3" fmla="*/ 2803747 w 3412838"/>
              <a:gd name="connsiteY3" fmla="*/ 204149 h 6127667"/>
              <a:gd name="connsiteX4" fmla="*/ 3412838 w 3412838"/>
              <a:gd name="connsiteY4" fmla="*/ 0 h 6127667"/>
              <a:gd name="connsiteX5" fmla="*/ 2518092 w 3412838"/>
              <a:gd name="connsiteY5" fmla="*/ 3074780 h 6127667"/>
              <a:gd name="connsiteX6" fmla="*/ 2265172 w 3412838"/>
              <a:gd name="connsiteY6" fmla="*/ 5443466 h 6127667"/>
              <a:gd name="connsiteX7" fmla="*/ 652689 w 3412838"/>
              <a:gd name="connsiteY7" fmla="*/ 6127667 h 6127667"/>
              <a:gd name="connsiteX8" fmla="*/ 10396 w 3412838"/>
              <a:gd name="connsiteY8" fmla="*/ 5094159 h 6127667"/>
              <a:gd name="connsiteX9" fmla="*/ 19760 w 3412838"/>
              <a:gd name="connsiteY9" fmla="*/ 4017890 h 6127667"/>
              <a:gd name="connsiteX10" fmla="*/ 60704 w 3412838"/>
              <a:gd name="connsiteY10" fmla="*/ 2052613 h 6127667"/>
              <a:gd name="connsiteX0" fmla="*/ 383985 w 3412838"/>
              <a:gd name="connsiteY0" fmla="*/ 1627352 h 6127667"/>
              <a:gd name="connsiteX1" fmla="*/ 1773861 w 3412838"/>
              <a:gd name="connsiteY1" fmla="*/ 688755 h 6127667"/>
              <a:gd name="connsiteX2" fmla="*/ 1764713 w 3412838"/>
              <a:gd name="connsiteY2" fmla="*/ 693223 h 6127667"/>
              <a:gd name="connsiteX3" fmla="*/ 2803747 w 3412838"/>
              <a:gd name="connsiteY3" fmla="*/ 204149 h 6127667"/>
              <a:gd name="connsiteX4" fmla="*/ 3412838 w 3412838"/>
              <a:gd name="connsiteY4" fmla="*/ 0 h 6127667"/>
              <a:gd name="connsiteX5" fmla="*/ 2518092 w 3412838"/>
              <a:gd name="connsiteY5" fmla="*/ 3074780 h 6127667"/>
              <a:gd name="connsiteX6" fmla="*/ 2265172 w 3412838"/>
              <a:gd name="connsiteY6" fmla="*/ 5443466 h 6127667"/>
              <a:gd name="connsiteX7" fmla="*/ 652689 w 3412838"/>
              <a:gd name="connsiteY7" fmla="*/ 6127667 h 6127667"/>
              <a:gd name="connsiteX8" fmla="*/ 10396 w 3412838"/>
              <a:gd name="connsiteY8" fmla="*/ 5094159 h 6127667"/>
              <a:gd name="connsiteX9" fmla="*/ 19760 w 3412838"/>
              <a:gd name="connsiteY9" fmla="*/ 4017890 h 6127667"/>
              <a:gd name="connsiteX10" fmla="*/ 60704 w 3412838"/>
              <a:gd name="connsiteY10" fmla="*/ 2052613 h 6127667"/>
              <a:gd name="connsiteX0" fmla="*/ 547758 w 3576611"/>
              <a:gd name="connsiteY0" fmla="*/ 1627352 h 6127667"/>
              <a:gd name="connsiteX1" fmla="*/ 1937634 w 3576611"/>
              <a:gd name="connsiteY1" fmla="*/ 688755 h 6127667"/>
              <a:gd name="connsiteX2" fmla="*/ 1928486 w 3576611"/>
              <a:gd name="connsiteY2" fmla="*/ 693223 h 6127667"/>
              <a:gd name="connsiteX3" fmla="*/ 2967520 w 3576611"/>
              <a:gd name="connsiteY3" fmla="*/ 204149 h 6127667"/>
              <a:gd name="connsiteX4" fmla="*/ 3576611 w 3576611"/>
              <a:gd name="connsiteY4" fmla="*/ 0 h 6127667"/>
              <a:gd name="connsiteX5" fmla="*/ 2681865 w 3576611"/>
              <a:gd name="connsiteY5" fmla="*/ 3074780 h 6127667"/>
              <a:gd name="connsiteX6" fmla="*/ 2428945 w 3576611"/>
              <a:gd name="connsiteY6" fmla="*/ 5443466 h 6127667"/>
              <a:gd name="connsiteX7" fmla="*/ 816462 w 3576611"/>
              <a:gd name="connsiteY7" fmla="*/ 6127667 h 6127667"/>
              <a:gd name="connsiteX8" fmla="*/ 174169 w 3576611"/>
              <a:gd name="connsiteY8" fmla="*/ 5094159 h 6127667"/>
              <a:gd name="connsiteX9" fmla="*/ 183533 w 3576611"/>
              <a:gd name="connsiteY9" fmla="*/ 4017890 h 6127667"/>
              <a:gd name="connsiteX10" fmla="*/ 60704 w 3576611"/>
              <a:gd name="connsiteY10" fmla="*/ 2052613 h 6127667"/>
              <a:gd name="connsiteX0" fmla="*/ 547758 w 3576611"/>
              <a:gd name="connsiteY0" fmla="*/ 1627352 h 6127667"/>
              <a:gd name="connsiteX1" fmla="*/ 1937634 w 3576611"/>
              <a:gd name="connsiteY1" fmla="*/ 688755 h 6127667"/>
              <a:gd name="connsiteX2" fmla="*/ 1928486 w 3576611"/>
              <a:gd name="connsiteY2" fmla="*/ 693223 h 6127667"/>
              <a:gd name="connsiteX3" fmla="*/ 2967520 w 3576611"/>
              <a:gd name="connsiteY3" fmla="*/ 204149 h 6127667"/>
              <a:gd name="connsiteX4" fmla="*/ 3576611 w 3576611"/>
              <a:gd name="connsiteY4" fmla="*/ 0 h 6127667"/>
              <a:gd name="connsiteX5" fmla="*/ 2681865 w 3576611"/>
              <a:gd name="connsiteY5" fmla="*/ 3074780 h 6127667"/>
              <a:gd name="connsiteX6" fmla="*/ 2428945 w 3576611"/>
              <a:gd name="connsiteY6" fmla="*/ 5443466 h 6127667"/>
              <a:gd name="connsiteX7" fmla="*/ 816462 w 3576611"/>
              <a:gd name="connsiteY7" fmla="*/ 6127667 h 6127667"/>
              <a:gd name="connsiteX8" fmla="*/ 174169 w 3576611"/>
              <a:gd name="connsiteY8" fmla="*/ 5094159 h 6127667"/>
              <a:gd name="connsiteX9" fmla="*/ 183533 w 3576611"/>
              <a:gd name="connsiteY9" fmla="*/ 4017890 h 6127667"/>
              <a:gd name="connsiteX10" fmla="*/ 60704 w 3576611"/>
              <a:gd name="connsiteY10" fmla="*/ 2052613 h 6127667"/>
              <a:gd name="connsiteX0" fmla="*/ 487054 w 3515907"/>
              <a:gd name="connsiteY0" fmla="*/ 1627352 h 6127667"/>
              <a:gd name="connsiteX1" fmla="*/ 1876930 w 3515907"/>
              <a:gd name="connsiteY1" fmla="*/ 688755 h 6127667"/>
              <a:gd name="connsiteX2" fmla="*/ 1867782 w 3515907"/>
              <a:gd name="connsiteY2" fmla="*/ 693223 h 6127667"/>
              <a:gd name="connsiteX3" fmla="*/ 2906816 w 3515907"/>
              <a:gd name="connsiteY3" fmla="*/ 204149 h 6127667"/>
              <a:gd name="connsiteX4" fmla="*/ 3515907 w 3515907"/>
              <a:gd name="connsiteY4" fmla="*/ 0 h 6127667"/>
              <a:gd name="connsiteX5" fmla="*/ 2621161 w 3515907"/>
              <a:gd name="connsiteY5" fmla="*/ 3074780 h 6127667"/>
              <a:gd name="connsiteX6" fmla="*/ 2368241 w 3515907"/>
              <a:gd name="connsiteY6" fmla="*/ 5443466 h 6127667"/>
              <a:gd name="connsiteX7" fmla="*/ 755758 w 3515907"/>
              <a:gd name="connsiteY7" fmla="*/ 6127667 h 6127667"/>
              <a:gd name="connsiteX8" fmla="*/ 113465 w 3515907"/>
              <a:gd name="connsiteY8" fmla="*/ 5094159 h 6127667"/>
              <a:gd name="connsiteX9" fmla="*/ 122829 w 3515907"/>
              <a:gd name="connsiteY9" fmla="*/ 4017890 h 6127667"/>
              <a:gd name="connsiteX10" fmla="*/ 0 w 3515907"/>
              <a:gd name="connsiteY10" fmla="*/ 2052613 h 6127667"/>
              <a:gd name="connsiteX0" fmla="*/ 373589 w 3402442"/>
              <a:gd name="connsiteY0" fmla="*/ 1627352 h 6127667"/>
              <a:gd name="connsiteX1" fmla="*/ 1763465 w 3402442"/>
              <a:gd name="connsiteY1" fmla="*/ 688755 h 6127667"/>
              <a:gd name="connsiteX2" fmla="*/ 1754317 w 3402442"/>
              <a:gd name="connsiteY2" fmla="*/ 693223 h 6127667"/>
              <a:gd name="connsiteX3" fmla="*/ 2793351 w 3402442"/>
              <a:gd name="connsiteY3" fmla="*/ 204149 h 6127667"/>
              <a:gd name="connsiteX4" fmla="*/ 3402442 w 3402442"/>
              <a:gd name="connsiteY4" fmla="*/ 0 h 6127667"/>
              <a:gd name="connsiteX5" fmla="*/ 2507696 w 3402442"/>
              <a:gd name="connsiteY5" fmla="*/ 3074780 h 6127667"/>
              <a:gd name="connsiteX6" fmla="*/ 2254776 w 3402442"/>
              <a:gd name="connsiteY6" fmla="*/ 5443466 h 6127667"/>
              <a:gd name="connsiteX7" fmla="*/ 642293 w 3402442"/>
              <a:gd name="connsiteY7" fmla="*/ 6127667 h 6127667"/>
              <a:gd name="connsiteX8" fmla="*/ 0 w 3402442"/>
              <a:gd name="connsiteY8" fmla="*/ 5094159 h 6127667"/>
              <a:gd name="connsiteX9" fmla="*/ 9364 w 3402442"/>
              <a:gd name="connsiteY9" fmla="*/ 4017890 h 6127667"/>
              <a:gd name="connsiteX10" fmla="*/ 63956 w 3402442"/>
              <a:gd name="connsiteY10" fmla="*/ 2052613 h 6127667"/>
              <a:gd name="connsiteX0" fmla="*/ 373589 w 3402442"/>
              <a:gd name="connsiteY0" fmla="*/ 1627352 h 6127667"/>
              <a:gd name="connsiteX1" fmla="*/ 1763465 w 3402442"/>
              <a:gd name="connsiteY1" fmla="*/ 688755 h 6127667"/>
              <a:gd name="connsiteX2" fmla="*/ 1754317 w 3402442"/>
              <a:gd name="connsiteY2" fmla="*/ 693223 h 6127667"/>
              <a:gd name="connsiteX3" fmla="*/ 2793351 w 3402442"/>
              <a:gd name="connsiteY3" fmla="*/ 204149 h 6127667"/>
              <a:gd name="connsiteX4" fmla="*/ 3402442 w 3402442"/>
              <a:gd name="connsiteY4" fmla="*/ 0 h 6127667"/>
              <a:gd name="connsiteX5" fmla="*/ 2507696 w 3402442"/>
              <a:gd name="connsiteY5" fmla="*/ 3074780 h 6127667"/>
              <a:gd name="connsiteX6" fmla="*/ 2254776 w 3402442"/>
              <a:gd name="connsiteY6" fmla="*/ 5443466 h 6127667"/>
              <a:gd name="connsiteX7" fmla="*/ 642293 w 3402442"/>
              <a:gd name="connsiteY7" fmla="*/ 6127667 h 6127667"/>
              <a:gd name="connsiteX8" fmla="*/ 0 w 3402442"/>
              <a:gd name="connsiteY8" fmla="*/ 5094159 h 6127667"/>
              <a:gd name="connsiteX9" fmla="*/ 9364 w 3402442"/>
              <a:gd name="connsiteY9" fmla="*/ 4017890 h 6127667"/>
              <a:gd name="connsiteX10" fmla="*/ 63956 w 3402442"/>
              <a:gd name="connsiteY10" fmla="*/ 2052613 h 6127667"/>
              <a:gd name="connsiteX0" fmla="*/ 373589 w 3402442"/>
              <a:gd name="connsiteY0" fmla="*/ 1627352 h 6127667"/>
              <a:gd name="connsiteX1" fmla="*/ 1763465 w 3402442"/>
              <a:gd name="connsiteY1" fmla="*/ 688755 h 6127667"/>
              <a:gd name="connsiteX2" fmla="*/ 1754317 w 3402442"/>
              <a:gd name="connsiteY2" fmla="*/ 693223 h 6127667"/>
              <a:gd name="connsiteX3" fmla="*/ 2793351 w 3402442"/>
              <a:gd name="connsiteY3" fmla="*/ 204149 h 6127667"/>
              <a:gd name="connsiteX4" fmla="*/ 3402442 w 3402442"/>
              <a:gd name="connsiteY4" fmla="*/ 0 h 6127667"/>
              <a:gd name="connsiteX5" fmla="*/ 2507696 w 3402442"/>
              <a:gd name="connsiteY5" fmla="*/ 3074780 h 6127667"/>
              <a:gd name="connsiteX6" fmla="*/ 2254776 w 3402442"/>
              <a:gd name="connsiteY6" fmla="*/ 5443466 h 6127667"/>
              <a:gd name="connsiteX7" fmla="*/ 642293 w 3402442"/>
              <a:gd name="connsiteY7" fmla="*/ 6127667 h 6127667"/>
              <a:gd name="connsiteX8" fmla="*/ 0 w 3402442"/>
              <a:gd name="connsiteY8" fmla="*/ 5094159 h 6127667"/>
              <a:gd name="connsiteX9" fmla="*/ 9364 w 3402442"/>
              <a:gd name="connsiteY9" fmla="*/ 4017890 h 6127667"/>
              <a:gd name="connsiteX10" fmla="*/ 63956 w 3402442"/>
              <a:gd name="connsiteY10" fmla="*/ 2052613 h 6127667"/>
              <a:gd name="connsiteX0" fmla="*/ 428160 w 3457013"/>
              <a:gd name="connsiteY0" fmla="*/ 1627352 h 6127667"/>
              <a:gd name="connsiteX1" fmla="*/ 1818036 w 3457013"/>
              <a:gd name="connsiteY1" fmla="*/ 688755 h 6127667"/>
              <a:gd name="connsiteX2" fmla="*/ 1808888 w 3457013"/>
              <a:gd name="connsiteY2" fmla="*/ 693223 h 6127667"/>
              <a:gd name="connsiteX3" fmla="*/ 2847922 w 3457013"/>
              <a:gd name="connsiteY3" fmla="*/ 204149 h 6127667"/>
              <a:gd name="connsiteX4" fmla="*/ 3457013 w 3457013"/>
              <a:gd name="connsiteY4" fmla="*/ 0 h 6127667"/>
              <a:gd name="connsiteX5" fmla="*/ 2562267 w 3457013"/>
              <a:gd name="connsiteY5" fmla="*/ 3074780 h 6127667"/>
              <a:gd name="connsiteX6" fmla="*/ 2309347 w 3457013"/>
              <a:gd name="connsiteY6" fmla="*/ 5443466 h 6127667"/>
              <a:gd name="connsiteX7" fmla="*/ 696864 w 3457013"/>
              <a:gd name="connsiteY7" fmla="*/ 6127667 h 6127667"/>
              <a:gd name="connsiteX8" fmla="*/ 54571 w 3457013"/>
              <a:gd name="connsiteY8" fmla="*/ 5094159 h 6127667"/>
              <a:gd name="connsiteX9" fmla="*/ 63935 w 3457013"/>
              <a:gd name="connsiteY9" fmla="*/ 4017890 h 6127667"/>
              <a:gd name="connsiteX10" fmla="*/ 47057 w 3457013"/>
              <a:gd name="connsiteY10" fmla="*/ 2052589 h 6127667"/>
              <a:gd name="connsiteX0" fmla="*/ 428160 w 3457013"/>
              <a:gd name="connsiteY0" fmla="*/ 1627352 h 6127667"/>
              <a:gd name="connsiteX1" fmla="*/ 432426 w 3457013"/>
              <a:gd name="connsiteY1" fmla="*/ 1615884 h 6127667"/>
              <a:gd name="connsiteX2" fmla="*/ 1818036 w 3457013"/>
              <a:gd name="connsiteY2" fmla="*/ 688755 h 6127667"/>
              <a:gd name="connsiteX3" fmla="*/ 1808888 w 3457013"/>
              <a:gd name="connsiteY3" fmla="*/ 693223 h 6127667"/>
              <a:gd name="connsiteX4" fmla="*/ 2847922 w 3457013"/>
              <a:gd name="connsiteY4" fmla="*/ 204149 h 6127667"/>
              <a:gd name="connsiteX5" fmla="*/ 3457013 w 3457013"/>
              <a:gd name="connsiteY5" fmla="*/ 0 h 6127667"/>
              <a:gd name="connsiteX6" fmla="*/ 2562267 w 3457013"/>
              <a:gd name="connsiteY6" fmla="*/ 3074780 h 6127667"/>
              <a:gd name="connsiteX7" fmla="*/ 2309347 w 3457013"/>
              <a:gd name="connsiteY7" fmla="*/ 5443466 h 6127667"/>
              <a:gd name="connsiteX8" fmla="*/ 696864 w 3457013"/>
              <a:gd name="connsiteY8" fmla="*/ 6127667 h 6127667"/>
              <a:gd name="connsiteX9" fmla="*/ 54571 w 3457013"/>
              <a:gd name="connsiteY9" fmla="*/ 5094159 h 6127667"/>
              <a:gd name="connsiteX10" fmla="*/ 63935 w 3457013"/>
              <a:gd name="connsiteY10" fmla="*/ 4017890 h 6127667"/>
              <a:gd name="connsiteX11" fmla="*/ 47057 w 3457013"/>
              <a:gd name="connsiteY11" fmla="*/ 2052589 h 6127667"/>
              <a:gd name="connsiteX0" fmla="*/ 483626 w 3512479"/>
              <a:gd name="connsiteY0" fmla="*/ 1627352 h 6127667"/>
              <a:gd name="connsiteX1" fmla="*/ 487892 w 3512479"/>
              <a:gd name="connsiteY1" fmla="*/ 1615884 h 6127667"/>
              <a:gd name="connsiteX2" fmla="*/ 1873502 w 3512479"/>
              <a:gd name="connsiteY2" fmla="*/ 688755 h 6127667"/>
              <a:gd name="connsiteX3" fmla="*/ 1864354 w 3512479"/>
              <a:gd name="connsiteY3" fmla="*/ 693223 h 6127667"/>
              <a:gd name="connsiteX4" fmla="*/ 2903388 w 3512479"/>
              <a:gd name="connsiteY4" fmla="*/ 204149 h 6127667"/>
              <a:gd name="connsiteX5" fmla="*/ 3512479 w 3512479"/>
              <a:gd name="connsiteY5" fmla="*/ 0 h 6127667"/>
              <a:gd name="connsiteX6" fmla="*/ 2617733 w 3512479"/>
              <a:gd name="connsiteY6" fmla="*/ 3074780 h 6127667"/>
              <a:gd name="connsiteX7" fmla="*/ 2364813 w 3512479"/>
              <a:gd name="connsiteY7" fmla="*/ 5443466 h 6127667"/>
              <a:gd name="connsiteX8" fmla="*/ 752330 w 3512479"/>
              <a:gd name="connsiteY8" fmla="*/ 6127667 h 6127667"/>
              <a:gd name="connsiteX9" fmla="*/ 110037 w 3512479"/>
              <a:gd name="connsiteY9" fmla="*/ 5094159 h 6127667"/>
              <a:gd name="connsiteX10" fmla="*/ 474244 w 3512479"/>
              <a:gd name="connsiteY10" fmla="*/ 5082416 h 6127667"/>
              <a:gd name="connsiteX11" fmla="*/ 119401 w 3512479"/>
              <a:gd name="connsiteY11" fmla="*/ 4017890 h 6127667"/>
              <a:gd name="connsiteX12" fmla="*/ 102523 w 3512479"/>
              <a:gd name="connsiteY12" fmla="*/ 2052589 h 6127667"/>
              <a:gd name="connsiteX0" fmla="*/ 428160 w 3457013"/>
              <a:gd name="connsiteY0" fmla="*/ 1627352 h 6127667"/>
              <a:gd name="connsiteX1" fmla="*/ 432426 w 3457013"/>
              <a:gd name="connsiteY1" fmla="*/ 1615884 h 6127667"/>
              <a:gd name="connsiteX2" fmla="*/ 1818036 w 3457013"/>
              <a:gd name="connsiteY2" fmla="*/ 688755 h 6127667"/>
              <a:gd name="connsiteX3" fmla="*/ 1808888 w 3457013"/>
              <a:gd name="connsiteY3" fmla="*/ 693223 h 6127667"/>
              <a:gd name="connsiteX4" fmla="*/ 2847922 w 3457013"/>
              <a:gd name="connsiteY4" fmla="*/ 204149 h 6127667"/>
              <a:gd name="connsiteX5" fmla="*/ 3457013 w 3457013"/>
              <a:gd name="connsiteY5" fmla="*/ 0 h 6127667"/>
              <a:gd name="connsiteX6" fmla="*/ 2562267 w 3457013"/>
              <a:gd name="connsiteY6" fmla="*/ 3074780 h 6127667"/>
              <a:gd name="connsiteX7" fmla="*/ 2309347 w 3457013"/>
              <a:gd name="connsiteY7" fmla="*/ 5443466 h 6127667"/>
              <a:gd name="connsiteX8" fmla="*/ 696864 w 3457013"/>
              <a:gd name="connsiteY8" fmla="*/ 6127667 h 6127667"/>
              <a:gd name="connsiteX9" fmla="*/ 545890 w 3457013"/>
              <a:gd name="connsiteY9" fmla="*/ 5626421 h 6127667"/>
              <a:gd name="connsiteX10" fmla="*/ 418778 w 3457013"/>
              <a:gd name="connsiteY10" fmla="*/ 5082416 h 6127667"/>
              <a:gd name="connsiteX11" fmla="*/ 63935 w 3457013"/>
              <a:gd name="connsiteY11" fmla="*/ 4017890 h 6127667"/>
              <a:gd name="connsiteX12" fmla="*/ 47057 w 3457013"/>
              <a:gd name="connsiteY12" fmla="*/ 2052589 h 6127667"/>
              <a:gd name="connsiteX0" fmla="*/ 428160 w 3457013"/>
              <a:gd name="connsiteY0" fmla="*/ 1627352 h 6127667"/>
              <a:gd name="connsiteX1" fmla="*/ 432426 w 3457013"/>
              <a:gd name="connsiteY1" fmla="*/ 1615884 h 6127667"/>
              <a:gd name="connsiteX2" fmla="*/ 1818036 w 3457013"/>
              <a:gd name="connsiteY2" fmla="*/ 688755 h 6127667"/>
              <a:gd name="connsiteX3" fmla="*/ 1808888 w 3457013"/>
              <a:gd name="connsiteY3" fmla="*/ 693223 h 6127667"/>
              <a:gd name="connsiteX4" fmla="*/ 2847922 w 3457013"/>
              <a:gd name="connsiteY4" fmla="*/ 204149 h 6127667"/>
              <a:gd name="connsiteX5" fmla="*/ 3457013 w 3457013"/>
              <a:gd name="connsiteY5" fmla="*/ 0 h 6127667"/>
              <a:gd name="connsiteX6" fmla="*/ 2562267 w 3457013"/>
              <a:gd name="connsiteY6" fmla="*/ 3074780 h 6127667"/>
              <a:gd name="connsiteX7" fmla="*/ 2309347 w 3457013"/>
              <a:gd name="connsiteY7" fmla="*/ 5443466 h 6127667"/>
              <a:gd name="connsiteX8" fmla="*/ 696864 w 3457013"/>
              <a:gd name="connsiteY8" fmla="*/ 6127667 h 6127667"/>
              <a:gd name="connsiteX9" fmla="*/ 545890 w 3457013"/>
              <a:gd name="connsiteY9" fmla="*/ 5626421 h 6127667"/>
              <a:gd name="connsiteX10" fmla="*/ 418778 w 3457013"/>
              <a:gd name="connsiteY10" fmla="*/ 5082416 h 6127667"/>
              <a:gd name="connsiteX11" fmla="*/ 63935 w 3457013"/>
              <a:gd name="connsiteY11" fmla="*/ 4017890 h 6127667"/>
              <a:gd name="connsiteX12" fmla="*/ 47057 w 3457013"/>
              <a:gd name="connsiteY12" fmla="*/ 2052589 h 6127667"/>
              <a:gd name="connsiteX0" fmla="*/ 428160 w 3457013"/>
              <a:gd name="connsiteY0" fmla="*/ 1627352 h 6127667"/>
              <a:gd name="connsiteX1" fmla="*/ 432426 w 3457013"/>
              <a:gd name="connsiteY1" fmla="*/ 1615884 h 6127667"/>
              <a:gd name="connsiteX2" fmla="*/ 1818036 w 3457013"/>
              <a:gd name="connsiteY2" fmla="*/ 688755 h 6127667"/>
              <a:gd name="connsiteX3" fmla="*/ 1808888 w 3457013"/>
              <a:gd name="connsiteY3" fmla="*/ 693223 h 6127667"/>
              <a:gd name="connsiteX4" fmla="*/ 2847922 w 3457013"/>
              <a:gd name="connsiteY4" fmla="*/ 204149 h 6127667"/>
              <a:gd name="connsiteX5" fmla="*/ 3457013 w 3457013"/>
              <a:gd name="connsiteY5" fmla="*/ 0 h 6127667"/>
              <a:gd name="connsiteX6" fmla="*/ 2562267 w 3457013"/>
              <a:gd name="connsiteY6" fmla="*/ 3074780 h 6127667"/>
              <a:gd name="connsiteX7" fmla="*/ 2309347 w 3457013"/>
              <a:gd name="connsiteY7" fmla="*/ 5443466 h 6127667"/>
              <a:gd name="connsiteX8" fmla="*/ 696864 w 3457013"/>
              <a:gd name="connsiteY8" fmla="*/ 6127667 h 6127667"/>
              <a:gd name="connsiteX9" fmla="*/ 545890 w 3457013"/>
              <a:gd name="connsiteY9" fmla="*/ 5626421 h 6127667"/>
              <a:gd name="connsiteX10" fmla="*/ 418778 w 3457013"/>
              <a:gd name="connsiteY10" fmla="*/ 5082416 h 6127667"/>
              <a:gd name="connsiteX11" fmla="*/ 206779 w 3457013"/>
              <a:gd name="connsiteY11" fmla="*/ 4017866 h 6127667"/>
              <a:gd name="connsiteX12" fmla="*/ 47057 w 3457013"/>
              <a:gd name="connsiteY12" fmla="*/ 2052589 h 6127667"/>
              <a:gd name="connsiteX0" fmla="*/ 428160 w 3457013"/>
              <a:gd name="connsiteY0" fmla="*/ 1627352 h 6127667"/>
              <a:gd name="connsiteX1" fmla="*/ 432426 w 3457013"/>
              <a:gd name="connsiteY1" fmla="*/ 1615884 h 6127667"/>
              <a:gd name="connsiteX2" fmla="*/ 1818036 w 3457013"/>
              <a:gd name="connsiteY2" fmla="*/ 688755 h 6127667"/>
              <a:gd name="connsiteX3" fmla="*/ 1808888 w 3457013"/>
              <a:gd name="connsiteY3" fmla="*/ 693223 h 6127667"/>
              <a:gd name="connsiteX4" fmla="*/ 2847922 w 3457013"/>
              <a:gd name="connsiteY4" fmla="*/ 204149 h 6127667"/>
              <a:gd name="connsiteX5" fmla="*/ 3457013 w 3457013"/>
              <a:gd name="connsiteY5" fmla="*/ 0 h 6127667"/>
              <a:gd name="connsiteX6" fmla="*/ 2562267 w 3457013"/>
              <a:gd name="connsiteY6" fmla="*/ 3074780 h 6127667"/>
              <a:gd name="connsiteX7" fmla="*/ 2309347 w 3457013"/>
              <a:gd name="connsiteY7" fmla="*/ 5443466 h 6127667"/>
              <a:gd name="connsiteX8" fmla="*/ 696864 w 3457013"/>
              <a:gd name="connsiteY8" fmla="*/ 6127667 h 6127667"/>
              <a:gd name="connsiteX9" fmla="*/ 545890 w 3457013"/>
              <a:gd name="connsiteY9" fmla="*/ 5626421 h 6127667"/>
              <a:gd name="connsiteX10" fmla="*/ 418778 w 3457013"/>
              <a:gd name="connsiteY10" fmla="*/ 5082416 h 6127667"/>
              <a:gd name="connsiteX11" fmla="*/ 206779 w 3457013"/>
              <a:gd name="connsiteY11" fmla="*/ 4017866 h 6127667"/>
              <a:gd name="connsiteX12" fmla="*/ 47057 w 3457013"/>
              <a:gd name="connsiteY12" fmla="*/ 2052589 h 6127667"/>
              <a:gd name="connsiteX0" fmla="*/ 428160 w 3457013"/>
              <a:gd name="connsiteY0" fmla="*/ 1627352 h 6127667"/>
              <a:gd name="connsiteX1" fmla="*/ 432426 w 3457013"/>
              <a:gd name="connsiteY1" fmla="*/ 1615884 h 6127667"/>
              <a:gd name="connsiteX2" fmla="*/ 1818036 w 3457013"/>
              <a:gd name="connsiteY2" fmla="*/ 688755 h 6127667"/>
              <a:gd name="connsiteX3" fmla="*/ 1808888 w 3457013"/>
              <a:gd name="connsiteY3" fmla="*/ 693223 h 6127667"/>
              <a:gd name="connsiteX4" fmla="*/ 2847922 w 3457013"/>
              <a:gd name="connsiteY4" fmla="*/ 204149 h 6127667"/>
              <a:gd name="connsiteX5" fmla="*/ 3457013 w 3457013"/>
              <a:gd name="connsiteY5" fmla="*/ 0 h 6127667"/>
              <a:gd name="connsiteX6" fmla="*/ 2562267 w 3457013"/>
              <a:gd name="connsiteY6" fmla="*/ 3074780 h 6127667"/>
              <a:gd name="connsiteX7" fmla="*/ 2309347 w 3457013"/>
              <a:gd name="connsiteY7" fmla="*/ 5443466 h 6127667"/>
              <a:gd name="connsiteX8" fmla="*/ 696864 w 3457013"/>
              <a:gd name="connsiteY8" fmla="*/ 6127667 h 6127667"/>
              <a:gd name="connsiteX9" fmla="*/ 545890 w 3457013"/>
              <a:gd name="connsiteY9" fmla="*/ 5626421 h 6127667"/>
              <a:gd name="connsiteX10" fmla="*/ 418778 w 3457013"/>
              <a:gd name="connsiteY10" fmla="*/ 5082416 h 6127667"/>
              <a:gd name="connsiteX11" fmla="*/ 206779 w 3457013"/>
              <a:gd name="connsiteY11" fmla="*/ 4017866 h 6127667"/>
              <a:gd name="connsiteX12" fmla="*/ 47057 w 3457013"/>
              <a:gd name="connsiteY12" fmla="*/ 2052589 h 6127667"/>
              <a:gd name="connsiteX0" fmla="*/ 428160 w 3457013"/>
              <a:gd name="connsiteY0" fmla="*/ 1627352 h 6127667"/>
              <a:gd name="connsiteX1" fmla="*/ 432426 w 3457013"/>
              <a:gd name="connsiteY1" fmla="*/ 1615884 h 6127667"/>
              <a:gd name="connsiteX2" fmla="*/ 1818036 w 3457013"/>
              <a:gd name="connsiteY2" fmla="*/ 688755 h 6127667"/>
              <a:gd name="connsiteX3" fmla="*/ 1808888 w 3457013"/>
              <a:gd name="connsiteY3" fmla="*/ 693223 h 6127667"/>
              <a:gd name="connsiteX4" fmla="*/ 2847922 w 3457013"/>
              <a:gd name="connsiteY4" fmla="*/ 204149 h 6127667"/>
              <a:gd name="connsiteX5" fmla="*/ 3457013 w 3457013"/>
              <a:gd name="connsiteY5" fmla="*/ 0 h 6127667"/>
              <a:gd name="connsiteX6" fmla="*/ 2562267 w 3457013"/>
              <a:gd name="connsiteY6" fmla="*/ 3074780 h 6127667"/>
              <a:gd name="connsiteX7" fmla="*/ 2309347 w 3457013"/>
              <a:gd name="connsiteY7" fmla="*/ 5443466 h 6127667"/>
              <a:gd name="connsiteX8" fmla="*/ 696864 w 3457013"/>
              <a:gd name="connsiteY8" fmla="*/ 6127667 h 6127667"/>
              <a:gd name="connsiteX9" fmla="*/ 545890 w 3457013"/>
              <a:gd name="connsiteY9" fmla="*/ 5626421 h 6127667"/>
              <a:gd name="connsiteX10" fmla="*/ 418778 w 3457013"/>
              <a:gd name="connsiteY10" fmla="*/ 5082416 h 6127667"/>
              <a:gd name="connsiteX11" fmla="*/ 206779 w 3457013"/>
              <a:gd name="connsiteY11" fmla="*/ 4017866 h 6127667"/>
              <a:gd name="connsiteX12" fmla="*/ 47057 w 3457013"/>
              <a:gd name="connsiteY12" fmla="*/ 2052589 h 6127667"/>
              <a:gd name="connsiteX0" fmla="*/ 428160 w 3457013"/>
              <a:gd name="connsiteY0" fmla="*/ 1627352 h 6127667"/>
              <a:gd name="connsiteX1" fmla="*/ 432426 w 3457013"/>
              <a:gd name="connsiteY1" fmla="*/ 1615884 h 6127667"/>
              <a:gd name="connsiteX2" fmla="*/ 1818036 w 3457013"/>
              <a:gd name="connsiteY2" fmla="*/ 688755 h 6127667"/>
              <a:gd name="connsiteX3" fmla="*/ 1808888 w 3457013"/>
              <a:gd name="connsiteY3" fmla="*/ 693223 h 6127667"/>
              <a:gd name="connsiteX4" fmla="*/ 2847922 w 3457013"/>
              <a:gd name="connsiteY4" fmla="*/ 204149 h 6127667"/>
              <a:gd name="connsiteX5" fmla="*/ 3457013 w 3457013"/>
              <a:gd name="connsiteY5" fmla="*/ 0 h 6127667"/>
              <a:gd name="connsiteX6" fmla="*/ 2562267 w 3457013"/>
              <a:gd name="connsiteY6" fmla="*/ 3074780 h 6127667"/>
              <a:gd name="connsiteX7" fmla="*/ 2309347 w 3457013"/>
              <a:gd name="connsiteY7" fmla="*/ 5443466 h 6127667"/>
              <a:gd name="connsiteX8" fmla="*/ 696864 w 3457013"/>
              <a:gd name="connsiteY8" fmla="*/ 6127667 h 6127667"/>
              <a:gd name="connsiteX9" fmla="*/ 545890 w 3457013"/>
              <a:gd name="connsiteY9" fmla="*/ 5626421 h 6127667"/>
              <a:gd name="connsiteX10" fmla="*/ 418778 w 3457013"/>
              <a:gd name="connsiteY10" fmla="*/ 5082416 h 6127667"/>
              <a:gd name="connsiteX11" fmla="*/ 206779 w 3457013"/>
              <a:gd name="connsiteY11" fmla="*/ 4017866 h 6127667"/>
              <a:gd name="connsiteX12" fmla="*/ 47057 w 3457013"/>
              <a:gd name="connsiteY12" fmla="*/ 2052589 h 6127667"/>
              <a:gd name="connsiteX0" fmla="*/ 991656 w 4020509"/>
              <a:gd name="connsiteY0" fmla="*/ 1627352 h 6127667"/>
              <a:gd name="connsiteX1" fmla="*/ 381772 w 4020509"/>
              <a:gd name="connsiteY1" fmla="*/ 1192803 h 6127667"/>
              <a:gd name="connsiteX2" fmla="*/ 2381532 w 4020509"/>
              <a:gd name="connsiteY2" fmla="*/ 688755 h 6127667"/>
              <a:gd name="connsiteX3" fmla="*/ 2372384 w 4020509"/>
              <a:gd name="connsiteY3" fmla="*/ 693223 h 6127667"/>
              <a:gd name="connsiteX4" fmla="*/ 3411418 w 4020509"/>
              <a:gd name="connsiteY4" fmla="*/ 204149 h 6127667"/>
              <a:gd name="connsiteX5" fmla="*/ 4020509 w 4020509"/>
              <a:gd name="connsiteY5" fmla="*/ 0 h 6127667"/>
              <a:gd name="connsiteX6" fmla="*/ 3125763 w 4020509"/>
              <a:gd name="connsiteY6" fmla="*/ 3074780 h 6127667"/>
              <a:gd name="connsiteX7" fmla="*/ 2872843 w 4020509"/>
              <a:gd name="connsiteY7" fmla="*/ 5443466 h 6127667"/>
              <a:gd name="connsiteX8" fmla="*/ 1260360 w 4020509"/>
              <a:gd name="connsiteY8" fmla="*/ 6127667 h 6127667"/>
              <a:gd name="connsiteX9" fmla="*/ 1109386 w 4020509"/>
              <a:gd name="connsiteY9" fmla="*/ 5626421 h 6127667"/>
              <a:gd name="connsiteX10" fmla="*/ 982274 w 4020509"/>
              <a:gd name="connsiteY10" fmla="*/ 5082416 h 6127667"/>
              <a:gd name="connsiteX11" fmla="*/ 770275 w 4020509"/>
              <a:gd name="connsiteY11" fmla="*/ 4017866 h 6127667"/>
              <a:gd name="connsiteX12" fmla="*/ 610553 w 4020509"/>
              <a:gd name="connsiteY12" fmla="*/ 2052589 h 6127667"/>
              <a:gd name="connsiteX0" fmla="*/ 554927 w 4020509"/>
              <a:gd name="connsiteY0" fmla="*/ 2036785 h 6127667"/>
              <a:gd name="connsiteX1" fmla="*/ 381772 w 4020509"/>
              <a:gd name="connsiteY1" fmla="*/ 1192803 h 6127667"/>
              <a:gd name="connsiteX2" fmla="*/ 2381532 w 4020509"/>
              <a:gd name="connsiteY2" fmla="*/ 688755 h 6127667"/>
              <a:gd name="connsiteX3" fmla="*/ 2372384 w 4020509"/>
              <a:gd name="connsiteY3" fmla="*/ 693223 h 6127667"/>
              <a:gd name="connsiteX4" fmla="*/ 3411418 w 4020509"/>
              <a:gd name="connsiteY4" fmla="*/ 204149 h 6127667"/>
              <a:gd name="connsiteX5" fmla="*/ 4020509 w 4020509"/>
              <a:gd name="connsiteY5" fmla="*/ 0 h 6127667"/>
              <a:gd name="connsiteX6" fmla="*/ 3125763 w 4020509"/>
              <a:gd name="connsiteY6" fmla="*/ 3074780 h 6127667"/>
              <a:gd name="connsiteX7" fmla="*/ 2872843 w 4020509"/>
              <a:gd name="connsiteY7" fmla="*/ 5443466 h 6127667"/>
              <a:gd name="connsiteX8" fmla="*/ 1260360 w 4020509"/>
              <a:gd name="connsiteY8" fmla="*/ 6127667 h 6127667"/>
              <a:gd name="connsiteX9" fmla="*/ 1109386 w 4020509"/>
              <a:gd name="connsiteY9" fmla="*/ 5626421 h 6127667"/>
              <a:gd name="connsiteX10" fmla="*/ 982274 w 4020509"/>
              <a:gd name="connsiteY10" fmla="*/ 5082416 h 6127667"/>
              <a:gd name="connsiteX11" fmla="*/ 770275 w 4020509"/>
              <a:gd name="connsiteY11" fmla="*/ 4017866 h 6127667"/>
              <a:gd name="connsiteX12" fmla="*/ 610553 w 4020509"/>
              <a:gd name="connsiteY12" fmla="*/ 2052589 h 6127667"/>
              <a:gd name="connsiteX0" fmla="*/ 554927 w 4020509"/>
              <a:gd name="connsiteY0" fmla="*/ 2036785 h 6127667"/>
              <a:gd name="connsiteX1" fmla="*/ 381772 w 4020509"/>
              <a:gd name="connsiteY1" fmla="*/ 1192803 h 6127667"/>
              <a:gd name="connsiteX2" fmla="*/ 2381532 w 4020509"/>
              <a:gd name="connsiteY2" fmla="*/ 688755 h 6127667"/>
              <a:gd name="connsiteX3" fmla="*/ 2372384 w 4020509"/>
              <a:gd name="connsiteY3" fmla="*/ 693223 h 6127667"/>
              <a:gd name="connsiteX4" fmla="*/ 3411418 w 4020509"/>
              <a:gd name="connsiteY4" fmla="*/ 204149 h 6127667"/>
              <a:gd name="connsiteX5" fmla="*/ 4020509 w 4020509"/>
              <a:gd name="connsiteY5" fmla="*/ 0 h 6127667"/>
              <a:gd name="connsiteX6" fmla="*/ 3125763 w 4020509"/>
              <a:gd name="connsiteY6" fmla="*/ 3074780 h 6127667"/>
              <a:gd name="connsiteX7" fmla="*/ 2872843 w 4020509"/>
              <a:gd name="connsiteY7" fmla="*/ 5443466 h 6127667"/>
              <a:gd name="connsiteX8" fmla="*/ 1260360 w 4020509"/>
              <a:gd name="connsiteY8" fmla="*/ 6127667 h 6127667"/>
              <a:gd name="connsiteX9" fmla="*/ 1109386 w 4020509"/>
              <a:gd name="connsiteY9" fmla="*/ 5626421 h 6127667"/>
              <a:gd name="connsiteX10" fmla="*/ 982274 w 4020509"/>
              <a:gd name="connsiteY10" fmla="*/ 5082416 h 6127667"/>
              <a:gd name="connsiteX11" fmla="*/ 770275 w 4020509"/>
              <a:gd name="connsiteY11" fmla="*/ 4017866 h 6127667"/>
              <a:gd name="connsiteX12" fmla="*/ 610553 w 4020509"/>
              <a:gd name="connsiteY12" fmla="*/ 2052589 h 6127667"/>
              <a:gd name="connsiteX0" fmla="*/ 0 w 3465582"/>
              <a:gd name="connsiteY0" fmla="*/ 2036785 h 6127667"/>
              <a:gd name="connsiteX1" fmla="*/ 577472 w 3465582"/>
              <a:gd name="connsiteY1" fmla="*/ 1533997 h 6127667"/>
              <a:gd name="connsiteX2" fmla="*/ 1826605 w 3465582"/>
              <a:gd name="connsiteY2" fmla="*/ 688755 h 6127667"/>
              <a:gd name="connsiteX3" fmla="*/ 1817457 w 3465582"/>
              <a:gd name="connsiteY3" fmla="*/ 693223 h 6127667"/>
              <a:gd name="connsiteX4" fmla="*/ 2856491 w 3465582"/>
              <a:gd name="connsiteY4" fmla="*/ 204149 h 6127667"/>
              <a:gd name="connsiteX5" fmla="*/ 3465582 w 3465582"/>
              <a:gd name="connsiteY5" fmla="*/ 0 h 6127667"/>
              <a:gd name="connsiteX6" fmla="*/ 2570836 w 3465582"/>
              <a:gd name="connsiteY6" fmla="*/ 3074780 h 6127667"/>
              <a:gd name="connsiteX7" fmla="*/ 2317916 w 3465582"/>
              <a:gd name="connsiteY7" fmla="*/ 5443466 h 6127667"/>
              <a:gd name="connsiteX8" fmla="*/ 705433 w 3465582"/>
              <a:gd name="connsiteY8" fmla="*/ 6127667 h 6127667"/>
              <a:gd name="connsiteX9" fmla="*/ 554459 w 3465582"/>
              <a:gd name="connsiteY9" fmla="*/ 5626421 h 6127667"/>
              <a:gd name="connsiteX10" fmla="*/ 427347 w 3465582"/>
              <a:gd name="connsiteY10" fmla="*/ 5082416 h 6127667"/>
              <a:gd name="connsiteX11" fmla="*/ 215348 w 3465582"/>
              <a:gd name="connsiteY11" fmla="*/ 4017866 h 6127667"/>
              <a:gd name="connsiteX12" fmla="*/ 55626 w 3465582"/>
              <a:gd name="connsiteY12" fmla="*/ 2052589 h 6127667"/>
              <a:gd name="connsiteX0" fmla="*/ 0 w 3465582"/>
              <a:gd name="connsiteY0" fmla="*/ 2036785 h 6127667"/>
              <a:gd name="connsiteX1" fmla="*/ 577472 w 3465582"/>
              <a:gd name="connsiteY1" fmla="*/ 1533997 h 6127667"/>
              <a:gd name="connsiteX2" fmla="*/ 1826605 w 3465582"/>
              <a:gd name="connsiteY2" fmla="*/ 688755 h 6127667"/>
              <a:gd name="connsiteX3" fmla="*/ 1817457 w 3465582"/>
              <a:gd name="connsiteY3" fmla="*/ 693223 h 6127667"/>
              <a:gd name="connsiteX4" fmla="*/ 2856491 w 3465582"/>
              <a:gd name="connsiteY4" fmla="*/ 204149 h 6127667"/>
              <a:gd name="connsiteX5" fmla="*/ 3465582 w 3465582"/>
              <a:gd name="connsiteY5" fmla="*/ 0 h 6127667"/>
              <a:gd name="connsiteX6" fmla="*/ 2570836 w 3465582"/>
              <a:gd name="connsiteY6" fmla="*/ 3074780 h 6127667"/>
              <a:gd name="connsiteX7" fmla="*/ 2317916 w 3465582"/>
              <a:gd name="connsiteY7" fmla="*/ 5443466 h 6127667"/>
              <a:gd name="connsiteX8" fmla="*/ 705433 w 3465582"/>
              <a:gd name="connsiteY8" fmla="*/ 6127667 h 6127667"/>
              <a:gd name="connsiteX9" fmla="*/ 554459 w 3465582"/>
              <a:gd name="connsiteY9" fmla="*/ 5626421 h 6127667"/>
              <a:gd name="connsiteX10" fmla="*/ 427347 w 3465582"/>
              <a:gd name="connsiteY10" fmla="*/ 5082416 h 6127667"/>
              <a:gd name="connsiteX11" fmla="*/ 215348 w 3465582"/>
              <a:gd name="connsiteY11" fmla="*/ 4017866 h 6127667"/>
              <a:gd name="connsiteX12" fmla="*/ 55626 w 3465582"/>
              <a:gd name="connsiteY12" fmla="*/ 2052589 h 6127667"/>
              <a:gd name="connsiteX0" fmla="*/ 0 w 3465582"/>
              <a:gd name="connsiteY0" fmla="*/ 2036785 h 6127667"/>
              <a:gd name="connsiteX1" fmla="*/ 577472 w 3465582"/>
              <a:gd name="connsiteY1" fmla="*/ 1533997 h 6127667"/>
              <a:gd name="connsiteX2" fmla="*/ 1826605 w 3465582"/>
              <a:gd name="connsiteY2" fmla="*/ 688755 h 6127667"/>
              <a:gd name="connsiteX3" fmla="*/ 1817457 w 3465582"/>
              <a:gd name="connsiteY3" fmla="*/ 693223 h 6127667"/>
              <a:gd name="connsiteX4" fmla="*/ 2856491 w 3465582"/>
              <a:gd name="connsiteY4" fmla="*/ 204149 h 6127667"/>
              <a:gd name="connsiteX5" fmla="*/ 3465582 w 3465582"/>
              <a:gd name="connsiteY5" fmla="*/ 0 h 6127667"/>
              <a:gd name="connsiteX6" fmla="*/ 2570836 w 3465582"/>
              <a:gd name="connsiteY6" fmla="*/ 3074780 h 6127667"/>
              <a:gd name="connsiteX7" fmla="*/ 2317916 w 3465582"/>
              <a:gd name="connsiteY7" fmla="*/ 5443466 h 6127667"/>
              <a:gd name="connsiteX8" fmla="*/ 705433 w 3465582"/>
              <a:gd name="connsiteY8" fmla="*/ 6127667 h 6127667"/>
              <a:gd name="connsiteX9" fmla="*/ 554459 w 3465582"/>
              <a:gd name="connsiteY9" fmla="*/ 5626421 h 6127667"/>
              <a:gd name="connsiteX10" fmla="*/ 427347 w 3465582"/>
              <a:gd name="connsiteY10" fmla="*/ 5082416 h 6127667"/>
              <a:gd name="connsiteX11" fmla="*/ 215348 w 3465582"/>
              <a:gd name="connsiteY11" fmla="*/ 4017866 h 6127667"/>
              <a:gd name="connsiteX12" fmla="*/ 55626 w 3465582"/>
              <a:gd name="connsiteY12" fmla="*/ 2052589 h 6127667"/>
              <a:gd name="connsiteX0" fmla="*/ 0 w 3465582"/>
              <a:gd name="connsiteY0" fmla="*/ 2036785 h 6127667"/>
              <a:gd name="connsiteX1" fmla="*/ 577472 w 3465582"/>
              <a:gd name="connsiteY1" fmla="*/ 1533997 h 6127667"/>
              <a:gd name="connsiteX2" fmla="*/ 1826605 w 3465582"/>
              <a:gd name="connsiteY2" fmla="*/ 688755 h 6127667"/>
              <a:gd name="connsiteX3" fmla="*/ 1817457 w 3465582"/>
              <a:gd name="connsiteY3" fmla="*/ 693223 h 6127667"/>
              <a:gd name="connsiteX4" fmla="*/ 2856491 w 3465582"/>
              <a:gd name="connsiteY4" fmla="*/ 204149 h 6127667"/>
              <a:gd name="connsiteX5" fmla="*/ 3465582 w 3465582"/>
              <a:gd name="connsiteY5" fmla="*/ 0 h 6127667"/>
              <a:gd name="connsiteX6" fmla="*/ 2570836 w 3465582"/>
              <a:gd name="connsiteY6" fmla="*/ 3074780 h 6127667"/>
              <a:gd name="connsiteX7" fmla="*/ 2317916 w 3465582"/>
              <a:gd name="connsiteY7" fmla="*/ 5443466 h 6127667"/>
              <a:gd name="connsiteX8" fmla="*/ 705433 w 3465582"/>
              <a:gd name="connsiteY8" fmla="*/ 6127667 h 6127667"/>
              <a:gd name="connsiteX9" fmla="*/ 554459 w 3465582"/>
              <a:gd name="connsiteY9" fmla="*/ 5626421 h 6127667"/>
              <a:gd name="connsiteX10" fmla="*/ 427347 w 3465582"/>
              <a:gd name="connsiteY10" fmla="*/ 5082416 h 6127667"/>
              <a:gd name="connsiteX11" fmla="*/ 215348 w 3465582"/>
              <a:gd name="connsiteY11" fmla="*/ 4017866 h 6127667"/>
              <a:gd name="connsiteX12" fmla="*/ 55626 w 3465582"/>
              <a:gd name="connsiteY12" fmla="*/ 2052589 h 6127667"/>
              <a:gd name="connsiteX0" fmla="*/ 0 w 3465582"/>
              <a:gd name="connsiteY0" fmla="*/ 2036785 h 6127667"/>
              <a:gd name="connsiteX1" fmla="*/ 577472 w 3465582"/>
              <a:gd name="connsiteY1" fmla="*/ 1533997 h 6127667"/>
              <a:gd name="connsiteX2" fmla="*/ 1826605 w 3465582"/>
              <a:gd name="connsiteY2" fmla="*/ 688755 h 6127667"/>
              <a:gd name="connsiteX3" fmla="*/ 1817457 w 3465582"/>
              <a:gd name="connsiteY3" fmla="*/ 693223 h 6127667"/>
              <a:gd name="connsiteX4" fmla="*/ 2856491 w 3465582"/>
              <a:gd name="connsiteY4" fmla="*/ 204149 h 6127667"/>
              <a:gd name="connsiteX5" fmla="*/ 3465582 w 3465582"/>
              <a:gd name="connsiteY5" fmla="*/ 0 h 6127667"/>
              <a:gd name="connsiteX6" fmla="*/ 2570836 w 3465582"/>
              <a:gd name="connsiteY6" fmla="*/ 3074780 h 6127667"/>
              <a:gd name="connsiteX7" fmla="*/ 2317916 w 3465582"/>
              <a:gd name="connsiteY7" fmla="*/ 5443466 h 6127667"/>
              <a:gd name="connsiteX8" fmla="*/ 705433 w 3465582"/>
              <a:gd name="connsiteY8" fmla="*/ 6127667 h 6127667"/>
              <a:gd name="connsiteX9" fmla="*/ 554459 w 3465582"/>
              <a:gd name="connsiteY9" fmla="*/ 5626421 h 6127667"/>
              <a:gd name="connsiteX10" fmla="*/ 427347 w 3465582"/>
              <a:gd name="connsiteY10" fmla="*/ 5082416 h 6127667"/>
              <a:gd name="connsiteX11" fmla="*/ 215348 w 3465582"/>
              <a:gd name="connsiteY11" fmla="*/ 4017866 h 6127667"/>
              <a:gd name="connsiteX12" fmla="*/ 55626 w 3465582"/>
              <a:gd name="connsiteY12" fmla="*/ 2052589 h 6127667"/>
              <a:gd name="connsiteX0" fmla="*/ 0 w 3465582"/>
              <a:gd name="connsiteY0" fmla="*/ 2036785 h 6127667"/>
              <a:gd name="connsiteX1" fmla="*/ 577472 w 3465582"/>
              <a:gd name="connsiteY1" fmla="*/ 1533997 h 6127667"/>
              <a:gd name="connsiteX2" fmla="*/ 1826605 w 3465582"/>
              <a:gd name="connsiteY2" fmla="*/ 688755 h 6127667"/>
              <a:gd name="connsiteX3" fmla="*/ 1817457 w 3465582"/>
              <a:gd name="connsiteY3" fmla="*/ 693223 h 6127667"/>
              <a:gd name="connsiteX4" fmla="*/ 2856491 w 3465582"/>
              <a:gd name="connsiteY4" fmla="*/ 204149 h 6127667"/>
              <a:gd name="connsiteX5" fmla="*/ 3465582 w 3465582"/>
              <a:gd name="connsiteY5" fmla="*/ 0 h 6127667"/>
              <a:gd name="connsiteX6" fmla="*/ 2570836 w 3465582"/>
              <a:gd name="connsiteY6" fmla="*/ 3074780 h 6127667"/>
              <a:gd name="connsiteX7" fmla="*/ 2317916 w 3465582"/>
              <a:gd name="connsiteY7" fmla="*/ 5443466 h 6127667"/>
              <a:gd name="connsiteX8" fmla="*/ 705433 w 3465582"/>
              <a:gd name="connsiteY8" fmla="*/ 6127667 h 6127667"/>
              <a:gd name="connsiteX9" fmla="*/ 554459 w 3465582"/>
              <a:gd name="connsiteY9" fmla="*/ 5626421 h 6127667"/>
              <a:gd name="connsiteX10" fmla="*/ 427347 w 3465582"/>
              <a:gd name="connsiteY10" fmla="*/ 5082416 h 6127667"/>
              <a:gd name="connsiteX11" fmla="*/ 215348 w 3465582"/>
              <a:gd name="connsiteY11" fmla="*/ 4017866 h 6127667"/>
              <a:gd name="connsiteX12" fmla="*/ 55626 w 3465582"/>
              <a:gd name="connsiteY12" fmla="*/ 2052589 h 6127667"/>
              <a:gd name="connsiteX0" fmla="*/ 0 w 3465582"/>
              <a:gd name="connsiteY0" fmla="*/ 2036785 h 6127667"/>
              <a:gd name="connsiteX1" fmla="*/ 577472 w 3465582"/>
              <a:gd name="connsiteY1" fmla="*/ 1533997 h 6127667"/>
              <a:gd name="connsiteX2" fmla="*/ 1826605 w 3465582"/>
              <a:gd name="connsiteY2" fmla="*/ 688755 h 6127667"/>
              <a:gd name="connsiteX3" fmla="*/ 1817457 w 3465582"/>
              <a:gd name="connsiteY3" fmla="*/ 693223 h 6127667"/>
              <a:gd name="connsiteX4" fmla="*/ 2856491 w 3465582"/>
              <a:gd name="connsiteY4" fmla="*/ 204149 h 6127667"/>
              <a:gd name="connsiteX5" fmla="*/ 3465582 w 3465582"/>
              <a:gd name="connsiteY5" fmla="*/ 0 h 6127667"/>
              <a:gd name="connsiteX6" fmla="*/ 2570836 w 3465582"/>
              <a:gd name="connsiteY6" fmla="*/ 3074780 h 6127667"/>
              <a:gd name="connsiteX7" fmla="*/ 2317916 w 3465582"/>
              <a:gd name="connsiteY7" fmla="*/ 5443466 h 6127667"/>
              <a:gd name="connsiteX8" fmla="*/ 705433 w 3465582"/>
              <a:gd name="connsiteY8" fmla="*/ 6127667 h 6127667"/>
              <a:gd name="connsiteX9" fmla="*/ 554459 w 3465582"/>
              <a:gd name="connsiteY9" fmla="*/ 5626421 h 6127667"/>
              <a:gd name="connsiteX10" fmla="*/ 427347 w 3465582"/>
              <a:gd name="connsiteY10" fmla="*/ 5082416 h 6127667"/>
              <a:gd name="connsiteX11" fmla="*/ 215348 w 3465582"/>
              <a:gd name="connsiteY11" fmla="*/ 4017866 h 6127667"/>
              <a:gd name="connsiteX12" fmla="*/ 55626 w 3465582"/>
              <a:gd name="connsiteY12" fmla="*/ 2052589 h 6127667"/>
              <a:gd name="connsiteX0" fmla="*/ 0 w 3465582"/>
              <a:gd name="connsiteY0" fmla="*/ 2036785 h 6127667"/>
              <a:gd name="connsiteX1" fmla="*/ 577472 w 3465582"/>
              <a:gd name="connsiteY1" fmla="*/ 1533997 h 6127667"/>
              <a:gd name="connsiteX2" fmla="*/ 1826605 w 3465582"/>
              <a:gd name="connsiteY2" fmla="*/ 688755 h 6127667"/>
              <a:gd name="connsiteX3" fmla="*/ 1817457 w 3465582"/>
              <a:gd name="connsiteY3" fmla="*/ 693223 h 6127667"/>
              <a:gd name="connsiteX4" fmla="*/ 2856491 w 3465582"/>
              <a:gd name="connsiteY4" fmla="*/ 204149 h 6127667"/>
              <a:gd name="connsiteX5" fmla="*/ 3465582 w 3465582"/>
              <a:gd name="connsiteY5" fmla="*/ 0 h 6127667"/>
              <a:gd name="connsiteX6" fmla="*/ 2570836 w 3465582"/>
              <a:gd name="connsiteY6" fmla="*/ 3074780 h 6127667"/>
              <a:gd name="connsiteX7" fmla="*/ 2317916 w 3465582"/>
              <a:gd name="connsiteY7" fmla="*/ 5443466 h 6127667"/>
              <a:gd name="connsiteX8" fmla="*/ 705433 w 3465582"/>
              <a:gd name="connsiteY8" fmla="*/ 6127667 h 6127667"/>
              <a:gd name="connsiteX9" fmla="*/ 554459 w 3465582"/>
              <a:gd name="connsiteY9" fmla="*/ 5626421 h 6127667"/>
              <a:gd name="connsiteX10" fmla="*/ 427347 w 3465582"/>
              <a:gd name="connsiteY10" fmla="*/ 5082416 h 6127667"/>
              <a:gd name="connsiteX11" fmla="*/ 215348 w 3465582"/>
              <a:gd name="connsiteY11" fmla="*/ 4017866 h 6127667"/>
              <a:gd name="connsiteX12" fmla="*/ 55626 w 3465582"/>
              <a:gd name="connsiteY12" fmla="*/ 2052589 h 6127667"/>
              <a:gd name="connsiteX0" fmla="*/ 0 w 3465582"/>
              <a:gd name="connsiteY0" fmla="*/ 2036785 h 6127667"/>
              <a:gd name="connsiteX1" fmla="*/ 577472 w 3465582"/>
              <a:gd name="connsiteY1" fmla="*/ 1533997 h 6127667"/>
              <a:gd name="connsiteX2" fmla="*/ 1826605 w 3465582"/>
              <a:gd name="connsiteY2" fmla="*/ 688755 h 6127667"/>
              <a:gd name="connsiteX3" fmla="*/ 1817457 w 3465582"/>
              <a:gd name="connsiteY3" fmla="*/ 693223 h 6127667"/>
              <a:gd name="connsiteX4" fmla="*/ 2856491 w 3465582"/>
              <a:gd name="connsiteY4" fmla="*/ 204149 h 6127667"/>
              <a:gd name="connsiteX5" fmla="*/ 3465582 w 3465582"/>
              <a:gd name="connsiteY5" fmla="*/ 0 h 6127667"/>
              <a:gd name="connsiteX6" fmla="*/ 2570836 w 3465582"/>
              <a:gd name="connsiteY6" fmla="*/ 3074780 h 6127667"/>
              <a:gd name="connsiteX7" fmla="*/ 2317916 w 3465582"/>
              <a:gd name="connsiteY7" fmla="*/ 5443466 h 6127667"/>
              <a:gd name="connsiteX8" fmla="*/ 705433 w 3465582"/>
              <a:gd name="connsiteY8" fmla="*/ 6127667 h 6127667"/>
              <a:gd name="connsiteX9" fmla="*/ 554459 w 3465582"/>
              <a:gd name="connsiteY9" fmla="*/ 5626421 h 6127667"/>
              <a:gd name="connsiteX10" fmla="*/ 427347 w 3465582"/>
              <a:gd name="connsiteY10" fmla="*/ 5082416 h 6127667"/>
              <a:gd name="connsiteX11" fmla="*/ 215348 w 3465582"/>
              <a:gd name="connsiteY11" fmla="*/ 4017866 h 6127667"/>
              <a:gd name="connsiteX12" fmla="*/ 55626 w 3465582"/>
              <a:gd name="connsiteY12" fmla="*/ 2052589 h 6127667"/>
              <a:gd name="connsiteX0" fmla="*/ 0 w 3411793"/>
              <a:gd name="connsiteY0" fmla="*/ 1993886 h 6084768"/>
              <a:gd name="connsiteX1" fmla="*/ 577472 w 3411793"/>
              <a:gd name="connsiteY1" fmla="*/ 1491098 h 6084768"/>
              <a:gd name="connsiteX2" fmla="*/ 1826605 w 3411793"/>
              <a:gd name="connsiteY2" fmla="*/ 645856 h 6084768"/>
              <a:gd name="connsiteX3" fmla="*/ 1817457 w 3411793"/>
              <a:gd name="connsiteY3" fmla="*/ 650324 h 6084768"/>
              <a:gd name="connsiteX4" fmla="*/ 2856491 w 3411793"/>
              <a:gd name="connsiteY4" fmla="*/ 161250 h 6084768"/>
              <a:gd name="connsiteX5" fmla="*/ 3411793 w 3411793"/>
              <a:gd name="connsiteY5" fmla="*/ 15027 h 6084768"/>
              <a:gd name="connsiteX6" fmla="*/ 2570836 w 3411793"/>
              <a:gd name="connsiteY6" fmla="*/ 3031881 h 6084768"/>
              <a:gd name="connsiteX7" fmla="*/ 2317916 w 3411793"/>
              <a:gd name="connsiteY7" fmla="*/ 5400567 h 6084768"/>
              <a:gd name="connsiteX8" fmla="*/ 705433 w 3411793"/>
              <a:gd name="connsiteY8" fmla="*/ 6084768 h 6084768"/>
              <a:gd name="connsiteX9" fmla="*/ 554459 w 3411793"/>
              <a:gd name="connsiteY9" fmla="*/ 5583522 h 6084768"/>
              <a:gd name="connsiteX10" fmla="*/ 427347 w 3411793"/>
              <a:gd name="connsiteY10" fmla="*/ 5039517 h 6084768"/>
              <a:gd name="connsiteX11" fmla="*/ 215348 w 3411793"/>
              <a:gd name="connsiteY11" fmla="*/ 3974967 h 6084768"/>
              <a:gd name="connsiteX12" fmla="*/ 55626 w 3411793"/>
              <a:gd name="connsiteY12" fmla="*/ 2009690 h 6084768"/>
              <a:gd name="connsiteX0" fmla="*/ 0 w 3411793"/>
              <a:gd name="connsiteY0" fmla="*/ 1993886 h 6084768"/>
              <a:gd name="connsiteX1" fmla="*/ 577472 w 3411793"/>
              <a:gd name="connsiteY1" fmla="*/ 1491098 h 6084768"/>
              <a:gd name="connsiteX2" fmla="*/ 1826605 w 3411793"/>
              <a:gd name="connsiteY2" fmla="*/ 645856 h 6084768"/>
              <a:gd name="connsiteX3" fmla="*/ 1817457 w 3411793"/>
              <a:gd name="connsiteY3" fmla="*/ 650324 h 6084768"/>
              <a:gd name="connsiteX4" fmla="*/ 2856491 w 3411793"/>
              <a:gd name="connsiteY4" fmla="*/ 161250 h 6084768"/>
              <a:gd name="connsiteX5" fmla="*/ 3411793 w 3411793"/>
              <a:gd name="connsiteY5" fmla="*/ 15027 h 6084768"/>
              <a:gd name="connsiteX6" fmla="*/ 2570836 w 3411793"/>
              <a:gd name="connsiteY6" fmla="*/ 3031881 h 6084768"/>
              <a:gd name="connsiteX7" fmla="*/ 2317916 w 3411793"/>
              <a:gd name="connsiteY7" fmla="*/ 5400567 h 6084768"/>
              <a:gd name="connsiteX8" fmla="*/ 705433 w 3411793"/>
              <a:gd name="connsiteY8" fmla="*/ 6084768 h 6084768"/>
              <a:gd name="connsiteX9" fmla="*/ 554459 w 3411793"/>
              <a:gd name="connsiteY9" fmla="*/ 5583522 h 6084768"/>
              <a:gd name="connsiteX10" fmla="*/ 427347 w 3411793"/>
              <a:gd name="connsiteY10" fmla="*/ 5039517 h 6084768"/>
              <a:gd name="connsiteX11" fmla="*/ 215348 w 3411793"/>
              <a:gd name="connsiteY11" fmla="*/ 3974967 h 6084768"/>
              <a:gd name="connsiteX12" fmla="*/ 55626 w 3411793"/>
              <a:gd name="connsiteY12" fmla="*/ 2009690 h 6084768"/>
              <a:gd name="connsiteX0" fmla="*/ 0 w 3411793"/>
              <a:gd name="connsiteY0" fmla="*/ 1978859 h 6069741"/>
              <a:gd name="connsiteX1" fmla="*/ 577472 w 3411793"/>
              <a:gd name="connsiteY1" fmla="*/ 1476071 h 6069741"/>
              <a:gd name="connsiteX2" fmla="*/ 1826605 w 3411793"/>
              <a:gd name="connsiteY2" fmla="*/ 630829 h 6069741"/>
              <a:gd name="connsiteX3" fmla="*/ 1817457 w 3411793"/>
              <a:gd name="connsiteY3" fmla="*/ 635297 h 6069741"/>
              <a:gd name="connsiteX4" fmla="*/ 2856491 w 3411793"/>
              <a:gd name="connsiteY4" fmla="*/ 146223 h 6069741"/>
              <a:gd name="connsiteX5" fmla="*/ 3411793 w 3411793"/>
              <a:gd name="connsiteY5" fmla="*/ 0 h 6069741"/>
              <a:gd name="connsiteX6" fmla="*/ 2570836 w 3411793"/>
              <a:gd name="connsiteY6" fmla="*/ 3016854 h 6069741"/>
              <a:gd name="connsiteX7" fmla="*/ 2317916 w 3411793"/>
              <a:gd name="connsiteY7" fmla="*/ 5385540 h 6069741"/>
              <a:gd name="connsiteX8" fmla="*/ 705433 w 3411793"/>
              <a:gd name="connsiteY8" fmla="*/ 6069741 h 6069741"/>
              <a:gd name="connsiteX9" fmla="*/ 554459 w 3411793"/>
              <a:gd name="connsiteY9" fmla="*/ 5568495 h 6069741"/>
              <a:gd name="connsiteX10" fmla="*/ 427347 w 3411793"/>
              <a:gd name="connsiteY10" fmla="*/ 5024490 h 6069741"/>
              <a:gd name="connsiteX11" fmla="*/ 215348 w 3411793"/>
              <a:gd name="connsiteY11" fmla="*/ 3959940 h 6069741"/>
              <a:gd name="connsiteX12" fmla="*/ 55626 w 3411793"/>
              <a:gd name="connsiteY12" fmla="*/ 1994663 h 6069741"/>
              <a:gd name="connsiteX0" fmla="*/ 0 w 3460386"/>
              <a:gd name="connsiteY0" fmla="*/ 2457015 h 6547897"/>
              <a:gd name="connsiteX1" fmla="*/ 577472 w 3460386"/>
              <a:gd name="connsiteY1" fmla="*/ 1954227 h 6547897"/>
              <a:gd name="connsiteX2" fmla="*/ 1826605 w 3460386"/>
              <a:gd name="connsiteY2" fmla="*/ 1108985 h 6547897"/>
              <a:gd name="connsiteX3" fmla="*/ 1817457 w 3460386"/>
              <a:gd name="connsiteY3" fmla="*/ 1113453 h 6547897"/>
              <a:gd name="connsiteX4" fmla="*/ 2856491 w 3460386"/>
              <a:gd name="connsiteY4" fmla="*/ 624379 h 6547897"/>
              <a:gd name="connsiteX5" fmla="*/ 2862392 w 3460386"/>
              <a:gd name="connsiteY5" fmla="*/ 679860 h 6547897"/>
              <a:gd name="connsiteX6" fmla="*/ 3411793 w 3460386"/>
              <a:gd name="connsiteY6" fmla="*/ 478156 h 6547897"/>
              <a:gd name="connsiteX7" fmla="*/ 2570836 w 3460386"/>
              <a:gd name="connsiteY7" fmla="*/ 3495010 h 6547897"/>
              <a:gd name="connsiteX8" fmla="*/ 2317916 w 3460386"/>
              <a:gd name="connsiteY8" fmla="*/ 5863696 h 6547897"/>
              <a:gd name="connsiteX9" fmla="*/ 705433 w 3460386"/>
              <a:gd name="connsiteY9" fmla="*/ 6547897 h 6547897"/>
              <a:gd name="connsiteX10" fmla="*/ 554459 w 3460386"/>
              <a:gd name="connsiteY10" fmla="*/ 6046651 h 6547897"/>
              <a:gd name="connsiteX11" fmla="*/ 427347 w 3460386"/>
              <a:gd name="connsiteY11" fmla="*/ 5502646 h 6547897"/>
              <a:gd name="connsiteX12" fmla="*/ 215348 w 3460386"/>
              <a:gd name="connsiteY12" fmla="*/ 4438096 h 6547897"/>
              <a:gd name="connsiteX13" fmla="*/ 55626 w 3460386"/>
              <a:gd name="connsiteY13" fmla="*/ 2472819 h 6547897"/>
              <a:gd name="connsiteX0" fmla="*/ 0 w 3460386"/>
              <a:gd name="connsiteY0" fmla="*/ 2457015 h 6547897"/>
              <a:gd name="connsiteX1" fmla="*/ 577472 w 3460386"/>
              <a:gd name="connsiteY1" fmla="*/ 1954227 h 6547897"/>
              <a:gd name="connsiteX2" fmla="*/ 1826605 w 3460386"/>
              <a:gd name="connsiteY2" fmla="*/ 1108985 h 6547897"/>
              <a:gd name="connsiteX3" fmla="*/ 1817457 w 3460386"/>
              <a:gd name="connsiteY3" fmla="*/ 1113453 h 6547897"/>
              <a:gd name="connsiteX4" fmla="*/ 2862392 w 3460386"/>
              <a:gd name="connsiteY4" fmla="*/ 679860 h 6547897"/>
              <a:gd name="connsiteX5" fmla="*/ 3411793 w 3460386"/>
              <a:gd name="connsiteY5" fmla="*/ 478156 h 6547897"/>
              <a:gd name="connsiteX6" fmla="*/ 2570836 w 3460386"/>
              <a:gd name="connsiteY6" fmla="*/ 3495010 h 6547897"/>
              <a:gd name="connsiteX7" fmla="*/ 2317916 w 3460386"/>
              <a:gd name="connsiteY7" fmla="*/ 5863696 h 6547897"/>
              <a:gd name="connsiteX8" fmla="*/ 705433 w 3460386"/>
              <a:gd name="connsiteY8" fmla="*/ 6547897 h 6547897"/>
              <a:gd name="connsiteX9" fmla="*/ 554459 w 3460386"/>
              <a:gd name="connsiteY9" fmla="*/ 6046651 h 6547897"/>
              <a:gd name="connsiteX10" fmla="*/ 427347 w 3460386"/>
              <a:gd name="connsiteY10" fmla="*/ 5502646 h 6547897"/>
              <a:gd name="connsiteX11" fmla="*/ 215348 w 3460386"/>
              <a:gd name="connsiteY11" fmla="*/ 4438096 h 6547897"/>
              <a:gd name="connsiteX12" fmla="*/ 55626 w 3460386"/>
              <a:gd name="connsiteY12" fmla="*/ 2472819 h 6547897"/>
              <a:gd name="connsiteX0" fmla="*/ 0 w 3460386"/>
              <a:gd name="connsiteY0" fmla="*/ 2457015 h 6547897"/>
              <a:gd name="connsiteX1" fmla="*/ 1826605 w 3460386"/>
              <a:gd name="connsiteY1" fmla="*/ 1108985 h 6547897"/>
              <a:gd name="connsiteX2" fmla="*/ 1817457 w 3460386"/>
              <a:gd name="connsiteY2" fmla="*/ 1113453 h 6547897"/>
              <a:gd name="connsiteX3" fmla="*/ 2862392 w 3460386"/>
              <a:gd name="connsiteY3" fmla="*/ 679860 h 6547897"/>
              <a:gd name="connsiteX4" fmla="*/ 3411793 w 3460386"/>
              <a:gd name="connsiteY4" fmla="*/ 478156 h 6547897"/>
              <a:gd name="connsiteX5" fmla="*/ 2570836 w 3460386"/>
              <a:gd name="connsiteY5" fmla="*/ 3495010 h 6547897"/>
              <a:gd name="connsiteX6" fmla="*/ 2317916 w 3460386"/>
              <a:gd name="connsiteY6" fmla="*/ 5863696 h 6547897"/>
              <a:gd name="connsiteX7" fmla="*/ 705433 w 3460386"/>
              <a:gd name="connsiteY7" fmla="*/ 6547897 h 6547897"/>
              <a:gd name="connsiteX8" fmla="*/ 554459 w 3460386"/>
              <a:gd name="connsiteY8" fmla="*/ 6046651 h 6547897"/>
              <a:gd name="connsiteX9" fmla="*/ 427347 w 3460386"/>
              <a:gd name="connsiteY9" fmla="*/ 5502646 h 6547897"/>
              <a:gd name="connsiteX10" fmla="*/ 215348 w 3460386"/>
              <a:gd name="connsiteY10" fmla="*/ 4438096 h 6547897"/>
              <a:gd name="connsiteX11" fmla="*/ 55626 w 3460386"/>
              <a:gd name="connsiteY11" fmla="*/ 2472819 h 6547897"/>
              <a:gd name="connsiteX0" fmla="*/ 1818036 w 3451817"/>
              <a:gd name="connsiteY0" fmla="*/ 1108985 h 6547897"/>
              <a:gd name="connsiteX1" fmla="*/ 1808888 w 3451817"/>
              <a:gd name="connsiteY1" fmla="*/ 1113453 h 6547897"/>
              <a:gd name="connsiteX2" fmla="*/ 2853823 w 3451817"/>
              <a:gd name="connsiteY2" fmla="*/ 679860 h 6547897"/>
              <a:gd name="connsiteX3" fmla="*/ 3403224 w 3451817"/>
              <a:gd name="connsiteY3" fmla="*/ 478156 h 6547897"/>
              <a:gd name="connsiteX4" fmla="*/ 2562267 w 3451817"/>
              <a:gd name="connsiteY4" fmla="*/ 3495010 h 6547897"/>
              <a:gd name="connsiteX5" fmla="*/ 2309347 w 3451817"/>
              <a:gd name="connsiteY5" fmla="*/ 5863696 h 6547897"/>
              <a:gd name="connsiteX6" fmla="*/ 696864 w 3451817"/>
              <a:gd name="connsiteY6" fmla="*/ 6547897 h 6547897"/>
              <a:gd name="connsiteX7" fmla="*/ 545890 w 3451817"/>
              <a:gd name="connsiteY7" fmla="*/ 6046651 h 6547897"/>
              <a:gd name="connsiteX8" fmla="*/ 418778 w 3451817"/>
              <a:gd name="connsiteY8" fmla="*/ 5502646 h 6547897"/>
              <a:gd name="connsiteX9" fmla="*/ 206779 w 3451817"/>
              <a:gd name="connsiteY9" fmla="*/ 4438096 h 6547897"/>
              <a:gd name="connsiteX10" fmla="*/ 47057 w 3451817"/>
              <a:gd name="connsiteY10" fmla="*/ 2472819 h 6547897"/>
              <a:gd name="connsiteX0" fmla="*/ 1818036 w 3451817"/>
              <a:gd name="connsiteY0" fmla="*/ 1108985 h 6547897"/>
              <a:gd name="connsiteX1" fmla="*/ 1808888 w 3451817"/>
              <a:gd name="connsiteY1" fmla="*/ 1113453 h 6547897"/>
              <a:gd name="connsiteX2" fmla="*/ 2853823 w 3451817"/>
              <a:gd name="connsiteY2" fmla="*/ 679860 h 6547897"/>
              <a:gd name="connsiteX3" fmla="*/ 3403224 w 3451817"/>
              <a:gd name="connsiteY3" fmla="*/ 478156 h 6547897"/>
              <a:gd name="connsiteX4" fmla="*/ 2562267 w 3451817"/>
              <a:gd name="connsiteY4" fmla="*/ 3495010 h 6547897"/>
              <a:gd name="connsiteX5" fmla="*/ 2309347 w 3451817"/>
              <a:gd name="connsiteY5" fmla="*/ 5863696 h 6547897"/>
              <a:gd name="connsiteX6" fmla="*/ 696864 w 3451817"/>
              <a:gd name="connsiteY6" fmla="*/ 6547897 h 6547897"/>
              <a:gd name="connsiteX7" fmla="*/ 545890 w 3451817"/>
              <a:gd name="connsiteY7" fmla="*/ 6046651 h 6547897"/>
              <a:gd name="connsiteX8" fmla="*/ 418778 w 3451817"/>
              <a:gd name="connsiteY8" fmla="*/ 5502646 h 6547897"/>
              <a:gd name="connsiteX9" fmla="*/ 206779 w 3451817"/>
              <a:gd name="connsiteY9" fmla="*/ 4438096 h 6547897"/>
              <a:gd name="connsiteX10" fmla="*/ 47057 w 3451817"/>
              <a:gd name="connsiteY10" fmla="*/ 2472819 h 6547897"/>
              <a:gd name="connsiteX11" fmla="*/ 1818036 w 3451817"/>
              <a:gd name="connsiteY11" fmla="*/ 1108985 h 6547897"/>
              <a:gd name="connsiteX0" fmla="*/ 3403224 w 3403224"/>
              <a:gd name="connsiteY0" fmla="*/ 0 h 6069741"/>
              <a:gd name="connsiteX1" fmla="*/ 2562267 w 3403224"/>
              <a:gd name="connsiteY1" fmla="*/ 3016854 h 6069741"/>
              <a:gd name="connsiteX2" fmla="*/ 2309347 w 3403224"/>
              <a:gd name="connsiteY2" fmla="*/ 5385540 h 6069741"/>
              <a:gd name="connsiteX3" fmla="*/ 696864 w 3403224"/>
              <a:gd name="connsiteY3" fmla="*/ 6069741 h 6069741"/>
              <a:gd name="connsiteX4" fmla="*/ 545890 w 3403224"/>
              <a:gd name="connsiteY4" fmla="*/ 5568495 h 6069741"/>
              <a:gd name="connsiteX5" fmla="*/ 418778 w 3403224"/>
              <a:gd name="connsiteY5" fmla="*/ 5024490 h 6069741"/>
              <a:gd name="connsiteX6" fmla="*/ 206779 w 3403224"/>
              <a:gd name="connsiteY6" fmla="*/ 3959940 h 6069741"/>
              <a:gd name="connsiteX7" fmla="*/ 47057 w 3403224"/>
              <a:gd name="connsiteY7" fmla="*/ 1994663 h 6069741"/>
              <a:gd name="connsiteX8" fmla="*/ 1818036 w 3403224"/>
              <a:gd name="connsiteY8" fmla="*/ 630829 h 6069741"/>
              <a:gd name="connsiteX9" fmla="*/ 1808888 w 3403224"/>
              <a:gd name="connsiteY9" fmla="*/ 635297 h 6069741"/>
              <a:gd name="connsiteX10" fmla="*/ 2945263 w 3403224"/>
              <a:gd name="connsiteY10" fmla="*/ 293144 h 6069741"/>
              <a:gd name="connsiteX0" fmla="*/ 3403224 w 3403224"/>
              <a:gd name="connsiteY0" fmla="*/ 0 h 6069741"/>
              <a:gd name="connsiteX1" fmla="*/ 2562267 w 3403224"/>
              <a:gd name="connsiteY1" fmla="*/ 3016854 h 6069741"/>
              <a:gd name="connsiteX2" fmla="*/ 2309347 w 3403224"/>
              <a:gd name="connsiteY2" fmla="*/ 5385540 h 6069741"/>
              <a:gd name="connsiteX3" fmla="*/ 696864 w 3403224"/>
              <a:gd name="connsiteY3" fmla="*/ 6069741 h 6069741"/>
              <a:gd name="connsiteX4" fmla="*/ 545890 w 3403224"/>
              <a:gd name="connsiteY4" fmla="*/ 5568495 h 6069741"/>
              <a:gd name="connsiteX5" fmla="*/ 418778 w 3403224"/>
              <a:gd name="connsiteY5" fmla="*/ 5024490 h 6069741"/>
              <a:gd name="connsiteX6" fmla="*/ 206779 w 3403224"/>
              <a:gd name="connsiteY6" fmla="*/ 3959940 h 6069741"/>
              <a:gd name="connsiteX7" fmla="*/ 47057 w 3403224"/>
              <a:gd name="connsiteY7" fmla="*/ 1994663 h 6069741"/>
              <a:gd name="connsiteX8" fmla="*/ 1818036 w 3403224"/>
              <a:gd name="connsiteY8" fmla="*/ 630829 h 6069741"/>
              <a:gd name="connsiteX9" fmla="*/ 1808888 w 3403224"/>
              <a:gd name="connsiteY9" fmla="*/ 635297 h 6069741"/>
              <a:gd name="connsiteX10" fmla="*/ 2945263 w 3403224"/>
              <a:gd name="connsiteY10" fmla="*/ 293144 h 6069741"/>
              <a:gd name="connsiteX11" fmla="*/ 3403224 w 3403224"/>
              <a:gd name="connsiteY11" fmla="*/ 0 h 6069741"/>
              <a:gd name="connsiteX0" fmla="*/ 3403224 w 3528787"/>
              <a:gd name="connsiteY0" fmla="*/ 396926 h 6466667"/>
              <a:gd name="connsiteX1" fmla="*/ 2562267 w 3528787"/>
              <a:gd name="connsiteY1" fmla="*/ 3413780 h 6466667"/>
              <a:gd name="connsiteX2" fmla="*/ 2309347 w 3528787"/>
              <a:gd name="connsiteY2" fmla="*/ 5782466 h 6466667"/>
              <a:gd name="connsiteX3" fmla="*/ 696864 w 3528787"/>
              <a:gd name="connsiteY3" fmla="*/ 6466667 h 6466667"/>
              <a:gd name="connsiteX4" fmla="*/ 545890 w 3528787"/>
              <a:gd name="connsiteY4" fmla="*/ 5965421 h 6466667"/>
              <a:gd name="connsiteX5" fmla="*/ 418778 w 3528787"/>
              <a:gd name="connsiteY5" fmla="*/ 5421416 h 6466667"/>
              <a:gd name="connsiteX6" fmla="*/ 206779 w 3528787"/>
              <a:gd name="connsiteY6" fmla="*/ 4356866 h 6466667"/>
              <a:gd name="connsiteX7" fmla="*/ 47057 w 3528787"/>
              <a:gd name="connsiteY7" fmla="*/ 2391589 h 6466667"/>
              <a:gd name="connsiteX8" fmla="*/ 1818036 w 3528787"/>
              <a:gd name="connsiteY8" fmla="*/ 1027755 h 6466667"/>
              <a:gd name="connsiteX9" fmla="*/ 1808888 w 3528787"/>
              <a:gd name="connsiteY9" fmla="*/ 1032223 h 6466667"/>
              <a:gd name="connsiteX10" fmla="*/ 3403224 w 3528787"/>
              <a:gd name="connsiteY10" fmla="*/ 396926 h 6466667"/>
              <a:gd name="connsiteX0" fmla="*/ 3403224 w 3528787"/>
              <a:gd name="connsiteY0" fmla="*/ 396926 h 6466667"/>
              <a:gd name="connsiteX1" fmla="*/ 2562267 w 3528787"/>
              <a:gd name="connsiteY1" fmla="*/ 3413780 h 6466667"/>
              <a:gd name="connsiteX2" fmla="*/ 2309347 w 3528787"/>
              <a:gd name="connsiteY2" fmla="*/ 5782466 h 6466667"/>
              <a:gd name="connsiteX3" fmla="*/ 696864 w 3528787"/>
              <a:gd name="connsiteY3" fmla="*/ 6466667 h 6466667"/>
              <a:gd name="connsiteX4" fmla="*/ 545890 w 3528787"/>
              <a:gd name="connsiteY4" fmla="*/ 5965421 h 6466667"/>
              <a:gd name="connsiteX5" fmla="*/ 418778 w 3528787"/>
              <a:gd name="connsiteY5" fmla="*/ 5421416 h 6466667"/>
              <a:gd name="connsiteX6" fmla="*/ 206779 w 3528787"/>
              <a:gd name="connsiteY6" fmla="*/ 4356866 h 6466667"/>
              <a:gd name="connsiteX7" fmla="*/ 47057 w 3528787"/>
              <a:gd name="connsiteY7" fmla="*/ 2391589 h 6466667"/>
              <a:gd name="connsiteX8" fmla="*/ 1818036 w 3528787"/>
              <a:gd name="connsiteY8" fmla="*/ 1027755 h 6466667"/>
              <a:gd name="connsiteX9" fmla="*/ 1808888 w 3528787"/>
              <a:gd name="connsiteY9" fmla="*/ 1032223 h 6466667"/>
              <a:gd name="connsiteX10" fmla="*/ 3403224 w 3528787"/>
              <a:gd name="connsiteY10" fmla="*/ 396926 h 6466667"/>
              <a:gd name="connsiteX0" fmla="*/ 3403224 w 3528787"/>
              <a:gd name="connsiteY0" fmla="*/ 10064 h 6079805"/>
              <a:gd name="connsiteX1" fmla="*/ 2562267 w 3528787"/>
              <a:gd name="connsiteY1" fmla="*/ 3026918 h 6079805"/>
              <a:gd name="connsiteX2" fmla="*/ 2309347 w 3528787"/>
              <a:gd name="connsiteY2" fmla="*/ 5395604 h 6079805"/>
              <a:gd name="connsiteX3" fmla="*/ 696864 w 3528787"/>
              <a:gd name="connsiteY3" fmla="*/ 6079805 h 6079805"/>
              <a:gd name="connsiteX4" fmla="*/ 545890 w 3528787"/>
              <a:gd name="connsiteY4" fmla="*/ 5578559 h 6079805"/>
              <a:gd name="connsiteX5" fmla="*/ 418778 w 3528787"/>
              <a:gd name="connsiteY5" fmla="*/ 5034554 h 6079805"/>
              <a:gd name="connsiteX6" fmla="*/ 206779 w 3528787"/>
              <a:gd name="connsiteY6" fmla="*/ 3970004 h 6079805"/>
              <a:gd name="connsiteX7" fmla="*/ 47057 w 3528787"/>
              <a:gd name="connsiteY7" fmla="*/ 2004727 h 6079805"/>
              <a:gd name="connsiteX8" fmla="*/ 1818036 w 3528787"/>
              <a:gd name="connsiteY8" fmla="*/ 640893 h 6079805"/>
              <a:gd name="connsiteX9" fmla="*/ 1808888 w 3528787"/>
              <a:gd name="connsiteY9" fmla="*/ 645361 h 6079805"/>
              <a:gd name="connsiteX10" fmla="*/ 3403224 w 3528787"/>
              <a:gd name="connsiteY10" fmla="*/ 10064 h 6079805"/>
              <a:gd name="connsiteX0" fmla="*/ 3403224 w 3403224"/>
              <a:gd name="connsiteY0" fmla="*/ 10064 h 6079805"/>
              <a:gd name="connsiteX1" fmla="*/ 2562267 w 3403224"/>
              <a:gd name="connsiteY1" fmla="*/ 3026918 h 6079805"/>
              <a:gd name="connsiteX2" fmla="*/ 2309347 w 3403224"/>
              <a:gd name="connsiteY2" fmla="*/ 5395604 h 6079805"/>
              <a:gd name="connsiteX3" fmla="*/ 696864 w 3403224"/>
              <a:gd name="connsiteY3" fmla="*/ 6079805 h 6079805"/>
              <a:gd name="connsiteX4" fmla="*/ 545890 w 3403224"/>
              <a:gd name="connsiteY4" fmla="*/ 5578559 h 6079805"/>
              <a:gd name="connsiteX5" fmla="*/ 418778 w 3403224"/>
              <a:gd name="connsiteY5" fmla="*/ 5034554 h 6079805"/>
              <a:gd name="connsiteX6" fmla="*/ 206779 w 3403224"/>
              <a:gd name="connsiteY6" fmla="*/ 3970004 h 6079805"/>
              <a:gd name="connsiteX7" fmla="*/ 47057 w 3403224"/>
              <a:gd name="connsiteY7" fmla="*/ 2004727 h 6079805"/>
              <a:gd name="connsiteX8" fmla="*/ 1818036 w 3403224"/>
              <a:gd name="connsiteY8" fmla="*/ 640893 h 6079805"/>
              <a:gd name="connsiteX9" fmla="*/ 1808888 w 3403224"/>
              <a:gd name="connsiteY9" fmla="*/ 645361 h 6079805"/>
              <a:gd name="connsiteX10" fmla="*/ 3403224 w 3403224"/>
              <a:gd name="connsiteY10" fmla="*/ 10064 h 6079805"/>
              <a:gd name="connsiteX0" fmla="*/ 3403224 w 3403224"/>
              <a:gd name="connsiteY0" fmla="*/ 0 h 6069741"/>
              <a:gd name="connsiteX1" fmla="*/ 2562267 w 3403224"/>
              <a:gd name="connsiteY1" fmla="*/ 3016854 h 6069741"/>
              <a:gd name="connsiteX2" fmla="*/ 2309347 w 3403224"/>
              <a:gd name="connsiteY2" fmla="*/ 5385540 h 6069741"/>
              <a:gd name="connsiteX3" fmla="*/ 696864 w 3403224"/>
              <a:gd name="connsiteY3" fmla="*/ 6069741 h 6069741"/>
              <a:gd name="connsiteX4" fmla="*/ 545890 w 3403224"/>
              <a:gd name="connsiteY4" fmla="*/ 5568495 h 6069741"/>
              <a:gd name="connsiteX5" fmla="*/ 418778 w 3403224"/>
              <a:gd name="connsiteY5" fmla="*/ 5024490 h 6069741"/>
              <a:gd name="connsiteX6" fmla="*/ 206779 w 3403224"/>
              <a:gd name="connsiteY6" fmla="*/ 3959940 h 6069741"/>
              <a:gd name="connsiteX7" fmla="*/ 47057 w 3403224"/>
              <a:gd name="connsiteY7" fmla="*/ 1994663 h 6069741"/>
              <a:gd name="connsiteX8" fmla="*/ 1818036 w 3403224"/>
              <a:gd name="connsiteY8" fmla="*/ 630829 h 6069741"/>
              <a:gd name="connsiteX9" fmla="*/ 1808888 w 3403224"/>
              <a:gd name="connsiteY9" fmla="*/ 635297 h 6069741"/>
              <a:gd name="connsiteX10" fmla="*/ 3403224 w 3403224"/>
              <a:gd name="connsiteY10" fmla="*/ 0 h 6069741"/>
              <a:gd name="connsiteX0" fmla="*/ 3281320 w 3281320"/>
              <a:gd name="connsiteY0" fmla="*/ 0 h 6069741"/>
              <a:gd name="connsiteX1" fmla="*/ 2440363 w 3281320"/>
              <a:gd name="connsiteY1" fmla="*/ 3016854 h 6069741"/>
              <a:gd name="connsiteX2" fmla="*/ 2187443 w 3281320"/>
              <a:gd name="connsiteY2" fmla="*/ 5385540 h 6069741"/>
              <a:gd name="connsiteX3" fmla="*/ 574960 w 3281320"/>
              <a:gd name="connsiteY3" fmla="*/ 6069741 h 6069741"/>
              <a:gd name="connsiteX4" fmla="*/ 423986 w 3281320"/>
              <a:gd name="connsiteY4" fmla="*/ 5568495 h 6069741"/>
              <a:gd name="connsiteX5" fmla="*/ 296874 w 3281320"/>
              <a:gd name="connsiteY5" fmla="*/ 5024490 h 6069741"/>
              <a:gd name="connsiteX6" fmla="*/ 84875 w 3281320"/>
              <a:gd name="connsiteY6" fmla="*/ 3959940 h 6069741"/>
              <a:gd name="connsiteX7" fmla="*/ 358907 w 3281320"/>
              <a:gd name="connsiteY7" fmla="*/ 1994663 h 6069741"/>
              <a:gd name="connsiteX8" fmla="*/ 1696132 w 3281320"/>
              <a:gd name="connsiteY8" fmla="*/ 630829 h 6069741"/>
              <a:gd name="connsiteX9" fmla="*/ 1686984 w 3281320"/>
              <a:gd name="connsiteY9" fmla="*/ 635297 h 6069741"/>
              <a:gd name="connsiteX10" fmla="*/ 3281320 w 3281320"/>
              <a:gd name="connsiteY10" fmla="*/ 0 h 6069741"/>
              <a:gd name="connsiteX0" fmla="*/ 3306394 w 3306394"/>
              <a:gd name="connsiteY0" fmla="*/ 0 h 6069741"/>
              <a:gd name="connsiteX1" fmla="*/ 2465437 w 3306394"/>
              <a:gd name="connsiteY1" fmla="*/ 3016854 h 6069741"/>
              <a:gd name="connsiteX2" fmla="*/ 2212517 w 3306394"/>
              <a:gd name="connsiteY2" fmla="*/ 5385540 h 6069741"/>
              <a:gd name="connsiteX3" fmla="*/ 600034 w 3306394"/>
              <a:gd name="connsiteY3" fmla="*/ 6069741 h 6069741"/>
              <a:gd name="connsiteX4" fmla="*/ 449060 w 3306394"/>
              <a:gd name="connsiteY4" fmla="*/ 5568495 h 6069741"/>
              <a:gd name="connsiteX5" fmla="*/ 321948 w 3306394"/>
              <a:gd name="connsiteY5" fmla="*/ 5024490 h 6069741"/>
              <a:gd name="connsiteX6" fmla="*/ 109949 w 3306394"/>
              <a:gd name="connsiteY6" fmla="*/ 3959940 h 6069741"/>
              <a:gd name="connsiteX7" fmla="*/ 383981 w 3306394"/>
              <a:gd name="connsiteY7" fmla="*/ 1994663 h 6069741"/>
              <a:gd name="connsiteX8" fmla="*/ 0 w 3306394"/>
              <a:gd name="connsiteY8" fmla="*/ 1994645 h 6069741"/>
              <a:gd name="connsiteX9" fmla="*/ 1721206 w 3306394"/>
              <a:gd name="connsiteY9" fmla="*/ 630829 h 6069741"/>
              <a:gd name="connsiteX10" fmla="*/ 1712058 w 3306394"/>
              <a:gd name="connsiteY10" fmla="*/ 635297 h 6069741"/>
              <a:gd name="connsiteX11" fmla="*/ 3306394 w 3306394"/>
              <a:gd name="connsiteY11" fmla="*/ 0 h 6069741"/>
              <a:gd name="connsiteX0" fmla="*/ 3306394 w 3306394"/>
              <a:gd name="connsiteY0" fmla="*/ 0 h 6069741"/>
              <a:gd name="connsiteX1" fmla="*/ 2465437 w 3306394"/>
              <a:gd name="connsiteY1" fmla="*/ 3016854 h 6069741"/>
              <a:gd name="connsiteX2" fmla="*/ 2212517 w 3306394"/>
              <a:gd name="connsiteY2" fmla="*/ 5385540 h 6069741"/>
              <a:gd name="connsiteX3" fmla="*/ 600034 w 3306394"/>
              <a:gd name="connsiteY3" fmla="*/ 6069741 h 6069741"/>
              <a:gd name="connsiteX4" fmla="*/ 449060 w 3306394"/>
              <a:gd name="connsiteY4" fmla="*/ 5568495 h 6069741"/>
              <a:gd name="connsiteX5" fmla="*/ 321948 w 3306394"/>
              <a:gd name="connsiteY5" fmla="*/ 5024490 h 6069741"/>
              <a:gd name="connsiteX6" fmla="*/ 109949 w 3306394"/>
              <a:gd name="connsiteY6" fmla="*/ 3959940 h 6069741"/>
              <a:gd name="connsiteX7" fmla="*/ 383981 w 3306394"/>
              <a:gd name="connsiteY7" fmla="*/ 1994663 h 6069741"/>
              <a:gd name="connsiteX8" fmla="*/ 0 w 3306394"/>
              <a:gd name="connsiteY8" fmla="*/ 1994645 h 6069741"/>
              <a:gd name="connsiteX9" fmla="*/ 1721206 w 3306394"/>
              <a:gd name="connsiteY9" fmla="*/ 630829 h 6069741"/>
              <a:gd name="connsiteX10" fmla="*/ 1712058 w 3306394"/>
              <a:gd name="connsiteY10" fmla="*/ 635297 h 6069741"/>
              <a:gd name="connsiteX11" fmla="*/ 3306394 w 3306394"/>
              <a:gd name="connsiteY11" fmla="*/ 0 h 6069741"/>
              <a:gd name="connsiteX0" fmla="*/ 3574937 w 3574937"/>
              <a:gd name="connsiteY0" fmla="*/ 0 h 6069741"/>
              <a:gd name="connsiteX1" fmla="*/ 2733980 w 3574937"/>
              <a:gd name="connsiteY1" fmla="*/ 3016854 h 6069741"/>
              <a:gd name="connsiteX2" fmla="*/ 2481060 w 3574937"/>
              <a:gd name="connsiteY2" fmla="*/ 5385540 h 6069741"/>
              <a:gd name="connsiteX3" fmla="*/ 868577 w 3574937"/>
              <a:gd name="connsiteY3" fmla="*/ 6069741 h 6069741"/>
              <a:gd name="connsiteX4" fmla="*/ 717603 w 3574937"/>
              <a:gd name="connsiteY4" fmla="*/ 5568495 h 6069741"/>
              <a:gd name="connsiteX5" fmla="*/ 590491 w 3574937"/>
              <a:gd name="connsiteY5" fmla="*/ 5024490 h 6069741"/>
              <a:gd name="connsiteX6" fmla="*/ 378492 w 3574937"/>
              <a:gd name="connsiteY6" fmla="*/ 3959940 h 6069741"/>
              <a:gd name="connsiteX7" fmla="*/ 268543 w 3574937"/>
              <a:gd name="connsiteY7" fmla="*/ 1994645 h 6069741"/>
              <a:gd name="connsiteX8" fmla="*/ 1989749 w 3574937"/>
              <a:gd name="connsiteY8" fmla="*/ 630829 h 6069741"/>
              <a:gd name="connsiteX9" fmla="*/ 1980601 w 3574937"/>
              <a:gd name="connsiteY9" fmla="*/ 635297 h 6069741"/>
              <a:gd name="connsiteX10" fmla="*/ 3574937 w 3574937"/>
              <a:gd name="connsiteY10" fmla="*/ 0 h 6069741"/>
              <a:gd name="connsiteX0" fmla="*/ 3574937 w 3574937"/>
              <a:gd name="connsiteY0" fmla="*/ 0 h 6069741"/>
              <a:gd name="connsiteX1" fmla="*/ 2733980 w 3574937"/>
              <a:gd name="connsiteY1" fmla="*/ 3016854 h 6069741"/>
              <a:gd name="connsiteX2" fmla="*/ 2481060 w 3574937"/>
              <a:gd name="connsiteY2" fmla="*/ 5385540 h 6069741"/>
              <a:gd name="connsiteX3" fmla="*/ 868577 w 3574937"/>
              <a:gd name="connsiteY3" fmla="*/ 6069741 h 6069741"/>
              <a:gd name="connsiteX4" fmla="*/ 717603 w 3574937"/>
              <a:gd name="connsiteY4" fmla="*/ 5568495 h 6069741"/>
              <a:gd name="connsiteX5" fmla="*/ 590491 w 3574937"/>
              <a:gd name="connsiteY5" fmla="*/ 5024490 h 6069741"/>
              <a:gd name="connsiteX6" fmla="*/ 378492 w 3574937"/>
              <a:gd name="connsiteY6" fmla="*/ 3959940 h 6069741"/>
              <a:gd name="connsiteX7" fmla="*/ 268543 w 3574937"/>
              <a:gd name="connsiteY7" fmla="*/ 1994645 h 6069741"/>
              <a:gd name="connsiteX8" fmla="*/ 1989749 w 3574937"/>
              <a:gd name="connsiteY8" fmla="*/ 630829 h 6069741"/>
              <a:gd name="connsiteX9" fmla="*/ 1980601 w 3574937"/>
              <a:gd name="connsiteY9" fmla="*/ 635297 h 6069741"/>
              <a:gd name="connsiteX10" fmla="*/ 3574937 w 3574937"/>
              <a:gd name="connsiteY10" fmla="*/ 0 h 6069741"/>
              <a:gd name="connsiteX0" fmla="*/ 3340475 w 3340475"/>
              <a:gd name="connsiteY0" fmla="*/ 0 h 6069741"/>
              <a:gd name="connsiteX1" fmla="*/ 2499518 w 3340475"/>
              <a:gd name="connsiteY1" fmla="*/ 3016854 h 6069741"/>
              <a:gd name="connsiteX2" fmla="*/ 2246598 w 3340475"/>
              <a:gd name="connsiteY2" fmla="*/ 5385540 h 6069741"/>
              <a:gd name="connsiteX3" fmla="*/ 634115 w 3340475"/>
              <a:gd name="connsiteY3" fmla="*/ 6069741 h 6069741"/>
              <a:gd name="connsiteX4" fmla="*/ 483141 w 3340475"/>
              <a:gd name="connsiteY4" fmla="*/ 5568495 h 6069741"/>
              <a:gd name="connsiteX5" fmla="*/ 356029 w 3340475"/>
              <a:gd name="connsiteY5" fmla="*/ 5024490 h 6069741"/>
              <a:gd name="connsiteX6" fmla="*/ 144030 w 3340475"/>
              <a:gd name="connsiteY6" fmla="*/ 3959940 h 6069741"/>
              <a:gd name="connsiteX7" fmla="*/ 34081 w 3340475"/>
              <a:gd name="connsiteY7" fmla="*/ 1994645 h 6069741"/>
              <a:gd name="connsiteX8" fmla="*/ 1755287 w 3340475"/>
              <a:gd name="connsiteY8" fmla="*/ 630829 h 6069741"/>
              <a:gd name="connsiteX9" fmla="*/ 1746139 w 3340475"/>
              <a:gd name="connsiteY9" fmla="*/ 635297 h 6069741"/>
              <a:gd name="connsiteX10" fmla="*/ 3340475 w 3340475"/>
              <a:gd name="connsiteY10" fmla="*/ 0 h 6069741"/>
              <a:gd name="connsiteX0" fmla="*/ 3340475 w 3340475"/>
              <a:gd name="connsiteY0" fmla="*/ 0 h 6069741"/>
              <a:gd name="connsiteX1" fmla="*/ 2499518 w 3340475"/>
              <a:gd name="connsiteY1" fmla="*/ 3016854 h 6069741"/>
              <a:gd name="connsiteX2" fmla="*/ 2246598 w 3340475"/>
              <a:gd name="connsiteY2" fmla="*/ 5385540 h 6069741"/>
              <a:gd name="connsiteX3" fmla="*/ 634115 w 3340475"/>
              <a:gd name="connsiteY3" fmla="*/ 6069741 h 6069741"/>
              <a:gd name="connsiteX4" fmla="*/ 483141 w 3340475"/>
              <a:gd name="connsiteY4" fmla="*/ 5568495 h 6069741"/>
              <a:gd name="connsiteX5" fmla="*/ 144030 w 3340475"/>
              <a:gd name="connsiteY5" fmla="*/ 3959940 h 6069741"/>
              <a:gd name="connsiteX6" fmla="*/ 34081 w 3340475"/>
              <a:gd name="connsiteY6" fmla="*/ 1994645 h 6069741"/>
              <a:gd name="connsiteX7" fmla="*/ 1755287 w 3340475"/>
              <a:gd name="connsiteY7" fmla="*/ 630829 h 6069741"/>
              <a:gd name="connsiteX8" fmla="*/ 1746139 w 3340475"/>
              <a:gd name="connsiteY8" fmla="*/ 635297 h 6069741"/>
              <a:gd name="connsiteX9" fmla="*/ 3340475 w 3340475"/>
              <a:gd name="connsiteY9" fmla="*/ 0 h 6069741"/>
              <a:gd name="connsiteX0" fmla="*/ 3340475 w 3340475"/>
              <a:gd name="connsiteY0" fmla="*/ 0 h 6069741"/>
              <a:gd name="connsiteX1" fmla="*/ 2499518 w 3340475"/>
              <a:gd name="connsiteY1" fmla="*/ 3016854 h 6069741"/>
              <a:gd name="connsiteX2" fmla="*/ 2246598 w 3340475"/>
              <a:gd name="connsiteY2" fmla="*/ 5385540 h 6069741"/>
              <a:gd name="connsiteX3" fmla="*/ 634115 w 3340475"/>
              <a:gd name="connsiteY3" fmla="*/ 6069741 h 6069741"/>
              <a:gd name="connsiteX4" fmla="*/ 483141 w 3340475"/>
              <a:gd name="connsiteY4" fmla="*/ 5568495 h 6069741"/>
              <a:gd name="connsiteX5" fmla="*/ 479559 w 3340475"/>
              <a:gd name="connsiteY5" fmla="*/ 5570183 h 6069741"/>
              <a:gd name="connsiteX6" fmla="*/ 144030 w 3340475"/>
              <a:gd name="connsiteY6" fmla="*/ 3959940 h 6069741"/>
              <a:gd name="connsiteX7" fmla="*/ 34081 w 3340475"/>
              <a:gd name="connsiteY7" fmla="*/ 1994645 h 6069741"/>
              <a:gd name="connsiteX8" fmla="*/ 1755287 w 3340475"/>
              <a:gd name="connsiteY8" fmla="*/ 630829 h 6069741"/>
              <a:gd name="connsiteX9" fmla="*/ 1746139 w 3340475"/>
              <a:gd name="connsiteY9" fmla="*/ 635297 h 6069741"/>
              <a:gd name="connsiteX10" fmla="*/ 3340475 w 3340475"/>
              <a:gd name="connsiteY10" fmla="*/ 0 h 6069741"/>
              <a:gd name="connsiteX0" fmla="*/ 3340475 w 3340475"/>
              <a:gd name="connsiteY0" fmla="*/ 0 h 6069741"/>
              <a:gd name="connsiteX1" fmla="*/ 2499518 w 3340475"/>
              <a:gd name="connsiteY1" fmla="*/ 3016854 h 6069741"/>
              <a:gd name="connsiteX2" fmla="*/ 2246598 w 3340475"/>
              <a:gd name="connsiteY2" fmla="*/ 5385540 h 6069741"/>
              <a:gd name="connsiteX3" fmla="*/ 634115 w 3340475"/>
              <a:gd name="connsiteY3" fmla="*/ 6069741 h 6069741"/>
              <a:gd name="connsiteX4" fmla="*/ 483141 w 3340475"/>
              <a:gd name="connsiteY4" fmla="*/ 5568495 h 6069741"/>
              <a:gd name="connsiteX5" fmla="*/ 144030 w 3340475"/>
              <a:gd name="connsiteY5" fmla="*/ 3959940 h 6069741"/>
              <a:gd name="connsiteX6" fmla="*/ 34081 w 3340475"/>
              <a:gd name="connsiteY6" fmla="*/ 1994645 h 6069741"/>
              <a:gd name="connsiteX7" fmla="*/ 1755287 w 3340475"/>
              <a:gd name="connsiteY7" fmla="*/ 630829 h 6069741"/>
              <a:gd name="connsiteX8" fmla="*/ 1746139 w 3340475"/>
              <a:gd name="connsiteY8" fmla="*/ 635297 h 6069741"/>
              <a:gd name="connsiteX9" fmla="*/ 3340475 w 3340475"/>
              <a:gd name="connsiteY9" fmla="*/ 0 h 6069741"/>
              <a:gd name="connsiteX0" fmla="*/ 3340475 w 3340475"/>
              <a:gd name="connsiteY0" fmla="*/ 0 h 6069741"/>
              <a:gd name="connsiteX1" fmla="*/ 2499518 w 3340475"/>
              <a:gd name="connsiteY1" fmla="*/ 3016854 h 6069741"/>
              <a:gd name="connsiteX2" fmla="*/ 2246598 w 3340475"/>
              <a:gd name="connsiteY2" fmla="*/ 5385540 h 6069741"/>
              <a:gd name="connsiteX3" fmla="*/ 634115 w 3340475"/>
              <a:gd name="connsiteY3" fmla="*/ 6069741 h 6069741"/>
              <a:gd name="connsiteX4" fmla="*/ 144030 w 3340475"/>
              <a:gd name="connsiteY4" fmla="*/ 3959940 h 6069741"/>
              <a:gd name="connsiteX5" fmla="*/ 34081 w 3340475"/>
              <a:gd name="connsiteY5" fmla="*/ 1994645 h 6069741"/>
              <a:gd name="connsiteX6" fmla="*/ 1755287 w 3340475"/>
              <a:gd name="connsiteY6" fmla="*/ 630829 h 6069741"/>
              <a:gd name="connsiteX7" fmla="*/ 1746139 w 3340475"/>
              <a:gd name="connsiteY7" fmla="*/ 635297 h 6069741"/>
              <a:gd name="connsiteX8" fmla="*/ 3340475 w 3340475"/>
              <a:gd name="connsiteY8" fmla="*/ 0 h 6069741"/>
              <a:gd name="connsiteX0" fmla="*/ 3340475 w 3340475"/>
              <a:gd name="connsiteY0" fmla="*/ 0 h 6069741"/>
              <a:gd name="connsiteX1" fmla="*/ 2499518 w 3340475"/>
              <a:gd name="connsiteY1" fmla="*/ 3016854 h 6069741"/>
              <a:gd name="connsiteX2" fmla="*/ 2246598 w 3340475"/>
              <a:gd name="connsiteY2" fmla="*/ 5385540 h 6069741"/>
              <a:gd name="connsiteX3" fmla="*/ 634115 w 3340475"/>
              <a:gd name="connsiteY3" fmla="*/ 6069741 h 6069741"/>
              <a:gd name="connsiteX4" fmla="*/ 144030 w 3340475"/>
              <a:gd name="connsiteY4" fmla="*/ 3959940 h 6069741"/>
              <a:gd name="connsiteX5" fmla="*/ 34081 w 3340475"/>
              <a:gd name="connsiteY5" fmla="*/ 1994645 h 6069741"/>
              <a:gd name="connsiteX6" fmla="*/ 1755287 w 3340475"/>
              <a:gd name="connsiteY6" fmla="*/ 630829 h 6069741"/>
              <a:gd name="connsiteX7" fmla="*/ 1746139 w 3340475"/>
              <a:gd name="connsiteY7" fmla="*/ 635297 h 6069741"/>
              <a:gd name="connsiteX8" fmla="*/ 3340475 w 3340475"/>
              <a:gd name="connsiteY8" fmla="*/ 0 h 6069741"/>
              <a:gd name="connsiteX0" fmla="*/ 3340475 w 3340475"/>
              <a:gd name="connsiteY0" fmla="*/ 0 h 6069741"/>
              <a:gd name="connsiteX1" fmla="*/ 2499518 w 3340475"/>
              <a:gd name="connsiteY1" fmla="*/ 3016854 h 6069741"/>
              <a:gd name="connsiteX2" fmla="*/ 2246598 w 3340475"/>
              <a:gd name="connsiteY2" fmla="*/ 5385540 h 6069741"/>
              <a:gd name="connsiteX3" fmla="*/ 634115 w 3340475"/>
              <a:gd name="connsiteY3" fmla="*/ 6069741 h 6069741"/>
              <a:gd name="connsiteX4" fmla="*/ 144030 w 3340475"/>
              <a:gd name="connsiteY4" fmla="*/ 3959940 h 6069741"/>
              <a:gd name="connsiteX5" fmla="*/ 34081 w 3340475"/>
              <a:gd name="connsiteY5" fmla="*/ 1994645 h 6069741"/>
              <a:gd name="connsiteX6" fmla="*/ 1755287 w 3340475"/>
              <a:gd name="connsiteY6" fmla="*/ 630829 h 6069741"/>
              <a:gd name="connsiteX7" fmla="*/ 1746139 w 3340475"/>
              <a:gd name="connsiteY7" fmla="*/ 635297 h 6069741"/>
              <a:gd name="connsiteX8" fmla="*/ 3340475 w 3340475"/>
              <a:gd name="connsiteY8" fmla="*/ 0 h 6069741"/>
              <a:gd name="connsiteX0" fmla="*/ 3340475 w 3340475"/>
              <a:gd name="connsiteY0" fmla="*/ 0 h 6069741"/>
              <a:gd name="connsiteX1" fmla="*/ 2499518 w 3340475"/>
              <a:gd name="connsiteY1" fmla="*/ 3016854 h 6069741"/>
              <a:gd name="connsiteX2" fmla="*/ 2246598 w 3340475"/>
              <a:gd name="connsiteY2" fmla="*/ 5385540 h 6069741"/>
              <a:gd name="connsiteX3" fmla="*/ 634115 w 3340475"/>
              <a:gd name="connsiteY3" fmla="*/ 6069741 h 6069741"/>
              <a:gd name="connsiteX4" fmla="*/ 144030 w 3340475"/>
              <a:gd name="connsiteY4" fmla="*/ 3959940 h 6069741"/>
              <a:gd name="connsiteX5" fmla="*/ 34081 w 3340475"/>
              <a:gd name="connsiteY5" fmla="*/ 1994645 h 6069741"/>
              <a:gd name="connsiteX6" fmla="*/ 1755287 w 3340475"/>
              <a:gd name="connsiteY6" fmla="*/ 630829 h 6069741"/>
              <a:gd name="connsiteX7" fmla="*/ 1746139 w 3340475"/>
              <a:gd name="connsiteY7" fmla="*/ 635297 h 6069741"/>
              <a:gd name="connsiteX8" fmla="*/ 3340475 w 3340475"/>
              <a:gd name="connsiteY8" fmla="*/ 0 h 6069741"/>
              <a:gd name="connsiteX0" fmla="*/ 3340475 w 3340475"/>
              <a:gd name="connsiteY0" fmla="*/ 0 h 6069741"/>
              <a:gd name="connsiteX1" fmla="*/ 2499518 w 3340475"/>
              <a:gd name="connsiteY1" fmla="*/ 3016854 h 6069741"/>
              <a:gd name="connsiteX2" fmla="*/ 2246598 w 3340475"/>
              <a:gd name="connsiteY2" fmla="*/ 5385540 h 6069741"/>
              <a:gd name="connsiteX3" fmla="*/ 634115 w 3340475"/>
              <a:gd name="connsiteY3" fmla="*/ 6069741 h 6069741"/>
              <a:gd name="connsiteX4" fmla="*/ 144030 w 3340475"/>
              <a:gd name="connsiteY4" fmla="*/ 3959940 h 6069741"/>
              <a:gd name="connsiteX5" fmla="*/ 34081 w 3340475"/>
              <a:gd name="connsiteY5" fmla="*/ 1994645 h 6069741"/>
              <a:gd name="connsiteX6" fmla="*/ 1755287 w 3340475"/>
              <a:gd name="connsiteY6" fmla="*/ 630829 h 6069741"/>
              <a:gd name="connsiteX7" fmla="*/ 1746139 w 3340475"/>
              <a:gd name="connsiteY7" fmla="*/ 635297 h 6069741"/>
              <a:gd name="connsiteX8" fmla="*/ 3340475 w 3340475"/>
              <a:gd name="connsiteY8" fmla="*/ 0 h 6069741"/>
              <a:gd name="connsiteX0" fmla="*/ 3306394 w 3306394"/>
              <a:gd name="connsiteY0" fmla="*/ 0 h 6069741"/>
              <a:gd name="connsiteX1" fmla="*/ 2465437 w 3306394"/>
              <a:gd name="connsiteY1" fmla="*/ 3016854 h 6069741"/>
              <a:gd name="connsiteX2" fmla="*/ 2212517 w 3306394"/>
              <a:gd name="connsiteY2" fmla="*/ 5385540 h 6069741"/>
              <a:gd name="connsiteX3" fmla="*/ 600034 w 3306394"/>
              <a:gd name="connsiteY3" fmla="*/ 6069741 h 6069741"/>
              <a:gd name="connsiteX4" fmla="*/ 109949 w 3306394"/>
              <a:gd name="connsiteY4" fmla="*/ 3959940 h 6069741"/>
              <a:gd name="connsiteX5" fmla="*/ 0 w 3306394"/>
              <a:gd name="connsiteY5" fmla="*/ 1994645 h 6069741"/>
              <a:gd name="connsiteX6" fmla="*/ 1721206 w 3306394"/>
              <a:gd name="connsiteY6" fmla="*/ 630829 h 6069741"/>
              <a:gd name="connsiteX7" fmla="*/ 1712058 w 3306394"/>
              <a:gd name="connsiteY7" fmla="*/ 635297 h 6069741"/>
              <a:gd name="connsiteX8" fmla="*/ 3306394 w 3306394"/>
              <a:gd name="connsiteY8" fmla="*/ 0 h 6069741"/>
              <a:gd name="connsiteX0" fmla="*/ 3306394 w 3306394"/>
              <a:gd name="connsiteY0" fmla="*/ 0 h 6069741"/>
              <a:gd name="connsiteX1" fmla="*/ 2465437 w 3306394"/>
              <a:gd name="connsiteY1" fmla="*/ 3016854 h 6069741"/>
              <a:gd name="connsiteX2" fmla="*/ 2212517 w 3306394"/>
              <a:gd name="connsiteY2" fmla="*/ 5385540 h 6069741"/>
              <a:gd name="connsiteX3" fmla="*/ 600034 w 3306394"/>
              <a:gd name="connsiteY3" fmla="*/ 6069741 h 6069741"/>
              <a:gd name="connsiteX4" fmla="*/ 109949 w 3306394"/>
              <a:gd name="connsiteY4" fmla="*/ 3959940 h 6069741"/>
              <a:gd name="connsiteX5" fmla="*/ 0 w 3306394"/>
              <a:gd name="connsiteY5" fmla="*/ 1994645 h 6069741"/>
              <a:gd name="connsiteX6" fmla="*/ 1721206 w 3306394"/>
              <a:gd name="connsiteY6" fmla="*/ 630829 h 6069741"/>
              <a:gd name="connsiteX7" fmla="*/ 1712058 w 3306394"/>
              <a:gd name="connsiteY7" fmla="*/ 635297 h 6069741"/>
              <a:gd name="connsiteX8" fmla="*/ 3306394 w 3306394"/>
              <a:gd name="connsiteY8" fmla="*/ 0 h 6069741"/>
              <a:gd name="connsiteX0" fmla="*/ 3306394 w 3306394"/>
              <a:gd name="connsiteY0" fmla="*/ 0 h 6069741"/>
              <a:gd name="connsiteX1" fmla="*/ 2465437 w 3306394"/>
              <a:gd name="connsiteY1" fmla="*/ 3016854 h 6069741"/>
              <a:gd name="connsiteX2" fmla="*/ 2212517 w 3306394"/>
              <a:gd name="connsiteY2" fmla="*/ 5385540 h 6069741"/>
              <a:gd name="connsiteX3" fmla="*/ 600034 w 3306394"/>
              <a:gd name="connsiteY3" fmla="*/ 6069741 h 6069741"/>
              <a:gd name="connsiteX4" fmla="*/ 109949 w 3306394"/>
              <a:gd name="connsiteY4" fmla="*/ 3959940 h 6069741"/>
              <a:gd name="connsiteX5" fmla="*/ 0 w 3306394"/>
              <a:gd name="connsiteY5" fmla="*/ 1994645 h 6069741"/>
              <a:gd name="connsiteX6" fmla="*/ 1721206 w 3306394"/>
              <a:gd name="connsiteY6" fmla="*/ 630829 h 6069741"/>
              <a:gd name="connsiteX7" fmla="*/ 1712058 w 3306394"/>
              <a:gd name="connsiteY7" fmla="*/ 635297 h 6069741"/>
              <a:gd name="connsiteX8" fmla="*/ 3306394 w 3306394"/>
              <a:gd name="connsiteY8" fmla="*/ 0 h 6069741"/>
              <a:gd name="connsiteX0" fmla="*/ 3306394 w 3306394"/>
              <a:gd name="connsiteY0" fmla="*/ 0 h 6069741"/>
              <a:gd name="connsiteX1" fmla="*/ 2465437 w 3306394"/>
              <a:gd name="connsiteY1" fmla="*/ 3016854 h 6069741"/>
              <a:gd name="connsiteX2" fmla="*/ 2212517 w 3306394"/>
              <a:gd name="connsiteY2" fmla="*/ 5385540 h 6069741"/>
              <a:gd name="connsiteX3" fmla="*/ 600034 w 3306394"/>
              <a:gd name="connsiteY3" fmla="*/ 6069741 h 6069741"/>
              <a:gd name="connsiteX4" fmla="*/ 109949 w 3306394"/>
              <a:gd name="connsiteY4" fmla="*/ 3959940 h 6069741"/>
              <a:gd name="connsiteX5" fmla="*/ 0 w 3306394"/>
              <a:gd name="connsiteY5" fmla="*/ 1994645 h 6069741"/>
              <a:gd name="connsiteX6" fmla="*/ 1721206 w 3306394"/>
              <a:gd name="connsiteY6" fmla="*/ 630829 h 6069741"/>
              <a:gd name="connsiteX7" fmla="*/ 3306394 w 3306394"/>
              <a:gd name="connsiteY7" fmla="*/ 0 h 6069741"/>
              <a:gd name="connsiteX0" fmla="*/ 3306394 w 3306394"/>
              <a:gd name="connsiteY0" fmla="*/ 0 h 6069741"/>
              <a:gd name="connsiteX1" fmla="*/ 2465437 w 3306394"/>
              <a:gd name="connsiteY1" fmla="*/ 3016854 h 6069741"/>
              <a:gd name="connsiteX2" fmla="*/ 2212517 w 3306394"/>
              <a:gd name="connsiteY2" fmla="*/ 5385540 h 6069741"/>
              <a:gd name="connsiteX3" fmla="*/ 600034 w 3306394"/>
              <a:gd name="connsiteY3" fmla="*/ 6069741 h 6069741"/>
              <a:gd name="connsiteX4" fmla="*/ 109949 w 3306394"/>
              <a:gd name="connsiteY4" fmla="*/ 3959940 h 6069741"/>
              <a:gd name="connsiteX5" fmla="*/ 0 w 3306394"/>
              <a:gd name="connsiteY5" fmla="*/ 1994645 h 6069741"/>
              <a:gd name="connsiteX6" fmla="*/ 1721206 w 3306394"/>
              <a:gd name="connsiteY6" fmla="*/ 630829 h 6069741"/>
              <a:gd name="connsiteX7" fmla="*/ 1723293 w 3306394"/>
              <a:gd name="connsiteY7" fmla="*/ 623045 h 6069741"/>
              <a:gd name="connsiteX8" fmla="*/ 3306394 w 3306394"/>
              <a:gd name="connsiteY8" fmla="*/ 0 h 6069741"/>
              <a:gd name="connsiteX0" fmla="*/ 3306394 w 3306394"/>
              <a:gd name="connsiteY0" fmla="*/ 398968 h 6468709"/>
              <a:gd name="connsiteX1" fmla="*/ 2465437 w 3306394"/>
              <a:gd name="connsiteY1" fmla="*/ 3415822 h 6468709"/>
              <a:gd name="connsiteX2" fmla="*/ 2212517 w 3306394"/>
              <a:gd name="connsiteY2" fmla="*/ 5784508 h 6468709"/>
              <a:gd name="connsiteX3" fmla="*/ 600034 w 3306394"/>
              <a:gd name="connsiteY3" fmla="*/ 6468709 h 6468709"/>
              <a:gd name="connsiteX4" fmla="*/ 109949 w 3306394"/>
              <a:gd name="connsiteY4" fmla="*/ 4358908 h 6468709"/>
              <a:gd name="connsiteX5" fmla="*/ 0 w 3306394"/>
              <a:gd name="connsiteY5" fmla="*/ 2393613 h 6468709"/>
              <a:gd name="connsiteX6" fmla="*/ 1721206 w 3306394"/>
              <a:gd name="connsiteY6" fmla="*/ 1029797 h 6468709"/>
              <a:gd name="connsiteX7" fmla="*/ 1723293 w 3306394"/>
              <a:gd name="connsiteY7" fmla="*/ 1022013 h 6468709"/>
              <a:gd name="connsiteX8" fmla="*/ 3306394 w 3306394"/>
              <a:gd name="connsiteY8" fmla="*/ 398968 h 6468709"/>
              <a:gd name="connsiteX0" fmla="*/ 3306394 w 3306394"/>
              <a:gd name="connsiteY0" fmla="*/ 398968 h 6468709"/>
              <a:gd name="connsiteX1" fmla="*/ 2465437 w 3306394"/>
              <a:gd name="connsiteY1" fmla="*/ 3415822 h 6468709"/>
              <a:gd name="connsiteX2" fmla="*/ 2212517 w 3306394"/>
              <a:gd name="connsiteY2" fmla="*/ 5784508 h 6468709"/>
              <a:gd name="connsiteX3" fmla="*/ 600034 w 3306394"/>
              <a:gd name="connsiteY3" fmla="*/ 6468709 h 6468709"/>
              <a:gd name="connsiteX4" fmla="*/ 109949 w 3306394"/>
              <a:gd name="connsiteY4" fmla="*/ 4358908 h 6468709"/>
              <a:gd name="connsiteX5" fmla="*/ 0 w 3306394"/>
              <a:gd name="connsiteY5" fmla="*/ 2393613 h 6468709"/>
              <a:gd name="connsiteX6" fmla="*/ 1721206 w 3306394"/>
              <a:gd name="connsiteY6" fmla="*/ 1029797 h 6468709"/>
              <a:gd name="connsiteX7" fmla="*/ 1723293 w 3306394"/>
              <a:gd name="connsiteY7" fmla="*/ 1022013 h 6468709"/>
              <a:gd name="connsiteX8" fmla="*/ 3306394 w 3306394"/>
              <a:gd name="connsiteY8" fmla="*/ 398968 h 6468709"/>
              <a:gd name="connsiteX0" fmla="*/ 3306394 w 3306394"/>
              <a:gd name="connsiteY0" fmla="*/ 398968 h 6468709"/>
              <a:gd name="connsiteX1" fmla="*/ 2465437 w 3306394"/>
              <a:gd name="connsiteY1" fmla="*/ 3415822 h 6468709"/>
              <a:gd name="connsiteX2" fmla="*/ 2212517 w 3306394"/>
              <a:gd name="connsiteY2" fmla="*/ 5784508 h 6468709"/>
              <a:gd name="connsiteX3" fmla="*/ 600034 w 3306394"/>
              <a:gd name="connsiteY3" fmla="*/ 6468709 h 6468709"/>
              <a:gd name="connsiteX4" fmla="*/ 109949 w 3306394"/>
              <a:gd name="connsiteY4" fmla="*/ 4358908 h 6468709"/>
              <a:gd name="connsiteX5" fmla="*/ 0 w 3306394"/>
              <a:gd name="connsiteY5" fmla="*/ 2393613 h 6468709"/>
              <a:gd name="connsiteX6" fmla="*/ 1721206 w 3306394"/>
              <a:gd name="connsiteY6" fmla="*/ 1029797 h 6468709"/>
              <a:gd name="connsiteX7" fmla="*/ 1723293 w 3306394"/>
              <a:gd name="connsiteY7" fmla="*/ 1022013 h 6468709"/>
              <a:gd name="connsiteX8" fmla="*/ 3306394 w 3306394"/>
              <a:gd name="connsiteY8" fmla="*/ 398968 h 6468709"/>
              <a:gd name="connsiteX0" fmla="*/ 3306394 w 3306394"/>
              <a:gd name="connsiteY0" fmla="*/ 398968 h 6468709"/>
              <a:gd name="connsiteX1" fmla="*/ 2465437 w 3306394"/>
              <a:gd name="connsiteY1" fmla="*/ 3415822 h 6468709"/>
              <a:gd name="connsiteX2" fmla="*/ 2212517 w 3306394"/>
              <a:gd name="connsiteY2" fmla="*/ 5784508 h 6468709"/>
              <a:gd name="connsiteX3" fmla="*/ 600034 w 3306394"/>
              <a:gd name="connsiteY3" fmla="*/ 6468709 h 6468709"/>
              <a:gd name="connsiteX4" fmla="*/ 109949 w 3306394"/>
              <a:gd name="connsiteY4" fmla="*/ 4358908 h 6468709"/>
              <a:gd name="connsiteX5" fmla="*/ 0 w 3306394"/>
              <a:gd name="connsiteY5" fmla="*/ 2393613 h 6468709"/>
              <a:gd name="connsiteX6" fmla="*/ 1721206 w 3306394"/>
              <a:gd name="connsiteY6" fmla="*/ 1029797 h 6468709"/>
              <a:gd name="connsiteX7" fmla="*/ 1723293 w 3306394"/>
              <a:gd name="connsiteY7" fmla="*/ 1022013 h 6468709"/>
              <a:gd name="connsiteX8" fmla="*/ 3306394 w 3306394"/>
              <a:gd name="connsiteY8" fmla="*/ 398968 h 6468709"/>
              <a:gd name="connsiteX0" fmla="*/ 3306394 w 3306394"/>
              <a:gd name="connsiteY0" fmla="*/ 398968 h 6468709"/>
              <a:gd name="connsiteX1" fmla="*/ 2465437 w 3306394"/>
              <a:gd name="connsiteY1" fmla="*/ 3415822 h 6468709"/>
              <a:gd name="connsiteX2" fmla="*/ 2212517 w 3306394"/>
              <a:gd name="connsiteY2" fmla="*/ 5784508 h 6468709"/>
              <a:gd name="connsiteX3" fmla="*/ 600034 w 3306394"/>
              <a:gd name="connsiteY3" fmla="*/ 6468709 h 6468709"/>
              <a:gd name="connsiteX4" fmla="*/ 109949 w 3306394"/>
              <a:gd name="connsiteY4" fmla="*/ 4358908 h 6468709"/>
              <a:gd name="connsiteX5" fmla="*/ 0 w 3306394"/>
              <a:gd name="connsiteY5" fmla="*/ 2393613 h 6468709"/>
              <a:gd name="connsiteX6" fmla="*/ 1721206 w 3306394"/>
              <a:gd name="connsiteY6" fmla="*/ 1029797 h 6468709"/>
              <a:gd name="connsiteX7" fmla="*/ 1723293 w 3306394"/>
              <a:gd name="connsiteY7" fmla="*/ 1022013 h 6468709"/>
              <a:gd name="connsiteX8" fmla="*/ 3306394 w 3306394"/>
              <a:gd name="connsiteY8" fmla="*/ 398968 h 6468709"/>
              <a:gd name="connsiteX0" fmla="*/ 3306394 w 3430432"/>
              <a:gd name="connsiteY0" fmla="*/ 397671 h 6467412"/>
              <a:gd name="connsiteX1" fmla="*/ 2465437 w 3430432"/>
              <a:gd name="connsiteY1" fmla="*/ 3414525 h 6467412"/>
              <a:gd name="connsiteX2" fmla="*/ 2212517 w 3430432"/>
              <a:gd name="connsiteY2" fmla="*/ 5783211 h 6467412"/>
              <a:gd name="connsiteX3" fmla="*/ 600034 w 3430432"/>
              <a:gd name="connsiteY3" fmla="*/ 6467412 h 6467412"/>
              <a:gd name="connsiteX4" fmla="*/ 109949 w 3430432"/>
              <a:gd name="connsiteY4" fmla="*/ 4357611 h 6467412"/>
              <a:gd name="connsiteX5" fmla="*/ 0 w 3430432"/>
              <a:gd name="connsiteY5" fmla="*/ 2392316 h 6467412"/>
              <a:gd name="connsiteX6" fmla="*/ 1721206 w 3430432"/>
              <a:gd name="connsiteY6" fmla="*/ 1028500 h 6467412"/>
              <a:gd name="connsiteX7" fmla="*/ 3306394 w 3430432"/>
              <a:gd name="connsiteY7" fmla="*/ 397671 h 6467412"/>
              <a:gd name="connsiteX0" fmla="*/ 3306394 w 3430432"/>
              <a:gd name="connsiteY0" fmla="*/ 398968 h 6468709"/>
              <a:gd name="connsiteX1" fmla="*/ 2465437 w 3430432"/>
              <a:gd name="connsiteY1" fmla="*/ 3415822 h 6468709"/>
              <a:gd name="connsiteX2" fmla="*/ 2212517 w 3430432"/>
              <a:gd name="connsiteY2" fmla="*/ 5784508 h 6468709"/>
              <a:gd name="connsiteX3" fmla="*/ 600034 w 3430432"/>
              <a:gd name="connsiteY3" fmla="*/ 6468709 h 6468709"/>
              <a:gd name="connsiteX4" fmla="*/ 109949 w 3430432"/>
              <a:gd name="connsiteY4" fmla="*/ 4358908 h 6468709"/>
              <a:gd name="connsiteX5" fmla="*/ 0 w 3430432"/>
              <a:gd name="connsiteY5" fmla="*/ 2393613 h 6468709"/>
              <a:gd name="connsiteX6" fmla="*/ 1721206 w 3430432"/>
              <a:gd name="connsiteY6" fmla="*/ 1029797 h 6468709"/>
              <a:gd name="connsiteX7" fmla="*/ 1559169 w 3430432"/>
              <a:gd name="connsiteY7" fmla="*/ 1174412 h 6468709"/>
              <a:gd name="connsiteX8" fmla="*/ 3306394 w 3430432"/>
              <a:gd name="connsiteY8" fmla="*/ 398968 h 6468709"/>
              <a:gd name="connsiteX0" fmla="*/ 3306394 w 3430432"/>
              <a:gd name="connsiteY0" fmla="*/ 397671 h 6467412"/>
              <a:gd name="connsiteX1" fmla="*/ 2465437 w 3430432"/>
              <a:gd name="connsiteY1" fmla="*/ 3414525 h 6467412"/>
              <a:gd name="connsiteX2" fmla="*/ 2212517 w 3430432"/>
              <a:gd name="connsiteY2" fmla="*/ 5783211 h 6467412"/>
              <a:gd name="connsiteX3" fmla="*/ 600034 w 3430432"/>
              <a:gd name="connsiteY3" fmla="*/ 6467412 h 6467412"/>
              <a:gd name="connsiteX4" fmla="*/ 109949 w 3430432"/>
              <a:gd name="connsiteY4" fmla="*/ 4357611 h 6467412"/>
              <a:gd name="connsiteX5" fmla="*/ 0 w 3430432"/>
              <a:gd name="connsiteY5" fmla="*/ 2392316 h 6467412"/>
              <a:gd name="connsiteX6" fmla="*/ 1721206 w 3430432"/>
              <a:gd name="connsiteY6" fmla="*/ 1028500 h 6467412"/>
              <a:gd name="connsiteX7" fmla="*/ 3306394 w 3430432"/>
              <a:gd name="connsiteY7" fmla="*/ 397671 h 6467412"/>
              <a:gd name="connsiteX0" fmla="*/ 3306394 w 3485140"/>
              <a:gd name="connsiteY0" fmla="*/ 356640 h 6426381"/>
              <a:gd name="connsiteX1" fmla="*/ 2465437 w 3485140"/>
              <a:gd name="connsiteY1" fmla="*/ 3373494 h 6426381"/>
              <a:gd name="connsiteX2" fmla="*/ 2212517 w 3485140"/>
              <a:gd name="connsiteY2" fmla="*/ 5742180 h 6426381"/>
              <a:gd name="connsiteX3" fmla="*/ 600034 w 3485140"/>
              <a:gd name="connsiteY3" fmla="*/ 6426381 h 6426381"/>
              <a:gd name="connsiteX4" fmla="*/ 109949 w 3485140"/>
              <a:gd name="connsiteY4" fmla="*/ 4316580 h 6426381"/>
              <a:gd name="connsiteX5" fmla="*/ 0 w 3485140"/>
              <a:gd name="connsiteY5" fmla="*/ 2351285 h 6426381"/>
              <a:gd name="connsiteX6" fmla="*/ 1392959 w 3485140"/>
              <a:gd name="connsiteY6" fmla="*/ 1233654 h 6426381"/>
              <a:gd name="connsiteX7" fmla="*/ 3306394 w 3485140"/>
              <a:gd name="connsiteY7" fmla="*/ 356640 h 6426381"/>
              <a:gd name="connsiteX0" fmla="*/ 3306394 w 3485140"/>
              <a:gd name="connsiteY0" fmla="*/ 356640 h 6426381"/>
              <a:gd name="connsiteX1" fmla="*/ 2465437 w 3485140"/>
              <a:gd name="connsiteY1" fmla="*/ 3373494 h 6426381"/>
              <a:gd name="connsiteX2" fmla="*/ 2212517 w 3485140"/>
              <a:gd name="connsiteY2" fmla="*/ 5742180 h 6426381"/>
              <a:gd name="connsiteX3" fmla="*/ 600034 w 3485140"/>
              <a:gd name="connsiteY3" fmla="*/ 6426381 h 6426381"/>
              <a:gd name="connsiteX4" fmla="*/ 109949 w 3485140"/>
              <a:gd name="connsiteY4" fmla="*/ 4316580 h 6426381"/>
              <a:gd name="connsiteX5" fmla="*/ 0 w 3485140"/>
              <a:gd name="connsiteY5" fmla="*/ 2351285 h 6426381"/>
              <a:gd name="connsiteX6" fmla="*/ 1392959 w 3485140"/>
              <a:gd name="connsiteY6" fmla="*/ 1233654 h 6426381"/>
              <a:gd name="connsiteX7" fmla="*/ 3306394 w 3485140"/>
              <a:gd name="connsiteY7" fmla="*/ 356640 h 6426381"/>
              <a:gd name="connsiteX0" fmla="*/ 3306394 w 3485140"/>
              <a:gd name="connsiteY0" fmla="*/ 0 h 6069741"/>
              <a:gd name="connsiteX1" fmla="*/ 2465437 w 3485140"/>
              <a:gd name="connsiteY1" fmla="*/ 3016854 h 6069741"/>
              <a:gd name="connsiteX2" fmla="*/ 2212517 w 3485140"/>
              <a:gd name="connsiteY2" fmla="*/ 5385540 h 6069741"/>
              <a:gd name="connsiteX3" fmla="*/ 600034 w 3485140"/>
              <a:gd name="connsiteY3" fmla="*/ 6069741 h 6069741"/>
              <a:gd name="connsiteX4" fmla="*/ 109949 w 3485140"/>
              <a:gd name="connsiteY4" fmla="*/ 3959940 h 6069741"/>
              <a:gd name="connsiteX5" fmla="*/ 0 w 3485140"/>
              <a:gd name="connsiteY5" fmla="*/ 1994645 h 6069741"/>
              <a:gd name="connsiteX6" fmla="*/ 1392959 w 3485140"/>
              <a:gd name="connsiteY6" fmla="*/ 877014 h 6069741"/>
              <a:gd name="connsiteX7" fmla="*/ 3306394 w 3485140"/>
              <a:gd name="connsiteY7" fmla="*/ 0 h 6069741"/>
              <a:gd name="connsiteX0" fmla="*/ 3306394 w 3306394"/>
              <a:gd name="connsiteY0" fmla="*/ 0 h 6069741"/>
              <a:gd name="connsiteX1" fmla="*/ 2465437 w 3306394"/>
              <a:gd name="connsiteY1" fmla="*/ 3016854 h 6069741"/>
              <a:gd name="connsiteX2" fmla="*/ 2212517 w 3306394"/>
              <a:gd name="connsiteY2" fmla="*/ 5385540 h 6069741"/>
              <a:gd name="connsiteX3" fmla="*/ 600034 w 3306394"/>
              <a:gd name="connsiteY3" fmla="*/ 6069741 h 6069741"/>
              <a:gd name="connsiteX4" fmla="*/ 109949 w 3306394"/>
              <a:gd name="connsiteY4" fmla="*/ 3959940 h 6069741"/>
              <a:gd name="connsiteX5" fmla="*/ 0 w 3306394"/>
              <a:gd name="connsiteY5" fmla="*/ 1994645 h 6069741"/>
              <a:gd name="connsiteX6" fmla="*/ 1392959 w 3306394"/>
              <a:gd name="connsiteY6" fmla="*/ 877014 h 6069741"/>
              <a:gd name="connsiteX7" fmla="*/ 3306394 w 3306394"/>
              <a:gd name="connsiteY7" fmla="*/ 0 h 6069741"/>
              <a:gd name="connsiteX0" fmla="*/ 3306394 w 3306394"/>
              <a:gd name="connsiteY0" fmla="*/ 0 h 6069741"/>
              <a:gd name="connsiteX1" fmla="*/ 2465437 w 3306394"/>
              <a:gd name="connsiteY1" fmla="*/ 3016854 h 6069741"/>
              <a:gd name="connsiteX2" fmla="*/ 2212517 w 3306394"/>
              <a:gd name="connsiteY2" fmla="*/ 5385540 h 6069741"/>
              <a:gd name="connsiteX3" fmla="*/ 600034 w 3306394"/>
              <a:gd name="connsiteY3" fmla="*/ 6069741 h 6069741"/>
              <a:gd name="connsiteX4" fmla="*/ 109949 w 3306394"/>
              <a:gd name="connsiteY4" fmla="*/ 3959940 h 6069741"/>
              <a:gd name="connsiteX5" fmla="*/ 0 w 3306394"/>
              <a:gd name="connsiteY5" fmla="*/ 1994645 h 6069741"/>
              <a:gd name="connsiteX6" fmla="*/ 1392959 w 3306394"/>
              <a:gd name="connsiteY6" fmla="*/ 877014 h 6069741"/>
              <a:gd name="connsiteX7" fmla="*/ 3306394 w 3306394"/>
              <a:gd name="connsiteY7" fmla="*/ 0 h 6069741"/>
              <a:gd name="connsiteX0" fmla="*/ 3306394 w 3306394"/>
              <a:gd name="connsiteY0" fmla="*/ 0 h 6069741"/>
              <a:gd name="connsiteX1" fmla="*/ 2465437 w 3306394"/>
              <a:gd name="connsiteY1" fmla="*/ 3016854 h 6069741"/>
              <a:gd name="connsiteX2" fmla="*/ 2212517 w 3306394"/>
              <a:gd name="connsiteY2" fmla="*/ 5385540 h 6069741"/>
              <a:gd name="connsiteX3" fmla="*/ 600034 w 3306394"/>
              <a:gd name="connsiteY3" fmla="*/ 6069741 h 6069741"/>
              <a:gd name="connsiteX4" fmla="*/ 109949 w 3306394"/>
              <a:gd name="connsiteY4" fmla="*/ 3959940 h 6069741"/>
              <a:gd name="connsiteX5" fmla="*/ 0 w 3306394"/>
              <a:gd name="connsiteY5" fmla="*/ 1994645 h 6069741"/>
              <a:gd name="connsiteX6" fmla="*/ 1392959 w 3306394"/>
              <a:gd name="connsiteY6" fmla="*/ 877014 h 6069741"/>
              <a:gd name="connsiteX7" fmla="*/ 3306394 w 3306394"/>
              <a:gd name="connsiteY7" fmla="*/ 0 h 6069741"/>
              <a:gd name="connsiteX0" fmla="*/ 3363921 w 3363921"/>
              <a:gd name="connsiteY0" fmla="*/ 0 h 6069741"/>
              <a:gd name="connsiteX1" fmla="*/ 2522964 w 3363921"/>
              <a:gd name="connsiteY1" fmla="*/ 3016854 h 6069741"/>
              <a:gd name="connsiteX2" fmla="*/ 2270044 w 3363921"/>
              <a:gd name="connsiteY2" fmla="*/ 5385540 h 6069741"/>
              <a:gd name="connsiteX3" fmla="*/ 657561 w 3363921"/>
              <a:gd name="connsiteY3" fmla="*/ 6069741 h 6069741"/>
              <a:gd name="connsiteX4" fmla="*/ 167476 w 3363921"/>
              <a:gd name="connsiteY4" fmla="*/ 3959940 h 6069741"/>
              <a:gd name="connsiteX5" fmla="*/ 57527 w 3363921"/>
              <a:gd name="connsiteY5" fmla="*/ 1994645 h 6069741"/>
              <a:gd name="connsiteX6" fmla="*/ 1450486 w 3363921"/>
              <a:gd name="connsiteY6" fmla="*/ 877014 h 6069741"/>
              <a:gd name="connsiteX7" fmla="*/ 3363921 w 3363921"/>
              <a:gd name="connsiteY7" fmla="*/ 0 h 6069741"/>
              <a:gd name="connsiteX0" fmla="*/ 3363921 w 3363921"/>
              <a:gd name="connsiteY0" fmla="*/ 0 h 6069741"/>
              <a:gd name="connsiteX1" fmla="*/ 2522964 w 3363921"/>
              <a:gd name="connsiteY1" fmla="*/ 3016854 h 6069741"/>
              <a:gd name="connsiteX2" fmla="*/ 2270044 w 3363921"/>
              <a:gd name="connsiteY2" fmla="*/ 5385540 h 6069741"/>
              <a:gd name="connsiteX3" fmla="*/ 657561 w 3363921"/>
              <a:gd name="connsiteY3" fmla="*/ 6069741 h 6069741"/>
              <a:gd name="connsiteX4" fmla="*/ 167476 w 3363921"/>
              <a:gd name="connsiteY4" fmla="*/ 3959940 h 6069741"/>
              <a:gd name="connsiteX5" fmla="*/ 57527 w 3363921"/>
              <a:gd name="connsiteY5" fmla="*/ 1994645 h 6069741"/>
              <a:gd name="connsiteX6" fmla="*/ 1450486 w 3363921"/>
              <a:gd name="connsiteY6" fmla="*/ 877014 h 6069741"/>
              <a:gd name="connsiteX7" fmla="*/ 3363921 w 3363921"/>
              <a:gd name="connsiteY7" fmla="*/ 0 h 6069741"/>
              <a:gd name="connsiteX0" fmla="*/ 3363921 w 3363921"/>
              <a:gd name="connsiteY0" fmla="*/ 0 h 6069741"/>
              <a:gd name="connsiteX1" fmla="*/ 2522964 w 3363921"/>
              <a:gd name="connsiteY1" fmla="*/ 3016854 h 6069741"/>
              <a:gd name="connsiteX2" fmla="*/ 2270044 w 3363921"/>
              <a:gd name="connsiteY2" fmla="*/ 5385540 h 6069741"/>
              <a:gd name="connsiteX3" fmla="*/ 657561 w 3363921"/>
              <a:gd name="connsiteY3" fmla="*/ 6069741 h 6069741"/>
              <a:gd name="connsiteX4" fmla="*/ 167476 w 3363921"/>
              <a:gd name="connsiteY4" fmla="*/ 3959940 h 6069741"/>
              <a:gd name="connsiteX5" fmla="*/ 57527 w 3363921"/>
              <a:gd name="connsiteY5" fmla="*/ 1994645 h 6069741"/>
              <a:gd name="connsiteX6" fmla="*/ 1450486 w 3363921"/>
              <a:gd name="connsiteY6" fmla="*/ 877014 h 6069741"/>
              <a:gd name="connsiteX7" fmla="*/ 3363921 w 3363921"/>
              <a:gd name="connsiteY7" fmla="*/ 0 h 6069741"/>
              <a:gd name="connsiteX0" fmla="*/ 3363921 w 3363921"/>
              <a:gd name="connsiteY0" fmla="*/ 0 h 6069741"/>
              <a:gd name="connsiteX1" fmla="*/ 2522964 w 3363921"/>
              <a:gd name="connsiteY1" fmla="*/ 3016854 h 6069741"/>
              <a:gd name="connsiteX2" fmla="*/ 2270044 w 3363921"/>
              <a:gd name="connsiteY2" fmla="*/ 5385540 h 6069741"/>
              <a:gd name="connsiteX3" fmla="*/ 657561 w 3363921"/>
              <a:gd name="connsiteY3" fmla="*/ 6069741 h 6069741"/>
              <a:gd name="connsiteX4" fmla="*/ 167476 w 3363921"/>
              <a:gd name="connsiteY4" fmla="*/ 3959940 h 6069741"/>
              <a:gd name="connsiteX5" fmla="*/ 57527 w 3363921"/>
              <a:gd name="connsiteY5" fmla="*/ 1994645 h 6069741"/>
              <a:gd name="connsiteX6" fmla="*/ 1450486 w 3363921"/>
              <a:gd name="connsiteY6" fmla="*/ 877014 h 6069741"/>
              <a:gd name="connsiteX7" fmla="*/ 3363921 w 3363921"/>
              <a:gd name="connsiteY7" fmla="*/ 0 h 6069741"/>
              <a:gd name="connsiteX0" fmla="*/ 3363921 w 3363921"/>
              <a:gd name="connsiteY0" fmla="*/ 0 h 6069741"/>
              <a:gd name="connsiteX1" fmla="*/ 2522964 w 3363921"/>
              <a:gd name="connsiteY1" fmla="*/ 3016854 h 6069741"/>
              <a:gd name="connsiteX2" fmla="*/ 2270044 w 3363921"/>
              <a:gd name="connsiteY2" fmla="*/ 5385540 h 6069741"/>
              <a:gd name="connsiteX3" fmla="*/ 657561 w 3363921"/>
              <a:gd name="connsiteY3" fmla="*/ 6069741 h 6069741"/>
              <a:gd name="connsiteX4" fmla="*/ 167476 w 3363921"/>
              <a:gd name="connsiteY4" fmla="*/ 3959940 h 6069741"/>
              <a:gd name="connsiteX5" fmla="*/ 57527 w 3363921"/>
              <a:gd name="connsiteY5" fmla="*/ 1994645 h 6069741"/>
              <a:gd name="connsiteX6" fmla="*/ 1450486 w 3363921"/>
              <a:gd name="connsiteY6" fmla="*/ 877014 h 6069741"/>
              <a:gd name="connsiteX7" fmla="*/ 3363921 w 3363921"/>
              <a:gd name="connsiteY7" fmla="*/ 0 h 6069741"/>
              <a:gd name="connsiteX0" fmla="*/ 3363921 w 3363921"/>
              <a:gd name="connsiteY0" fmla="*/ 0 h 6069741"/>
              <a:gd name="connsiteX1" fmla="*/ 2522964 w 3363921"/>
              <a:gd name="connsiteY1" fmla="*/ 3016854 h 6069741"/>
              <a:gd name="connsiteX2" fmla="*/ 2270044 w 3363921"/>
              <a:gd name="connsiteY2" fmla="*/ 5385540 h 6069741"/>
              <a:gd name="connsiteX3" fmla="*/ 657561 w 3363921"/>
              <a:gd name="connsiteY3" fmla="*/ 6069741 h 6069741"/>
              <a:gd name="connsiteX4" fmla="*/ 167476 w 3363921"/>
              <a:gd name="connsiteY4" fmla="*/ 3959940 h 6069741"/>
              <a:gd name="connsiteX5" fmla="*/ 57527 w 3363921"/>
              <a:gd name="connsiteY5" fmla="*/ 1994645 h 6069741"/>
              <a:gd name="connsiteX6" fmla="*/ 1450486 w 3363921"/>
              <a:gd name="connsiteY6" fmla="*/ 877014 h 6069741"/>
              <a:gd name="connsiteX7" fmla="*/ 3363921 w 3363921"/>
              <a:gd name="connsiteY7" fmla="*/ 0 h 6069741"/>
              <a:gd name="connsiteX0" fmla="*/ 3363921 w 3363921"/>
              <a:gd name="connsiteY0" fmla="*/ 0 h 6069741"/>
              <a:gd name="connsiteX1" fmla="*/ 2522964 w 3363921"/>
              <a:gd name="connsiteY1" fmla="*/ 3016854 h 6069741"/>
              <a:gd name="connsiteX2" fmla="*/ 2270044 w 3363921"/>
              <a:gd name="connsiteY2" fmla="*/ 5385540 h 6069741"/>
              <a:gd name="connsiteX3" fmla="*/ 657561 w 3363921"/>
              <a:gd name="connsiteY3" fmla="*/ 6069741 h 6069741"/>
              <a:gd name="connsiteX4" fmla="*/ 167476 w 3363921"/>
              <a:gd name="connsiteY4" fmla="*/ 3959940 h 6069741"/>
              <a:gd name="connsiteX5" fmla="*/ 57527 w 3363921"/>
              <a:gd name="connsiteY5" fmla="*/ 1994645 h 6069741"/>
              <a:gd name="connsiteX6" fmla="*/ 1450486 w 3363921"/>
              <a:gd name="connsiteY6" fmla="*/ 877014 h 6069741"/>
              <a:gd name="connsiteX7" fmla="*/ 3363921 w 3363921"/>
              <a:gd name="connsiteY7" fmla="*/ 0 h 6069741"/>
              <a:gd name="connsiteX0" fmla="*/ 3363921 w 3363921"/>
              <a:gd name="connsiteY0" fmla="*/ 0 h 6069741"/>
              <a:gd name="connsiteX1" fmla="*/ 2522964 w 3363921"/>
              <a:gd name="connsiteY1" fmla="*/ 3016854 h 6069741"/>
              <a:gd name="connsiteX2" fmla="*/ 2270044 w 3363921"/>
              <a:gd name="connsiteY2" fmla="*/ 5385540 h 6069741"/>
              <a:gd name="connsiteX3" fmla="*/ 657561 w 3363921"/>
              <a:gd name="connsiteY3" fmla="*/ 6069741 h 6069741"/>
              <a:gd name="connsiteX4" fmla="*/ 167476 w 3363921"/>
              <a:gd name="connsiteY4" fmla="*/ 3959940 h 6069741"/>
              <a:gd name="connsiteX5" fmla="*/ 57527 w 3363921"/>
              <a:gd name="connsiteY5" fmla="*/ 1994645 h 6069741"/>
              <a:gd name="connsiteX6" fmla="*/ 1450486 w 3363921"/>
              <a:gd name="connsiteY6" fmla="*/ 877014 h 6069741"/>
              <a:gd name="connsiteX7" fmla="*/ 3363921 w 3363921"/>
              <a:gd name="connsiteY7" fmla="*/ 0 h 6069741"/>
              <a:gd name="connsiteX0" fmla="*/ 3363921 w 3363921"/>
              <a:gd name="connsiteY0" fmla="*/ 0 h 6069741"/>
              <a:gd name="connsiteX1" fmla="*/ 2522964 w 3363921"/>
              <a:gd name="connsiteY1" fmla="*/ 3016854 h 6069741"/>
              <a:gd name="connsiteX2" fmla="*/ 2270044 w 3363921"/>
              <a:gd name="connsiteY2" fmla="*/ 5385540 h 6069741"/>
              <a:gd name="connsiteX3" fmla="*/ 657561 w 3363921"/>
              <a:gd name="connsiteY3" fmla="*/ 6069741 h 6069741"/>
              <a:gd name="connsiteX4" fmla="*/ 167476 w 3363921"/>
              <a:gd name="connsiteY4" fmla="*/ 3959940 h 6069741"/>
              <a:gd name="connsiteX5" fmla="*/ 57527 w 3363921"/>
              <a:gd name="connsiteY5" fmla="*/ 1994645 h 6069741"/>
              <a:gd name="connsiteX6" fmla="*/ 1450486 w 3363921"/>
              <a:gd name="connsiteY6" fmla="*/ 877014 h 6069741"/>
              <a:gd name="connsiteX7" fmla="*/ 3363921 w 3363921"/>
              <a:gd name="connsiteY7" fmla="*/ 0 h 6069741"/>
              <a:gd name="connsiteX0" fmla="*/ 3875821 w 3875821"/>
              <a:gd name="connsiteY0" fmla="*/ 0 h 6069741"/>
              <a:gd name="connsiteX1" fmla="*/ 3034864 w 3875821"/>
              <a:gd name="connsiteY1" fmla="*/ 3016854 h 6069741"/>
              <a:gd name="connsiteX2" fmla="*/ 2781944 w 3875821"/>
              <a:gd name="connsiteY2" fmla="*/ 5385540 h 6069741"/>
              <a:gd name="connsiteX3" fmla="*/ 1169461 w 3875821"/>
              <a:gd name="connsiteY3" fmla="*/ 6069741 h 6069741"/>
              <a:gd name="connsiteX4" fmla="*/ 679376 w 3875821"/>
              <a:gd name="connsiteY4" fmla="*/ 3959940 h 6069741"/>
              <a:gd name="connsiteX5" fmla="*/ 4277 w 3875821"/>
              <a:gd name="connsiteY5" fmla="*/ 2909045 h 6069741"/>
              <a:gd name="connsiteX6" fmla="*/ 1962386 w 3875821"/>
              <a:gd name="connsiteY6" fmla="*/ 877014 h 6069741"/>
              <a:gd name="connsiteX7" fmla="*/ 3875821 w 3875821"/>
              <a:gd name="connsiteY7" fmla="*/ 0 h 6069741"/>
              <a:gd name="connsiteX0" fmla="*/ 3875821 w 3875821"/>
              <a:gd name="connsiteY0" fmla="*/ 0 h 6069741"/>
              <a:gd name="connsiteX1" fmla="*/ 3034864 w 3875821"/>
              <a:gd name="connsiteY1" fmla="*/ 3016854 h 6069741"/>
              <a:gd name="connsiteX2" fmla="*/ 2781944 w 3875821"/>
              <a:gd name="connsiteY2" fmla="*/ 5385540 h 6069741"/>
              <a:gd name="connsiteX3" fmla="*/ 1169461 w 3875821"/>
              <a:gd name="connsiteY3" fmla="*/ 6069741 h 6069741"/>
              <a:gd name="connsiteX4" fmla="*/ 679376 w 3875821"/>
              <a:gd name="connsiteY4" fmla="*/ 3959940 h 6069741"/>
              <a:gd name="connsiteX5" fmla="*/ 4277 w 3875821"/>
              <a:gd name="connsiteY5" fmla="*/ 2909045 h 6069741"/>
              <a:gd name="connsiteX6" fmla="*/ 1689336 w 3875821"/>
              <a:gd name="connsiteY6" fmla="*/ 1924764 h 6069741"/>
              <a:gd name="connsiteX7" fmla="*/ 3875821 w 3875821"/>
              <a:gd name="connsiteY7" fmla="*/ 0 h 6069741"/>
              <a:gd name="connsiteX0" fmla="*/ 2389921 w 3044875"/>
              <a:gd name="connsiteY0" fmla="*/ 562504 h 4149395"/>
              <a:gd name="connsiteX1" fmla="*/ 3034864 w 3044875"/>
              <a:gd name="connsiteY1" fmla="*/ 1096508 h 4149395"/>
              <a:gd name="connsiteX2" fmla="*/ 2781944 w 3044875"/>
              <a:gd name="connsiteY2" fmla="*/ 3465194 h 4149395"/>
              <a:gd name="connsiteX3" fmla="*/ 1169461 w 3044875"/>
              <a:gd name="connsiteY3" fmla="*/ 4149395 h 4149395"/>
              <a:gd name="connsiteX4" fmla="*/ 679376 w 3044875"/>
              <a:gd name="connsiteY4" fmla="*/ 2039594 h 4149395"/>
              <a:gd name="connsiteX5" fmla="*/ 4277 w 3044875"/>
              <a:gd name="connsiteY5" fmla="*/ 988699 h 4149395"/>
              <a:gd name="connsiteX6" fmla="*/ 1689336 w 3044875"/>
              <a:gd name="connsiteY6" fmla="*/ 4418 h 4149395"/>
              <a:gd name="connsiteX7" fmla="*/ 2389921 w 3044875"/>
              <a:gd name="connsiteY7" fmla="*/ 562504 h 4149395"/>
              <a:gd name="connsiteX0" fmla="*/ 2389921 w 3163547"/>
              <a:gd name="connsiteY0" fmla="*/ 562504 h 4149395"/>
              <a:gd name="connsiteX1" fmla="*/ 3034864 w 3163547"/>
              <a:gd name="connsiteY1" fmla="*/ 1096508 h 4149395"/>
              <a:gd name="connsiteX2" fmla="*/ 3143894 w 3163547"/>
              <a:gd name="connsiteY2" fmla="*/ 2220594 h 4149395"/>
              <a:gd name="connsiteX3" fmla="*/ 1169461 w 3163547"/>
              <a:gd name="connsiteY3" fmla="*/ 4149395 h 4149395"/>
              <a:gd name="connsiteX4" fmla="*/ 679376 w 3163547"/>
              <a:gd name="connsiteY4" fmla="*/ 2039594 h 4149395"/>
              <a:gd name="connsiteX5" fmla="*/ 4277 w 3163547"/>
              <a:gd name="connsiteY5" fmla="*/ 988699 h 4149395"/>
              <a:gd name="connsiteX6" fmla="*/ 1689336 w 3163547"/>
              <a:gd name="connsiteY6" fmla="*/ 4418 h 4149395"/>
              <a:gd name="connsiteX7" fmla="*/ 2389921 w 3163547"/>
              <a:gd name="connsiteY7" fmla="*/ 562504 h 4149395"/>
              <a:gd name="connsiteX0" fmla="*/ 2390070 w 3163696"/>
              <a:gd name="connsiteY0" fmla="*/ 562504 h 2847645"/>
              <a:gd name="connsiteX1" fmla="*/ 3035013 w 3163696"/>
              <a:gd name="connsiteY1" fmla="*/ 1096508 h 2847645"/>
              <a:gd name="connsiteX2" fmla="*/ 3144043 w 3163696"/>
              <a:gd name="connsiteY2" fmla="*/ 2220594 h 2847645"/>
              <a:gd name="connsiteX3" fmla="*/ 1290260 w 3163696"/>
              <a:gd name="connsiteY3" fmla="*/ 2847645 h 2847645"/>
              <a:gd name="connsiteX4" fmla="*/ 679525 w 3163696"/>
              <a:gd name="connsiteY4" fmla="*/ 2039594 h 2847645"/>
              <a:gd name="connsiteX5" fmla="*/ 4426 w 3163696"/>
              <a:gd name="connsiteY5" fmla="*/ 988699 h 2847645"/>
              <a:gd name="connsiteX6" fmla="*/ 1689485 w 3163696"/>
              <a:gd name="connsiteY6" fmla="*/ 4418 h 2847645"/>
              <a:gd name="connsiteX7" fmla="*/ 2390070 w 3163696"/>
              <a:gd name="connsiteY7" fmla="*/ 562504 h 2847645"/>
              <a:gd name="connsiteX0" fmla="*/ 2390070 w 3174466"/>
              <a:gd name="connsiteY0" fmla="*/ 562504 h 2847645"/>
              <a:gd name="connsiteX1" fmla="*/ 3144043 w 3174466"/>
              <a:gd name="connsiteY1" fmla="*/ 2220594 h 2847645"/>
              <a:gd name="connsiteX2" fmla="*/ 1290260 w 3174466"/>
              <a:gd name="connsiteY2" fmla="*/ 2847645 h 2847645"/>
              <a:gd name="connsiteX3" fmla="*/ 679525 w 3174466"/>
              <a:gd name="connsiteY3" fmla="*/ 2039594 h 2847645"/>
              <a:gd name="connsiteX4" fmla="*/ 4426 w 3174466"/>
              <a:gd name="connsiteY4" fmla="*/ 988699 h 2847645"/>
              <a:gd name="connsiteX5" fmla="*/ 1689485 w 3174466"/>
              <a:gd name="connsiteY5" fmla="*/ 4418 h 2847645"/>
              <a:gd name="connsiteX6" fmla="*/ 2390070 w 3174466"/>
              <a:gd name="connsiteY6" fmla="*/ 562504 h 2847645"/>
              <a:gd name="connsiteX0" fmla="*/ 1689485 w 3147211"/>
              <a:gd name="connsiteY0" fmla="*/ 36755 h 2879982"/>
              <a:gd name="connsiteX1" fmla="*/ 3144043 w 3147211"/>
              <a:gd name="connsiteY1" fmla="*/ 2252931 h 2879982"/>
              <a:gd name="connsiteX2" fmla="*/ 1290260 w 3147211"/>
              <a:gd name="connsiteY2" fmla="*/ 2879982 h 2879982"/>
              <a:gd name="connsiteX3" fmla="*/ 679525 w 3147211"/>
              <a:gd name="connsiteY3" fmla="*/ 2071931 h 2879982"/>
              <a:gd name="connsiteX4" fmla="*/ 4426 w 3147211"/>
              <a:gd name="connsiteY4" fmla="*/ 1021036 h 2879982"/>
              <a:gd name="connsiteX5" fmla="*/ 1689485 w 3147211"/>
              <a:gd name="connsiteY5" fmla="*/ 36755 h 2879982"/>
              <a:gd name="connsiteX0" fmla="*/ 1688831 w 3146557"/>
              <a:gd name="connsiteY0" fmla="*/ 36136 h 2879363"/>
              <a:gd name="connsiteX1" fmla="*/ 3143389 w 3146557"/>
              <a:gd name="connsiteY1" fmla="*/ 2252312 h 2879363"/>
              <a:gd name="connsiteX2" fmla="*/ 1289606 w 3146557"/>
              <a:gd name="connsiteY2" fmla="*/ 2879363 h 2879363"/>
              <a:gd name="connsiteX3" fmla="*/ 3772 w 3146557"/>
              <a:gd name="connsiteY3" fmla="*/ 1020417 h 2879363"/>
              <a:gd name="connsiteX4" fmla="*/ 1688831 w 3146557"/>
              <a:gd name="connsiteY4" fmla="*/ 36136 h 2879363"/>
              <a:gd name="connsiteX0" fmla="*/ 1688771 w 3146497"/>
              <a:gd name="connsiteY0" fmla="*/ 36136 h 2879363"/>
              <a:gd name="connsiteX1" fmla="*/ 3143329 w 3146497"/>
              <a:gd name="connsiteY1" fmla="*/ 2252312 h 2879363"/>
              <a:gd name="connsiteX2" fmla="*/ 1303834 w 3146497"/>
              <a:gd name="connsiteY2" fmla="*/ 2879363 h 2879363"/>
              <a:gd name="connsiteX3" fmla="*/ 3712 w 3146497"/>
              <a:gd name="connsiteY3" fmla="*/ 1020417 h 2879363"/>
              <a:gd name="connsiteX4" fmla="*/ 1688771 w 3146497"/>
              <a:gd name="connsiteY4" fmla="*/ 36136 h 2879363"/>
              <a:gd name="connsiteX0" fmla="*/ 1687519 w 3145245"/>
              <a:gd name="connsiteY0" fmla="*/ 36136 h 2879363"/>
              <a:gd name="connsiteX1" fmla="*/ 3142077 w 3145245"/>
              <a:gd name="connsiteY1" fmla="*/ 2252312 h 2879363"/>
              <a:gd name="connsiteX2" fmla="*/ 1302582 w 3145245"/>
              <a:gd name="connsiteY2" fmla="*/ 2879363 h 2879363"/>
              <a:gd name="connsiteX3" fmla="*/ 2460 w 3145245"/>
              <a:gd name="connsiteY3" fmla="*/ 1020417 h 2879363"/>
              <a:gd name="connsiteX4" fmla="*/ 1687519 w 3145245"/>
              <a:gd name="connsiteY4" fmla="*/ 36136 h 2879363"/>
              <a:gd name="connsiteX0" fmla="*/ 1687519 w 3145245"/>
              <a:gd name="connsiteY0" fmla="*/ 36136 h 2879363"/>
              <a:gd name="connsiteX1" fmla="*/ 3142077 w 3145245"/>
              <a:gd name="connsiteY1" fmla="*/ 2252312 h 2879363"/>
              <a:gd name="connsiteX2" fmla="*/ 1302582 w 3145245"/>
              <a:gd name="connsiteY2" fmla="*/ 2879363 h 2879363"/>
              <a:gd name="connsiteX3" fmla="*/ 2460 w 3145245"/>
              <a:gd name="connsiteY3" fmla="*/ 1020417 h 2879363"/>
              <a:gd name="connsiteX4" fmla="*/ 1687519 w 3145245"/>
              <a:gd name="connsiteY4" fmla="*/ 36136 h 2879363"/>
              <a:gd name="connsiteX0" fmla="*/ 1687519 w 3145245"/>
              <a:gd name="connsiteY0" fmla="*/ 36136 h 2879363"/>
              <a:gd name="connsiteX1" fmla="*/ 3142077 w 3145245"/>
              <a:gd name="connsiteY1" fmla="*/ 2252312 h 2879363"/>
              <a:gd name="connsiteX2" fmla="*/ 1302582 w 3145245"/>
              <a:gd name="connsiteY2" fmla="*/ 2879363 h 2879363"/>
              <a:gd name="connsiteX3" fmla="*/ 2460 w 3145245"/>
              <a:gd name="connsiteY3" fmla="*/ 1020417 h 2879363"/>
              <a:gd name="connsiteX4" fmla="*/ 1687519 w 3145245"/>
              <a:gd name="connsiteY4" fmla="*/ 36136 h 2879363"/>
              <a:gd name="connsiteX0" fmla="*/ 1687519 w 3142077"/>
              <a:gd name="connsiteY0" fmla="*/ 36136 h 2879363"/>
              <a:gd name="connsiteX1" fmla="*/ 3142077 w 3142077"/>
              <a:gd name="connsiteY1" fmla="*/ 2252312 h 2879363"/>
              <a:gd name="connsiteX2" fmla="*/ 1302582 w 3142077"/>
              <a:gd name="connsiteY2" fmla="*/ 2879363 h 2879363"/>
              <a:gd name="connsiteX3" fmla="*/ 2460 w 3142077"/>
              <a:gd name="connsiteY3" fmla="*/ 1020417 h 2879363"/>
              <a:gd name="connsiteX4" fmla="*/ 1687519 w 3142077"/>
              <a:gd name="connsiteY4" fmla="*/ 36136 h 2879363"/>
              <a:gd name="connsiteX0" fmla="*/ 1687519 w 3142077"/>
              <a:gd name="connsiteY0" fmla="*/ 36136 h 2879363"/>
              <a:gd name="connsiteX1" fmla="*/ 3142077 w 3142077"/>
              <a:gd name="connsiteY1" fmla="*/ 2252312 h 2879363"/>
              <a:gd name="connsiteX2" fmla="*/ 1302582 w 3142077"/>
              <a:gd name="connsiteY2" fmla="*/ 2879363 h 2879363"/>
              <a:gd name="connsiteX3" fmla="*/ 2460 w 3142077"/>
              <a:gd name="connsiteY3" fmla="*/ 1020417 h 2879363"/>
              <a:gd name="connsiteX4" fmla="*/ 1687519 w 3142077"/>
              <a:gd name="connsiteY4" fmla="*/ 36136 h 2879363"/>
              <a:gd name="connsiteX0" fmla="*/ 1687519 w 3142077"/>
              <a:gd name="connsiteY0" fmla="*/ 11963 h 2855190"/>
              <a:gd name="connsiteX1" fmla="*/ 3142077 w 3142077"/>
              <a:gd name="connsiteY1" fmla="*/ 2228139 h 2855190"/>
              <a:gd name="connsiteX2" fmla="*/ 1302582 w 3142077"/>
              <a:gd name="connsiteY2" fmla="*/ 2855190 h 2855190"/>
              <a:gd name="connsiteX3" fmla="*/ 2460 w 3142077"/>
              <a:gd name="connsiteY3" fmla="*/ 996244 h 2855190"/>
              <a:gd name="connsiteX4" fmla="*/ 1687519 w 3142077"/>
              <a:gd name="connsiteY4" fmla="*/ 11963 h 2855190"/>
              <a:gd name="connsiteX0" fmla="*/ 1687519 w 3142077"/>
              <a:gd name="connsiteY0" fmla="*/ 11963 h 2855190"/>
              <a:gd name="connsiteX1" fmla="*/ 3142077 w 3142077"/>
              <a:gd name="connsiteY1" fmla="*/ 2228139 h 2855190"/>
              <a:gd name="connsiteX2" fmla="*/ 1302582 w 3142077"/>
              <a:gd name="connsiteY2" fmla="*/ 2855190 h 2855190"/>
              <a:gd name="connsiteX3" fmla="*/ 2460 w 3142077"/>
              <a:gd name="connsiteY3" fmla="*/ 996244 h 2855190"/>
              <a:gd name="connsiteX4" fmla="*/ 1687519 w 3142077"/>
              <a:gd name="connsiteY4" fmla="*/ 11963 h 2855190"/>
              <a:gd name="connsiteX0" fmla="*/ 1685059 w 3139617"/>
              <a:gd name="connsiteY0" fmla="*/ 11963 h 2855190"/>
              <a:gd name="connsiteX1" fmla="*/ 3139617 w 3139617"/>
              <a:gd name="connsiteY1" fmla="*/ 2228139 h 2855190"/>
              <a:gd name="connsiteX2" fmla="*/ 1300122 w 3139617"/>
              <a:gd name="connsiteY2" fmla="*/ 2855190 h 2855190"/>
              <a:gd name="connsiteX3" fmla="*/ 0 w 3139617"/>
              <a:gd name="connsiteY3" fmla="*/ 996244 h 2855190"/>
              <a:gd name="connsiteX4" fmla="*/ 1685059 w 3139617"/>
              <a:gd name="connsiteY4" fmla="*/ 11963 h 2855190"/>
              <a:gd name="connsiteX0" fmla="*/ 1685059 w 3139617"/>
              <a:gd name="connsiteY0" fmla="*/ 11963 h 2855190"/>
              <a:gd name="connsiteX1" fmla="*/ 3139617 w 3139617"/>
              <a:gd name="connsiteY1" fmla="*/ 2228139 h 2855190"/>
              <a:gd name="connsiteX2" fmla="*/ 1300122 w 3139617"/>
              <a:gd name="connsiteY2" fmla="*/ 2855190 h 2855190"/>
              <a:gd name="connsiteX3" fmla="*/ 0 w 3139617"/>
              <a:gd name="connsiteY3" fmla="*/ 996244 h 2855190"/>
              <a:gd name="connsiteX4" fmla="*/ 1685059 w 3139617"/>
              <a:gd name="connsiteY4" fmla="*/ 11963 h 2855190"/>
              <a:gd name="connsiteX0" fmla="*/ 1685059 w 3139617"/>
              <a:gd name="connsiteY0" fmla="*/ 11963 h 2855190"/>
              <a:gd name="connsiteX1" fmla="*/ 3139617 w 3139617"/>
              <a:gd name="connsiteY1" fmla="*/ 2228139 h 2855190"/>
              <a:gd name="connsiteX2" fmla="*/ 1300122 w 3139617"/>
              <a:gd name="connsiteY2" fmla="*/ 2855190 h 2855190"/>
              <a:gd name="connsiteX3" fmla="*/ 0 w 3139617"/>
              <a:gd name="connsiteY3" fmla="*/ 996244 h 2855190"/>
              <a:gd name="connsiteX4" fmla="*/ 1685059 w 3139617"/>
              <a:gd name="connsiteY4" fmla="*/ 11963 h 2855190"/>
              <a:gd name="connsiteX0" fmla="*/ 1685059 w 3139617"/>
              <a:gd name="connsiteY0" fmla="*/ 0 h 2843227"/>
              <a:gd name="connsiteX1" fmla="*/ 3139617 w 3139617"/>
              <a:gd name="connsiteY1" fmla="*/ 2216176 h 2843227"/>
              <a:gd name="connsiteX2" fmla="*/ 1300122 w 3139617"/>
              <a:gd name="connsiteY2" fmla="*/ 2843227 h 2843227"/>
              <a:gd name="connsiteX3" fmla="*/ 0 w 3139617"/>
              <a:gd name="connsiteY3" fmla="*/ 984281 h 2843227"/>
              <a:gd name="connsiteX4" fmla="*/ 1685059 w 3139617"/>
              <a:gd name="connsiteY4" fmla="*/ 0 h 2843227"/>
              <a:gd name="connsiteX0" fmla="*/ 1685059 w 3178595"/>
              <a:gd name="connsiteY0" fmla="*/ 0 h 2843227"/>
              <a:gd name="connsiteX1" fmla="*/ 2487371 w 3178595"/>
              <a:gd name="connsiteY1" fmla="*/ 1036667 h 2843227"/>
              <a:gd name="connsiteX2" fmla="*/ 3139617 w 3178595"/>
              <a:gd name="connsiteY2" fmla="*/ 2216176 h 2843227"/>
              <a:gd name="connsiteX3" fmla="*/ 1300122 w 3178595"/>
              <a:gd name="connsiteY3" fmla="*/ 2843227 h 2843227"/>
              <a:gd name="connsiteX4" fmla="*/ 0 w 3178595"/>
              <a:gd name="connsiteY4" fmla="*/ 984281 h 2843227"/>
              <a:gd name="connsiteX5" fmla="*/ 1685059 w 3178595"/>
              <a:gd name="connsiteY5" fmla="*/ 0 h 2843227"/>
              <a:gd name="connsiteX0" fmla="*/ 1685059 w 3178595"/>
              <a:gd name="connsiteY0" fmla="*/ 0 h 2843227"/>
              <a:gd name="connsiteX1" fmla="*/ 2487371 w 3178595"/>
              <a:gd name="connsiteY1" fmla="*/ 1036667 h 2843227"/>
              <a:gd name="connsiteX2" fmla="*/ 3139617 w 3178595"/>
              <a:gd name="connsiteY2" fmla="*/ 2216176 h 2843227"/>
              <a:gd name="connsiteX3" fmla="*/ 1300122 w 3178595"/>
              <a:gd name="connsiteY3" fmla="*/ 2843227 h 2843227"/>
              <a:gd name="connsiteX4" fmla="*/ 0 w 3178595"/>
              <a:gd name="connsiteY4" fmla="*/ 984281 h 2843227"/>
              <a:gd name="connsiteX5" fmla="*/ 1685059 w 3178595"/>
              <a:gd name="connsiteY5" fmla="*/ 0 h 2843227"/>
              <a:gd name="connsiteX0" fmla="*/ 1685059 w 3180893"/>
              <a:gd name="connsiteY0" fmla="*/ 0 h 2843227"/>
              <a:gd name="connsiteX1" fmla="*/ 2530233 w 3180893"/>
              <a:gd name="connsiteY1" fmla="*/ 989042 h 2843227"/>
              <a:gd name="connsiteX2" fmla="*/ 3139617 w 3180893"/>
              <a:gd name="connsiteY2" fmla="*/ 2216176 h 2843227"/>
              <a:gd name="connsiteX3" fmla="*/ 1300122 w 3180893"/>
              <a:gd name="connsiteY3" fmla="*/ 2843227 h 2843227"/>
              <a:gd name="connsiteX4" fmla="*/ 0 w 3180893"/>
              <a:gd name="connsiteY4" fmla="*/ 984281 h 2843227"/>
              <a:gd name="connsiteX5" fmla="*/ 1685059 w 3180893"/>
              <a:gd name="connsiteY5" fmla="*/ 0 h 2843227"/>
              <a:gd name="connsiteX0" fmla="*/ 1685059 w 3180893"/>
              <a:gd name="connsiteY0" fmla="*/ 0 h 2843227"/>
              <a:gd name="connsiteX1" fmla="*/ 2530233 w 3180893"/>
              <a:gd name="connsiteY1" fmla="*/ 989042 h 2843227"/>
              <a:gd name="connsiteX2" fmla="*/ 3139617 w 3180893"/>
              <a:gd name="connsiteY2" fmla="*/ 2216176 h 2843227"/>
              <a:gd name="connsiteX3" fmla="*/ 1300122 w 3180893"/>
              <a:gd name="connsiteY3" fmla="*/ 2843227 h 2843227"/>
              <a:gd name="connsiteX4" fmla="*/ 0 w 3180893"/>
              <a:gd name="connsiteY4" fmla="*/ 984281 h 2843227"/>
              <a:gd name="connsiteX5" fmla="*/ 1685059 w 3180893"/>
              <a:gd name="connsiteY5" fmla="*/ 0 h 2843227"/>
              <a:gd name="connsiteX0" fmla="*/ 1685059 w 3170986"/>
              <a:gd name="connsiteY0" fmla="*/ 0 h 2843227"/>
              <a:gd name="connsiteX1" fmla="*/ 2301633 w 3170986"/>
              <a:gd name="connsiteY1" fmla="*/ 693767 h 2843227"/>
              <a:gd name="connsiteX2" fmla="*/ 3139617 w 3170986"/>
              <a:gd name="connsiteY2" fmla="*/ 2216176 h 2843227"/>
              <a:gd name="connsiteX3" fmla="*/ 1300122 w 3170986"/>
              <a:gd name="connsiteY3" fmla="*/ 2843227 h 2843227"/>
              <a:gd name="connsiteX4" fmla="*/ 0 w 3170986"/>
              <a:gd name="connsiteY4" fmla="*/ 984281 h 2843227"/>
              <a:gd name="connsiteX5" fmla="*/ 1685059 w 3170986"/>
              <a:gd name="connsiteY5" fmla="*/ 0 h 2843227"/>
              <a:gd name="connsiteX0" fmla="*/ 1685059 w 3171760"/>
              <a:gd name="connsiteY0" fmla="*/ 0 h 2843227"/>
              <a:gd name="connsiteX1" fmla="*/ 2301633 w 3171760"/>
              <a:gd name="connsiteY1" fmla="*/ 693767 h 2843227"/>
              <a:gd name="connsiteX2" fmla="*/ 3139617 w 3171760"/>
              <a:gd name="connsiteY2" fmla="*/ 2216176 h 2843227"/>
              <a:gd name="connsiteX3" fmla="*/ 1300122 w 3171760"/>
              <a:gd name="connsiteY3" fmla="*/ 2843227 h 2843227"/>
              <a:gd name="connsiteX4" fmla="*/ 0 w 3171760"/>
              <a:gd name="connsiteY4" fmla="*/ 984281 h 2843227"/>
              <a:gd name="connsiteX5" fmla="*/ 1685059 w 3171760"/>
              <a:gd name="connsiteY5" fmla="*/ 0 h 2843227"/>
              <a:gd name="connsiteX0" fmla="*/ 1685059 w 3171760"/>
              <a:gd name="connsiteY0" fmla="*/ 0 h 2843227"/>
              <a:gd name="connsiteX1" fmla="*/ 2301633 w 3171760"/>
              <a:gd name="connsiteY1" fmla="*/ 665192 h 2843227"/>
              <a:gd name="connsiteX2" fmla="*/ 3139617 w 3171760"/>
              <a:gd name="connsiteY2" fmla="*/ 2216176 h 2843227"/>
              <a:gd name="connsiteX3" fmla="*/ 1300122 w 3171760"/>
              <a:gd name="connsiteY3" fmla="*/ 2843227 h 2843227"/>
              <a:gd name="connsiteX4" fmla="*/ 0 w 3171760"/>
              <a:gd name="connsiteY4" fmla="*/ 984281 h 2843227"/>
              <a:gd name="connsiteX5" fmla="*/ 1685059 w 3171760"/>
              <a:gd name="connsiteY5" fmla="*/ 0 h 2843227"/>
              <a:gd name="connsiteX0" fmla="*/ 1685059 w 3172738"/>
              <a:gd name="connsiteY0" fmla="*/ 0 h 2843227"/>
              <a:gd name="connsiteX1" fmla="*/ 2301633 w 3172738"/>
              <a:gd name="connsiteY1" fmla="*/ 665192 h 2843227"/>
              <a:gd name="connsiteX2" fmla="*/ 3139617 w 3172738"/>
              <a:gd name="connsiteY2" fmla="*/ 2216176 h 2843227"/>
              <a:gd name="connsiteX3" fmla="*/ 1300122 w 3172738"/>
              <a:gd name="connsiteY3" fmla="*/ 2843227 h 2843227"/>
              <a:gd name="connsiteX4" fmla="*/ 0 w 3172738"/>
              <a:gd name="connsiteY4" fmla="*/ 984281 h 2843227"/>
              <a:gd name="connsiteX5" fmla="*/ 1685059 w 3172738"/>
              <a:gd name="connsiteY5" fmla="*/ 0 h 2843227"/>
              <a:gd name="connsiteX0" fmla="*/ 1685059 w 3168993"/>
              <a:gd name="connsiteY0" fmla="*/ 0 h 2843227"/>
              <a:gd name="connsiteX1" fmla="*/ 2301633 w 3168993"/>
              <a:gd name="connsiteY1" fmla="*/ 665192 h 2843227"/>
              <a:gd name="connsiteX2" fmla="*/ 3139617 w 3168993"/>
              <a:gd name="connsiteY2" fmla="*/ 2216176 h 2843227"/>
              <a:gd name="connsiteX3" fmla="*/ 1300122 w 3168993"/>
              <a:gd name="connsiteY3" fmla="*/ 2843227 h 2843227"/>
              <a:gd name="connsiteX4" fmla="*/ 0 w 3168993"/>
              <a:gd name="connsiteY4" fmla="*/ 984281 h 2843227"/>
              <a:gd name="connsiteX5" fmla="*/ 1685059 w 3168993"/>
              <a:gd name="connsiteY5" fmla="*/ 0 h 2843227"/>
              <a:gd name="connsiteX0" fmla="*/ 1685059 w 3168339"/>
              <a:gd name="connsiteY0" fmla="*/ 0 h 2843227"/>
              <a:gd name="connsiteX1" fmla="*/ 2301633 w 3168339"/>
              <a:gd name="connsiteY1" fmla="*/ 665192 h 2843227"/>
              <a:gd name="connsiteX2" fmla="*/ 3139617 w 3168339"/>
              <a:gd name="connsiteY2" fmla="*/ 2216176 h 2843227"/>
              <a:gd name="connsiteX3" fmla="*/ 1300122 w 3168339"/>
              <a:gd name="connsiteY3" fmla="*/ 2843227 h 2843227"/>
              <a:gd name="connsiteX4" fmla="*/ 0 w 3168339"/>
              <a:gd name="connsiteY4" fmla="*/ 984281 h 2843227"/>
              <a:gd name="connsiteX5" fmla="*/ 1685059 w 3168339"/>
              <a:gd name="connsiteY5" fmla="*/ 0 h 2843227"/>
              <a:gd name="connsiteX0" fmla="*/ 1685059 w 3219520"/>
              <a:gd name="connsiteY0" fmla="*/ 0 h 2843227"/>
              <a:gd name="connsiteX1" fmla="*/ 2301633 w 3219520"/>
              <a:gd name="connsiteY1" fmla="*/ 665192 h 2843227"/>
              <a:gd name="connsiteX2" fmla="*/ 2830272 w 3219520"/>
              <a:gd name="connsiteY2" fmla="*/ 1384329 h 2843227"/>
              <a:gd name="connsiteX3" fmla="*/ 3139617 w 3219520"/>
              <a:gd name="connsiteY3" fmla="*/ 2216176 h 2843227"/>
              <a:gd name="connsiteX4" fmla="*/ 1300122 w 3219520"/>
              <a:gd name="connsiteY4" fmla="*/ 2843227 h 2843227"/>
              <a:gd name="connsiteX5" fmla="*/ 0 w 3219520"/>
              <a:gd name="connsiteY5" fmla="*/ 984281 h 2843227"/>
              <a:gd name="connsiteX6" fmla="*/ 1685059 w 3219520"/>
              <a:gd name="connsiteY6" fmla="*/ 0 h 2843227"/>
              <a:gd name="connsiteX0" fmla="*/ 1685059 w 3212601"/>
              <a:gd name="connsiteY0" fmla="*/ 0 h 2843227"/>
              <a:gd name="connsiteX1" fmla="*/ 2301633 w 3212601"/>
              <a:gd name="connsiteY1" fmla="*/ 665192 h 2843227"/>
              <a:gd name="connsiteX2" fmla="*/ 2770741 w 3212601"/>
              <a:gd name="connsiteY2" fmla="*/ 1410523 h 2843227"/>
              <a:gd name="connsiteX3" fmla="*/ 3139617 w 3212601"/>
              <a:gd name="connsiteY3" fmla="*/ 2216176 h 2843227"/>
              <a:gd name="connsiteX4" fmla="*/ 1300122 w 3212601"/>
              <a:gd name="connsiteY4" fmla="*/ 2843227 h 2843227"/>
              <a:gd name="connsiteX5" fmla="*/ 0 w 3212601"/>
              <a:gd name="connsiteY5" fmla="*/ 984281 h 2843227"/>
              <a:gd name="connsiteX6" fmla="*/ 1685059 w 3212601"/>
              <a:gd name="connsiteY6" fmla="*/ 0 h 2843227"/>
              <a:gd name="connsiteX0" fmla="*/ 1685059 w 3212601"/>
              <a:gd name="connsiteY0" fmla="*/ 0 h 2843227"/>
              <a:gd name="connsiteX1" fmla="*/ 2301633 w 3212601"/>
              <a:gd name="connsiteY1" fmla="*/ 665192 h 2843227"/>
              <a:gd name="connsiteX2" fmla="*/ 2770741 w 3212601"/>
              <a:gd name="connsiteY2" fmla="*/ 1410523 h 2843227"/>
              <a:gd name="connsiteX3" fmla="*/ 3139617 w 3212601"/>
              <a:gd name="connsiteY3" fmla="*/ 2216176 h 2843227"/>
              <a:gd name="connsiteX4" fmla="*/ 1300122 w 3212601"/>
              <a:gd name="connsiteY4" fmla="*/ 2843227 h 2843227"/>
              <a:gd name="connsiteX5" fmla="*/ 0 w 3212601"/>
              <a:gd name="connsiteY5" fmla="*/ 984281 h 2843227"/>
              <a:gd name="connsiteX6" fmla="*/ 1685059 w 3212601"/>
              <a:gd name="connsiteY6" fmla="*/ 0 h 2843227"/>
              <a:gd name="connsiteX0" fmla="*/ 1685059 w 3139617"/>
              <a:gd name="connsiteY0" fmla="*/ 0 h 2843227"/>
              <a:gd name="connsiteX1" fmla="*/ 2301633 w 3139617"/>
              <a:gd name="connsiteY1" fmla="*/ 665192 h 2843227"/>
              <a:gd name="connsiteX2" fmla="*/ 2770741 w 3139617"/>
              <a:gd name="connsiteY2" fmla="*/ 1410523 h 2843227"/>
              <a:gd name="connsiteX3" fmla="*/ 3139617 w 3139617"/>
              <a:gd name="connsiteY3" fmla="*/ 2216176 h 2843227"/>
              <a:gd name="connsiteX4" fmla="*/ 1300122 w 3139617"/>
              <a:gd name="connsiteY4" fmla="*/ 2843227 h 2843227"/>
              <a:gd name="connsiteX5" fmla="*/ 0 w 3139617"/>
              <a:gd name="connsiteY5" fmla="*/ 984281 h 2843227"/>
              <a:gd name="connsiteX6" fmla="*/ 1685059 w 3139617"/>
              <a:gd name="connsiteY6" fmla="*/ 0 h 2843227"/>
              <a:gd name="connsiteX0" fmla="*/ 1685059 w 3139617"/>
              <a:gd name="connsiteY0" fmla="*/ 0 h 2843227"/>
              <a:gd name="connsiteX1" fmla="*/ 2301633 w 3139617"/>
              <a:gd name="connsiteY1" fmla="*/ 665192 h 2843227"/>
              <a:gd name="connsiteX2" fmla="*/ 2782647 w 3139617"/>
              <a:gd name="connsiteY2" fmla="*/ 1408141 h 2843227"/>
              <a:gd name="connsiteX3" fmla="*/ 3139617 w 3139617"/>
              <a:gd name="connsiteY3" fmla="*/ 2216176 h 2843227"/>
              <a:gd name="connsiteX4" fmla="*/ 1300122 w 3139617"/>
              <a:gd name="connsiteY4" fmla="*/ 2843227 h 2843227"/>
              <a:gd name="connsiteX5" fmla="*/ 0 w 3139617"/>
              <a:gd name="connsiteY5" fmla="*/ 984281 h 2843227"/>
              <a:gd name="connsiteX6" fmla="*/ 1685059 w 3139617"/>
              <a:gd name="connsiteY6" fmla="*/ 0 h 2843227"/>
              <a:gd name="connsiteX0" fmla="*/ 1685059 w 3139617"/>
              <a:gd name="connsiteY0" fmla="*/ 0 h 2843227"/>
              <a:gd name="connsiteX1" fmla="*/ 2301633 w 3139617"/>
              <a:gd name="connsiteY1" fmla="*/ 665192 h 2843227"/>
              <a:gd name="connsiteX2" fmla="*/ 2775503 w 3139617"/>
              <a:gd name="connsiteY2" fmla="*/ 1405760 h 2843227"/>
              <a:gd name="connsiteX3" fmla="*/ 3139617 w 3139617"/>
              <a:gd name="connsiteY3" fmla="*/ 2216176 h 2843227"/>
              <a:gd name="connsiteX4" fmla="*/ 1300122 w 3139617"/>
              <a:gd name="connsiteY4" fmla="*/ 2843227 h 2843227"/>
              <a:gd name="connsiteX5" fmla="*/ 0 w 3139617"/>
              <a:gd name="connsiteY5" fmla="*/ 984281 h 2843227"/>
              <a:gd name="connsiteX6" fmla="*/ 1685059 w 3139617"/>
              <a:gd name="connsiteY6" fmla="*/ 0 h 2843227"/>
              <a:gd name="connsiteX0" fmla="*/ 1685059 w 3139617"/>
              <a:gd name="connsiteY0" fmla="*/ 0 h 2843227"/>
              <a:gd name="connsiteX1" fmla="*/ 2294490 w 3139617"/>
              <a:gd name="connsiteY1" fmla="*/ 665192 h 2843227"/>
              <a:gd name="connsiteX2" fmla="*/ 2775503 w 3139617"/>
              <a:gd name="connsiteY2" fmla="*/ 1405760 h 2843227"/>
              <a:gd name="connsiteX3" fmla="*/ 3139617 w 3139617"/>
              <a:gd name="connsiteY3" fmla="*/ 2216176 h 2843227"/>
              <a:gd name="connsiteX4" fmla="*/ 1300122 w 3139617"/>
              <a:gd name="connsiteY4" fmla="*/ 2843227 h 2843227"/>
              <a:gd name="connsiteX5" fmla="*/ 0 w 3139617"/>
              <a:gd name="connsiteY5" fmla="*/ 984281 h 2843227"/>
              <a:gd name="connsiteX6" fmla="*/ 1685059 w 3139617"/>
              <a:gd name="connsiteY6" fmla="*/ 0 h 2843227"/>
              <a:gd name="connsiteX0" fmla="*/ 1685059 w 3139617"/>
              <a:gd name="connsiteY0" fmla="*/ 0 h 2843227"/>
              <a:gd name="connsiteX1" fmla="*/ 2301633 w 3139617"/>
              <a:gd name="connsiteY1" fmla="*/ 665192 h 2843227"/>
              <a:gd name="connsiteX2" fmla="*/ 2775503 w 3139617"/>
              <a:gd name="connsiteY2" fmla="*/ 1405760 h 2843227"/>
              <a:gd name="connsiteX3" fmla="*/ 3139617 w 3139617"/>
              <a:gd name="connsiteY3" fmla="*/ 2216176 h 2843227"/>
              <a:gd name="connsiteX4" fmla="*/ 1300122 w 3139617"/>
              <a:gd name="connsiteY4" fmla="*/ 2843227 h 2843227"/>
              <a:gd name="connsiteX5" fmla="*/ 0 w 3139617"/>
              <a:gd name="connsiteY5" fmla="*/ 984281 h 2843227"/>
              <a:gd name="connsiteX6" fmla="*/ 1685059 w 3139617"/>
              <a:gd name="connsiteY6" fmla="*/ 0 h 2843227"/>
              <a:gd name="connsiteX0" fmla="*/ 1685059 w 3139617"/>
              <a:gd name="connsiteY0" fmla="*/ 0 h 2843227"/>
              <a:gd name="connsiteX1" fmla="*/ 2275440 w 3139617"/>
              <a:gd name="connsiteY1" fmla="*/ 636617 h 2843227"/>
              <a:gd name="connsiteX2" fmla="*/ 2775503 w 3139617"/>
              <a:gd name="connsiteY2" fmla="*/ 1405760 h 2843227"/>
              <a:gd name="connsiteX3" fmla="*/ 3139617 w 3139617"/>
              <a:gd name="connsiteY3" fmla="*/ 2216176 h 2843227"/>
              <a:gd name="connsiteX4" fmla="*/ 1300122 w 3139617"/>
              <a:gd name="connsiteY4" fmla="*/ 2843227 h 2843227"/>
              <a:gd name="connsiteX5" fmla="*/ 0 w 3139617"/>
              <a:gd name="connsiteY5" fmla="*/ 984281 h 2843227"/>
              <a:gd name="connsiteX6" fmla="*/ 1685059 w 3139617"/>
              <a:gd name="connsiteY6" fmla="*/ 0 h 2843227"/>
              <a:gd name="connsiteX0" fmla="*/ 1685059 w 3139617"/>
              <a:gd name="connsiteY0" fmla="*/ 0 h 2850371"/>
              <a:gd name="connsiteX1" fmla="*/ 2275440 w 3139617"/>
              <a:gd name="connsiteY1" fmla="*/ 643761 h 2850371"/>
              <a:gd name="connsiteX2" fmla="*/ 2775503 w 3139617"/>
              <a:gd name="connsiteY2" fmla="*/ 1412904 h 2850371"/>
              <a:gd name="connsiteX3" fmla="*/ 3139617 w 3139617"/>
              <a:gd name="connsiteY3" fmla="*/ 2223320 h 2850371"/>
              <a:gd name="connsiteX4" fmla="*/ 1300122 w 3139617"/>
              <a:gd name="connsiteY4" fmla="*/ 2850371 h 2850371"/>
              <a:gd name="connsiteX5" fmla="*/ 0 w 3139617"/>
              <a:gd name="connsiteY5" fmla="*/ 991425 h 2850371"/>
              <a:gd name="connsiteX6" fmla="*/ 1685059 w 3139617"/>
              <a:gd name="connsiteY6" fmla="*/ 0 h 2850371"/>
              <a:gd name="connsiteX0" fmla="*/ 1685059 w 3139617"/>
              <a:gd name="connsiteY0" fmla="*/ 0 h 2850371"/>
              <a:gd name="connsiteX1" fmla="*/ 2275440 w 3139617"/>
              <a:gd name="connsiteY1" fmla="*/ 643761 h 2850371"/>
              <a:gd name="connsiteX2" fmla="*/ 2775503 w 3139617"/>
              <a:gd name="connsiteY2" fmla="*/ 1412904 h 2850371"/>
              <a:gd name="connsiteX3" fmla="*/ 3139617 w 3139617"/>
              <a:gd name="connsiteY3" fmla="*/ 2223320 h 2850371"/>
              <a:gd name="connsiteX4" fmla="*/ 1300122 w 3139617"/>
              <a:gd name="connsiteY4" fmla="*/ 2850371 h 2850371"/>
              <a:gd name="connsiteX5" fmla="*/ 0 w 3139617"/>
              <a:gd name="connsiteY5" fmla="*/ 991425 h 2850371"/>
              <a:gd name="connsiteX6" fmla="*/ 1685059 w 3139617"/>
              <a:gd name="connsiteY6" fmla="*/ 0 h 2850371"/>
              <a:gd name="connsiteX0" fmla="*/ 1685059 w 3139617"/>
              <a:gd name="connsiteY0" fmla="*/ 0 h 2850371"/>
              <a:gd name="connsiteX1" fmla="*/ 2125421 w 3139617"/>
              <a:gd name="connsiteY1" fmla="*/ 472311 h 2850371"/>
              <a:gd name="connsiteX2" fmla="*/ 2775503 w 3139617"/>
              <a:gd name="connsiteY2" fmla="*/ 1412904 h 2850371"/>
              <a:gd name="connsiteX3" fmla="*/ 3139617 w 3139617"/>
              <a:gd name="connsiteY3" fmla="*/ 2223320 h 2850371"/>
              <a:gd name="connsiteX4" fmla="*/ 1300122 w 3139617"/>
              <a:gd name="connsiteY4" fmla="*/ 2850371 h 2850371"/>
              <a:gd name="connsiteX5" fmla="*/ 0 w 3139617"/>
              <a:gd name="connsiteY5" fmla="*/ 991425 h 2850371"/>
              <a:gd name="connsiteX6" fmla="*/ 1685059 w 3139617"/>
              <a:gd name="connsiteY6" fmla="*/ 0 h 2850371"/>
              <a:gd name="connsiteX0" fmla="*/ 1685059 w 3139617"/>
              <a:gd name="connsiteY0" fmla="*/ 0 h 2850371"/>
              <a:gd name="connsiteX1" fmla="*/ 2125421 w 3139617"/>
              <a:gd name="connsiteY1" fmla="*/ 465167 h 2850371"/>
              <a:gd name="connsiteX2" fmla="*/ 2775503 w 3139617"/>
              <a:gd name="connsiteY2" fmla="*/ 1412904 h 2850371"/>
              <a:gd name="connsiteX3" fmla="*/ 3139617 w 3139617"/>
              <a:gd name="connsiteY3" fmla="*/ 2223320 h 2850371"/>
              <a:gd name="connsiteX4" fmla="*/ 1300122 w 3139617"/>
              <a:gd name="connsiteY4" fmla="*/ 2850371 h 2850371"/>
              <a:gd name="connsiteX5" fmla="*/ 0 w 3139617"/>
              <a:gd name="connsiteY5" fmla="*/ 991425 h 2850371"/>
              <a:gd name="connsiteX6" fmla="*/ 1685059 w 3139617"/>
              <a:gd name="connsiteY6" fmla="*/ 0 h 2850371"/>
              <a:gd name="connsiteX0" fmla="*/ 1685059 w 3139617"/>
              <a:gd name="connsiteY0" fmla="*/ 0 h 2850371"/>
              <a:gd name="connsiteX1" fmla="*/ 2125421 w 3139617"/>
              <a:gd name="connsiteY1" fmla="*/ 465167 h 2850371"/>
              <a:gd name="connsiteX2" fmla="*/ 2775503 w 3139617"/>
              <a:gd name="connsiteY2" fmla="*/ 1412904 h 2850371"/>
              <a:gd name="connsiteX3" fmla="*/ 3139617 w 3139617"/>
              <a:gd name="connsiteY3" fmla="*/ 2223320 h 2850371"/>
              <a:gd name="connsiteX4" fmla="*/ 1300122 w 3139617"/>
              <a:gd name="connsiteY4" fmla="*/ 2850371 h 2850371"/>
              <a:gd name="connsiteX5" fmla="*/ 0 w 3139617"/>
              <a:gd name="connsiteY5" fmla="*/ 991425 h 2850371"/>
              <a:gd name="connsiteX6" fmla="*/ 1685059 w 3139617"/>
              <a:gd name="connsiteY6" fmla="*/ 0 h 2850371"/>
              <a:gd name="connsiteX0" fmla="*/ 1685059 w 3139617"/>
              <a:gd name="connsiteY0" fmla="*/ 0 h 2850371"/>
              <a:gd name="connsiteX1" fmla="*/ 2132565 w 3139617"/>
              <a:gd name="connsiteY1" fmla="*/ 465167 h 2850371"/>
              <a:gd name="connsiteX2" fmla="*/ 2775503 w 3139617"/>
              <a:gd name="connsiteY2" fmla="*/ 1412904 h 2850371"/>
              <a:gd name="connsiteX3" fmla="*/ 3139617 w 3139617"/>
              <a:gd name="connsiteY3" fmla="*/ 2223320 h 2850371"/>
              <a:gd name="connsiteX4" fmla="*/ 1300122 w 3139617"/>
              <a:gd name="connsiteY4" fmla="*/ 2850371 h 2850371"/>
              <a:gd name="connsiteX5" fmla="*/ 0 w 3139617"/>
              <a:gd name="connsiteY5" fmla="*/ 991425 h 2850371"/>
              <a:gd name="connsiteX6" fmla="*/ 1685059 w 3139617"/>
              <a:gd name="connsiteY6" fmla="*/ 0 h 2850371"/>
              <a:gd name="connsiteX0" fmla="*/ 1685059 w 3139617"/>
              <a:gd name="connsiteY0" fmla="*/ 0 h 2850371"/>
              <a:gd name="connsiteX1" fmla="*/ 2132565 w 3139617"/>
              <a:gd name="connsiteY1" fmla="*/ 465167 h 2850371"/>
              <a:gd name="connsiteX2" fmla="*/ 2775503 w 3139617"/>
              <a:gd name="connsiteY2" fmla="*/ 1412904 h 2850371"/>
              <a:gd name="connsiteX3" fmla="*/ 3139617 w 3139617"/>
              <a:gd name="connsiteY3" fmla="*/ 2223320 h 2850371"/>
              <a:gd name="connsiteX4" fmla="*/ 1300122 w 3139617"/>
              <a:gd name="connsiteY4" fmla="*/ 2850371 h 2850371"/>
              <a:gd name="connsiteX5" fmla="*/ 0 w 3139617"/>
              <a:gd name="connsiteY5" fmla="*/ 991425 h 2850371"/>
              <a:gd name="connsiteX6" fmla="*/ 1685059 w 3139617"/>
              <a:gd name="connsiteY6" fmla="*/ 0 h 2850371"/>
              <a:gd name="connsiteX0" fmla="*/ 1685059 w 3139617"/>
              <a:gd name="connsiteY0" fmla="*/ 0 h 2850371"/>
              <a:gd name="connsiteX1" fmla="*/ 2132565 w 3139617"/>
              <a:gd name="connsiteY1" fmla="*/ 465167 h 2850371"/>
              <a:gd name="connsiteX2" fmla="*/ 2775503 w 3139617"/>
              <a:gd name="connsiteY2" fmla="*/ 1412904 h 2850371"/>
              <a:gd name="connsiteX3" fmla="*/ 3139617 w 3139617"/>
              <a:gd name="connsiteY3" fmla="*/ 2223320 h 2850371"/>
              <a:gd name="connsiteX4" fmla="*/ 1300122 w 3139617"/>
              <a:gd name="connsiteY4" fmla="*/ 2850371 h 2850371"/>
              <a:gd name="connsiteX5" fmla="*/ 0 w 3139617"/>
              <a:gd name="connsiteY5" fmla="*/ 991425 h 2850371"/>
              <a:gd name="connsiteX6" fmla="*/ 1685059 w 3139617"/>
              <a:gd name="connsiteY6" fmla="*/ 0 h 2850371"/>
              <a:gd name="connsiteX0" fmla="*/ 1685059 w 3139617"/>
              <a:gd name="connsiteY0" fmla="*/ 0 h 2850371"/>
              <a:gd name="connsiteX1" fmla="*/ 2132565 w 3139617"/>
              <a:gd name="connsiteY1" fmla="*/ 465167 h 2850371"/>
              <a:gd name="connsiteX2" fmla="*/ 2489753 w 3139617"/>
              <a:gd name="connsiteY2" fmla="*/ 946179 h 2850371"/>
              <a:gd name="connsiteX3" fmla="*/ 2775503 w 3139617"/>
              <a:gd name="connsiteY3" fmla="*/ 1412904 h 2850371"/>
              <a:gd name="connsiteX4" fmla="*/ 3139617 w 3139617"/>
              <a:gd name="connsiteY4" fmla="*/ 2223320 h 2850371"/>
              <a:gd name="connsiteX5" fmla="*/ 1300122 w 3139617"/>
              <a:gd name="connsiteY5" fmla="*/ 2850371 h 2850371"/>
              <a:gd name="connsiteX6" fmla="*/ 0 w 3139617"/>
              <a:gd name="connsiteY6" fmla="*/ 991425 h 2850371"/>
              <a:gd name="connsiteX7" fmla="*/ 1685059 w 3139617"/>
              <a:gd name="connsiteY7" fmla="*/ 0 h 2850371"/>
              <a:gd name="connsiteX0" fmla="*/ 1685059 w 3139617"/>
              <a:gd name="connsiteY0" fmla="*/ 0 h 2850371"/>
              <a:gd name="connsiteX1" fmla="*/ 2132565 w 3139617"/>
              <a:gd name="connsiteY1" fmla="*/ 465167 h 2850371"/>
              <a:gd name="connsiteX2" fmla="*/ 2492134 w 3139617"/>
              <a:gd name="connsiteY2" fmla="*/ 946179 h 2850371"/>
              <a:gd name="connsiteX3" fmla="*/ 2775503 w 3139617"/>
              <a:gd name="connsiteY3" fmla="*/ 1412904 h 2850371"/>
              <a:gd name="connsiteX4" fmla="*/ 3139617 w 3139617"/>
              <a:gd name="connsiteY4" fmla="*/ 2223320 h 2850371"/>
              <a:gd name="connsiteX5" fmla="*/ 1300122 w 3139617"/>
              <a:gd name="connsiteY5" fmla="*/ 2850371 h 2850371"/>
              <a:gd name="connsiteX6" fmla="*/ 0 w 3139617"/>
              <a:gd name="connsiteY6" fmla="*/ 991425 h 2850371"/>
              <a:gd name="connsiteX7" fmla="*/ 1685059 w 3139617"/>
              <a:gd name="connsiteY7" fmla="*/ 0 h 2850371"/>
              <a:gd name="connsiteX0" fmla="*/ 1685059 w 3139617"/>
              <a:gd name="connsiteY0" fmla="*/ 0 h 2850371"/>
              <a:gd name="connsiteX1" fmla="*/ 2132565 w 3139617"/>
              <a:gd name="connsiteY1" fmla="*/ 465167 h 2850371"/>
              <a:gd name="connsiteX2" fmla="*/ 2492134 w 3139617"/>
              <a:gd name="connsiteY2" fmla="*/ 946179 h 2850371"/>
              <a:gd name="connsiteX3" fmla="*/ 2775503 w 3139617"/>
              <a:gd name="connsiteY3" fmla="*/ 1412904 h 2850371"/>
              <a:gd name="connsiteX4" fmla="*/ 3139617 w 3139617"/>
              <a:gd name="connsiteY4" fmla="*/ 2223320 h 2850371"/>
              <a:gd name="connsiteX5" fmla="*/ 1300122 w 3139617"/>
              <a:gd name="connsiteY5" fmla="*/ 2850371 h 2850371"/>
              <a:gd name="connsiteX6" fmla="*/ 0 w 3139617"/>
              <a:gd name="connsiteY6" fmla="*/ 991425 h 2850371"/>
              <a:gd name="connsiteX7" fmla="*/ 1685059 w 3139617"/>
              <a:gd name="connsiteY7" fmla="*/ 0 h 2850371"/>
              <a:gd name="connsiteX0" fmla="*/ 1685059 w 3139617"/>
              <a:gd name="connsiteY0" fmla="*/ 32320 h 2882691"/>
              <a:gd name="connsiteX1" fmla="*/ 1920634 w 3139617"/>
              <a:gd name="connsiteY1" fmla="*/ 264124 h 2882691"/>
              <a:gd name="connsiteX2" fmla="*/ 2132565 w 3139617"/>
              <a:gd name="connsiteY2" fmla="*/ 497487 h 2882691"/>
              <a:gd name="connsiteX3" fmla="*/ 2492134 w 3139617"/>
              <a:gd name="connsiteY3" fmla="*/ 978499 h 2882691"/>
              <a:gd name="connsiteX4" fmla="*/ 2775503 w 3139617"/>
              <a:gd name="connsiteY4" fmla="*/ 1445224 h 2882691"/>
              <a:gd name="connsiteX5" fmla="*/ 3139617 w 3139617"/>
              <a:gd name="connsiteY5" fmla="*/ 2255640 h 2882691"/>
              <a:gd name="connsiteX6" fmla="*/ 1300122 w 3139617"/>
              <a:gd name="connsiteY6" fmla="*/ 2882691 h 2882691"/>
              <a:gd name="connsiteX7" fmla="*/ 0 w 3139617"/>
              <a:gd name="connsiteY7" fmla="*/ 1023745 h 2882691"/>
              <a:gd name="connsiteX8" fmla="*/ 1685059 w 3139617"/>
              <a:gd name="connsiteY8" fmla="*/ 32320 h 2882691"/>
              <a:gd name="connsiteX0" fmla="*/ 1685059 w 3139617"/>
              <a:gd name="connsiteY0" fmla="*/ 32320 h 2882691"/>
              <a:gd name="connsiteX1" fmla="*/ 1920634 w 3139617"/>
              <a:gd name="connsiteY1" fmla="*/ 264124 h 2882691"/>
              <a:gd name="connsiteX2" fmla="*/ 2132565 w 3139617"/>
              <a:gd name="connsiteY2" fmla="*/ 497487 h 2882691"/>
              <a:gd name="connsiteX3" fmla="*/ 2320684 w 3139617"/>
              <a:gd name="connsiteY3" fmla="*/ 740374 h 2882691"/>
              <a:gd name="connsiteX4" fmla="*/ 2492134 w 3139617"/>
              <a:gd name="connsiteY4" fmla="*/ 978499 h 2882691"/>
              <a:gd name="connsiteX5" fmla="*/ 2775503 w 3139617"/>
              <a:gd name="connsiteY5" fmla="*/ 1445224 h 2882691"/>
              <a:gd name="connsiteX6" fmla="*/ 3139617 w 3139617"/>
              <a:gd name="connsiteY6" fmla="*/ 2255640 h 2882691"/>
              <a:gd name="connsiteX7" fmla="*/ 1300122 w 3139617"/>
              <a:gd name="connsiteY7" fmla="*/ 2882691 h 2882691"/>
              <a:gd name="connsiteX8" fmla="*/ 0 w 3139617"/>
              <a:gd name="connsiteY8" fmla="*/ 1023745 h 2882691"/>
              <a:gd name="connsiteX9" fmla="*/ 1685059 w 3139617"/>
              <a:gd name="connsiteY9" fmla="*/ 32320 h 2882691"/>
              <a:gd name="connsiteX0" fmla="*/ 1685059 w 3139617"/>
              <a:gd name="connsiteY0" fmla="*/ 32320 h 2882691"/>
              <a:gd name="connsiteX1" fmla="*/ 1920634 w 3139617"/>
              <a:gd name="connsiteY1" fmla="*/ 264124 h 2882691"/>
              <a:gd name="connsiteX2" fmla="*/ 2132565 w 3139617"/>
              <a:gd name="connsiteY2" fmla="*/ 497487 h 2882691"/>
              <a:gd name="connsiteX3" fmla="*/ 2320684 w 3139617"/>
              <a:gd name="connsiteY3" fmla="*/ 740374 h 2882691"/>
              <a:gd name="connsiteX4" fmla="*/ 2492134 w 3139617"/>
              <a:gd name="connsiteY4" fmla="*/ 978499 h 2882691"/>
              <a:gd name="connsiteX5" fmla="*/ 2639772 w 3139617"/>
              <a:gd name="connsiteY5" fmla="*/ 1204718 h 2882691"/>
              <a:gd name="connsiteX6" fmla="*/ 2775503 w 3139617"/>
              <a:gd name="connsiteY6" fmla="*/ 1445224 h 2882691"/>
              <a:gd name="connsiteX7" fmla="*/ 3139617 w 3139617"/>
              <a:gd name="connsiteY7" fmla="*/ 2255640 h 2882691"/>
              <a:gd name="connsiteX8" fmla="*/ 1300122 w 3139617"/>
              <a:gd name="connsiteY8" fmla="*/ 2882691 h 2882691"/>
              <a:gd name="connsiteX9" fmla="*/ 0 w 3139617"/>
              <a:gd name="connsiteY9" fmla="*/ 1023745 h 2882691"/>
              <a:gd name="connsiteX10" fmla="*/ 1685059 w 3139617"/>
              <a:gd name="connsiteY10" fmla="*/ 32320 h 2882691"/>
              <a:gd name="connsiteX0" fmla="*/ 1685059 w 3221016"/>
              <a:gd name="connsiteY0" fmla="*/ 32320 h 2882691"/>
              <a:gd name="connsiteX1" fmla="*/ 1920634 w 3221016"/>
              <a:gd name="connsiteY1" fmla="*/ 264124 h 2882691"/>
              <a:gd name="connsiteX2" fmla="*/ 2132565 w 3221016"/>
              <a:gd name="connsiteY2" fmla="*/ 497487 h 2882691"/>
              <a:gd name="connsiteX3" fmla="*/ 2320684 w 3221016"/>
              <a:gd name="connsiteY3" fmla="*/ 740374 h 2882691"/>
              <a:gd name="connsiteX4" fmla="*/ 2492134 w 3221016"/>
              <a:gd name="connsiteY4" fmla="*/ 978499 h 2882691"/>
              <a:gd name="connsiteX5" fmla="*/ 2639772 w 3221016"/>
              <a:gd name="connsiteY5" fmla="*/ 1204718 h 2882691"/>
              <a:gd name="connsiteX6" fmla="*/ 2775503 w 3221016"/>
              <a:gd name="connsiteY6" fmla="*/ 1445224 h 2882691"/>
              <a:gd name="connsiteX7" fmla="*/ 2885040 w 3221016"/>
              <a:gd name="connsiteY7" fmla="*/ 1690493 h 2882691"/>
              <a:gd name="connsiteX8" fmla="*/ 3139617 w 3221016"/>
              <a:gd name="connsiteY8" fmla="*/ 2255640 h 2882691"/>
              <a:gd name="connsiteX9" fmla="*/ 1300122 w 3221016"/>
              <a:gd name="connsiteY9" fmla="*/ 2882691 h 2882691"/>
              <a:gd name="connsiteX10" fmla="*/ 0 w 3221016"/>
              <a:gd name="connsiteY10" fmla="*/ 1023745 h 2882691"/>
              <a:gd name="connsiteX11" fmla="*/ 1685059 w 3221016"/>
              <a:gd name="connsiteY11" fmla="*/ 32320 h 2882691"/>
              <a:gd name="connsiteX0" fmla="*/ 1685059 w 3275857"/>
              <a:gd name="connsiteY0" fmla="*/ 32320 h 2882691"/>
              <a:gd name="connsiteX1" fmla="*/ 1920634 w 3275857"/>
              <a:gd name="connsiteY1" fmla="*/ 264124 h 2882691"/>
              <a:gd name="connsiteX2" fmla="*/ 2132565 w 3275857"/>
              <a:gd name="connsiteY2" fmla="*/ 497487 h 2882691"/>
              <a:gd name="connsiteX3" fmla="*/ 2320684 w 3275857"/>
              <a:gd name="connsiteY3" fmla="*/ 740374 h 2882691"/>
              <a:gd name="connsiteX4" fmla="*/ 2492134 w 3275857"/>
              <a:gd name="connsiteY4" fmla="*/ 978499 h 2882691"/>
              <a:gd name="connsiteX5" fmla="*/ 2639772 w 3275857"/>
              <a:gd name="connsiteY5" fmla="*/ 1204718 h 2882691"/>
              <a:gd name="connsiteX6" fmla="*/ 2775503 w 3275857"/>
              <a:gd name="connsiteY6" fmla="*/ 1445224 h 2882691"/>
              <a:gd name="connsiteX7" fmla="*/ 2885040 w 3275857"/>
              <a:gd name="connsiteY7" fmla="*/ 1690493 h 2882691"/>
              <a:gd name="connsiteX8" fmla="*/ 3111258 w 3275857"/>
              <a:gd name="connsiteY8" fmla="*/ 1928618 h 2882691"/>
              <a:gd name="connsiteX9" fmla="*/ 3139617 w 3275857"/>
              <a:gd name="connsiteY9" fmla="*/ 2255640 h 2882691"/>
              <a:gd name="connsiteX10" fmla="*/ 1300122 w 3275857"/>
              <a:gd name="connsiteY10" fmla="*/ 2882691 h 2882691"/>
              <a:gd name="connsiteX11" fmla="*/ 0 w 3275857"/>
              <a:gd name="connsiteY11" fmla="*/ 1023745 h 2882691"/>
              <a:gd name="connsiteX12" fmla="*/ 1685059 w 3275857"/>
              <a:gd name="connsiteY12" fmla="*/ 32320 h 2882691"/>
              <a:gd name="connsiteX0" fmla="*/ 1685059 w 3139617"/>
              <a:gd name="connsiteY0" fmla="*/ 32320 h 2882691"/>
              <a:gd name="connsiteX1" fmla="*/ 1920634 w 3139617"/>
              <a:gd name="connsiteY1" fmla="*/ 264124 h 2882691"/>
              <a:gd name="connsiteX2" fmla="*/ 2132565 w 3139617"/>
              <a:gd name="connsiteY2" fmla="*/ 497487 h 2882691"/>
              <a:gd name="connsiteX3" fmla="*/ 2320684 w 3139617"/>
              <a:gd name="connsiteY3" fmla="*/ 740374 h 2882691"/>
              <a:gd name="connsiteX4" fmla="*/ 2492134 w 3139617"/>
              <a:gd name="connsiteY4" fmla="*/ 978499 h 2882691"/>
              <a:gd name="connsiteX5" fmla="*/ 2639772 w 3139617"/>
              <a:gd name="connsiteY5" fmla="*/ 1204718 h 2882691"/>
              <a:gd name="connsiteX6" fmla="*/ 2775503 w 3139617"/>
              <a:gd name="connsiteY6" fmla="*/ 1445224 h 2882691"/>
              <a:gd name="connsiteX7" fmla="*/ 2885040 w 3139617"/>
              <a:gd name="connsiteY7" fmla="*/ 1690493 h 2882691"/>
              <a:gd name="connsiteX8" fmla="*/ 3111258 w 3139617"/>
              <a:gd name="connsiteY8" fmla="*/ 1928618 h 2882691"/>
              <a:gd name="connsiteX9" fmla="*/ 3139617 w 3139617"/>
              <a:gd name="connsiteY9" fmla="*/ 2255640 h 2882691"/>
              <a:gd name="connsiteX10" fmla="*/ 1300122 w 3139617"/>
              <a:gd name="connsiteY10" fmla="*/ 2882691 h 2882691"/>
              <a:gd name="connsiteX11" fmla="*/ 0 w 3139617"/>
              <a:gd name="connsiteY11" fmla="*/ 1023745 h 2882691"/>
              <a:gd name="connsiteX12" fmla="*/ 1685059 w 3139617"/>
              <a:gd name="connsiteY12" fmla="*/ 32320 h 2882691"/>
              <a:gd name="connsiteX0" fmla="*/ 1685059 w 3137236"/>
              <a:gd name="connsiteY0" fmla="*/ 32320 h 2882691"/>
              <a:gd name="connsiteX1" fmla="*/ 1920634 w 3137236"/>
              <a:gd name="connsiteY1" fmla="*/ 264124 h 2882691"/>
              <a:gd name="connsiteX2" fmla="*/ 2132565 w 3137236"/>
              <a:gd name="connsiteY2" fmla="*/ 497487 h 2882691"/>
              <a:gd name="connsiteX3" fmla="*/ 2320684 w 3137236"/>
              <a:gd name="connsiteY3" fmla="*/ 740374 h 2882691"/>
              <a:gd name="connsiteX4" fmla="*/ 2492134 w 3137236"/>
              <a:gd name="connsiteY4" fmla="*/ 978499 h 2882691"/>
              <a:gd name="connsiteX5" fmla="*/ 2639772 w 3137236"/>
              <a:gd name="connsiteY5" fmla="*/ 1204718 h 2882691"/>
              <a:gd name="connsiteX6" fmla="*/ 2775503 w 3137236"/>
              <a:gd name="connsiteY6" fmla="*/ 1445224 h 2882691"/>
              <a:gd name="connsiteX7" fmla="*/ 2885040 w 3137236"/>
              <a:gd name="connsiteY7" fmla="*/ 1690493 h 2882691"/>
              <a:gd name="connsiteX8" fmla="*/ 3111258 w 3137236"/>
              <a:gd name="connsiteY8" fmla="*/ 1928618 h 2882691"/>
              <a:gd name="connsiteX9" fmla="*/ 3137236 w 3137236"/>
              <a:gd name="connsiteY9" fmla="*/ 2260402 h 2882691"/>
              <a:gd name="connsiteX10" fmla="*/ 1300122 w 3137236"/>
              <a:gd name="connsiteY10" fmla="*/ 2882691 h 2882691"/>
              <a:gd name="connsiteX11" fmla="*/ 0 w 3137236"/>
              <a:gd name="connsiteY11" fmla="*/ 1023745 h 2882691"/>
              <a:gd name="connsiteX12" fmla="*/ 1685059 w 3137236"/>
              <a:gd name="connsiteY12" fmla="*/ 32320 h 2882691"/>
              <a:gd name="connsiteX0" fmla="*/ 1685059 w 3137236"/>
              <a:gd name="connsiteY0" fmla="*/ 32320 h 2882691"/>
              <a:gd name="connsiteX1" fmla="*/ 1920634 w 3137236"/>
              <a:gd name="connsiteY1" fmla="*/ 264124 h 2882691"/>
              <a:gd name="connsiteX2" fmla="*/ 2132565 w 3137236"/>
              <a:gd name="connsiteY2" fmla="*/ 497487 h 2882691"/>
              <a:gd name="connsiteX3" fmla="*/ 2320684 w 3137236"/>
              <a:gd name="connsiteY3" fmla="*/ 740374 h 2882691"/>
              <a:gd name="connsiteX4" fmla="*/ 2492134 w 3137236"/>
              <a:gd name="connsiteY4" fmla="*/ 978499 h 2882691"/>
              <a:gd name="connsiteX5" fmla="*/ 2639772 w 3137236"/>
              <a:gd name="connsiteY5" fmla="*/ 1204718 h 2882691"/>
              <a:gd name="connsiteX6" fmla="*/ 2775503 w 3137236"/>
              <a:gd name="connsiteY6" fmla="*/ 1445224 h 2882691"/>
              <a:gd name="connsiteX7" fmla="*/ 2885040 w 3137236"/>
              <a:gd name="connsiteY7" fmla="*/ 1690493 h 2882691"/>
              <a:gd name="connsiteX8" fmla="*/ 3011246 w 3137236"/>
              <a:gd name="connsiteY8" fmla="*/ 1942905 h 2882691"/>
              <a:gd name="connsiteX9" fmla="*/ 3137236 w 3137236"/>
              <a:gd name="connsiteY9" fmla="*/ 2260402 h 2882691"/>
              <a:gd name="connsiteX10" fmla="*/ 1300122 w 3137236"/>
              <a:gd name="connsiteY10" fmla="*/ 2882691 h 2882691"/>
              <a:gd name="connsiteX11" fmla="*/ 0 w 3137236"/>
              <a:gd name="connsiteY11" fmla="*/ 1023745 h 2882691"/>
              <a:gd name="connsiteX12" fmla="*/ 1685059 w 3137236"/>
              <a:gd name="connsiteY12" fmla="*/ 32320 h 2882691"/>
              <a:gd name="connsiteX0" fmla="*/ 1685059 w 3137236"/>
              <a:gd name="connsiteY0" fmla="*/ 32320 h 2882691"/>
              <a:gd name="connsiteX1" fmla="*/ 1920634 w 3137236"/>
              <a:gd name="connsiteY1" fmla="*/ 264124 h 2882691"/>
              <a:gd name="connsiteX2" fmla="*/ 2132565 w 3137236"/>
              <a:gd name="connsiteY2" fmla="*/ 497487 h 2882691"/>
              <a:gd name="connsiteX3" fmla="*/ 2320684 w 3137236"/>
              <a:gd name="connsiteY3" fmla="*/ 740374 h 2882691"/>
              <a:gd name="connsiteX4" fmla="*/ 2492134 w 3137236"/>
              <a:gd name="connsiteY4" fmla="*/ 978499 h 2882691"/>
              <a:gd name="connsiteX5" fmla="*/ 2639772 w 3137236"/>
              <a:gd name="connsiteY5" fmla="*/ 1204718 h 2882691"/>
              <a:gd name="connsiteX6" fmla="*/ 2775503 w 3137236"/>
              <a:gd name="connsiteY6" fmla="*/ 1445224 h 2882691"/>
              <a:gd name="connsiteX7" fmla="*/ 2885040 w 3137236"/>
              <a:gd name="connsiteY7" fmla="*/ 1690493 h 2882691"/>
              <a:gd name="connsiteX8" fmla="*/ 3011246 w 3137236"/>
              <a:gd name="connsiteY8" fmla="*/ 1942905 h 2882691"/>
              <a:gd name="connsiteX9" fmla="*/ 3137236 w 3137236"/>
              <a:gd name="connsiteY9" fmla="*/ 2260402 h 2882691"/>
              <a:gd name="connsiteX10" fmla="*/ 1300122 w 3137236"/>
              <a:gd name="connsiteY10" fmla="*/ 2882691 h 2882691"/>
              <a:gd name="connsiteX11" fmla="*/ 0 w 3137236"/>
              <a:gd name="connsiteY11" fmla="*/ 1023745 h 2882691"/>
              <a:gd name="connsiteX12" fmla="*/ 1685059 w 3137236"/>
              <a:gd name="connsiteY12" fmla="*/ 32320 h 2882691"/>
              <a:gd name="connsiteX0" fmla="*/ 1685059 w 3137236"/>
              <a:gd name="connsiteY0" fmla="*/ 32320 h 2882691"/>
              <a:gd name="connsiteX1" fmla="*/ 1920634 w 3137236"/>
              <a:gd name="connsiteY1" fmla="*/ 264124 h 2882691"/>
              <a:gd name="connsiteX2" fmla="*/ 2132565 w 3137236"/>
              <a:gd name="connsiteY2" fmla="*/ 497487 h 2882691"/>
              <a:gd name="connsiteX3" fmla="*/ 2320684 w 3137236"/>
              <a:gd name="connsiteY3" fmla="*/ 740374 h 2882691"/>
              <a:gd name="connsiteX4" fmla="*/ 2492134 w 3137236"/>
              <a:gd name="connsiteY4" fmla="*/ 978499 h 2882691"/>
              <a:gd name="connsiteX5" fmla="*/ 2639772 w 3137236"/>
              <a:gd name="connsiteY5" fmla="*/ 1204718 h 2882691"/>
              <a:gd name="connsiteX6" fmla="*/ 2775503 w 3137236"/>
              <a:gd name="connsiteY6" fmla="*/ 1445224 h 2882691"/>
              <a:gd name="connsiteX7" fmla="*/ 2885040 w 3137236"/>
              <a:gd name="connsiteY7" fmla="*/ 1690493 h 2882691"/>
              <a:gd name="connsiteX8" fmla="*/ 3011246 w 3137236"/>
              <a:gd name="connsiteY8" fmla="*/ 1942905 h 2882691"/>
              <a:gd name="connsiteX9" fmla="*/ 3137236 w 3137236"/>
              <a:gd name="connsiteY9" fmla="*/ 2260402 h 2882691"/>
              <a:gd name="connsiteX10" fmla="*/ 1300122 w 3137236"/>
              <a:gd name="connsiteY10" fmla="*/ 2882691 h 2882691"/>
              <a:gd name="connsiteX11" fmla="*/ 0 w 3137236"/>
              <a:gd name="connsiteY11" fmla="*/ 1023745 h 2882691"/>
              <a:gd name="connsiteX12" fmla="*/ 1685059 w 3137236"/>
              <a:gd name="connsiteY12" fmla="*/ 32320 h 2882691"/>
              <a:gd name="connsiteX0" fmla="*/ 1685059 w 3137236"/>
              <a:gd name="connsiteY0" fmla="*/ 32320 h 2882691"/>
              <a:gd name="connsiteX1" fmla="*/ 1920634 w 3137236"/>
              <a:gd name="connsiteY1" fmla="*/ 264124 h 2882691"/>
              <a:gd name="connsiteX2" fmla="*/ 2132565 w 3137236"/>
              <a:gd name="connsiteY2" fmla="*/ 497487 h 2882691"/>
              <a:gd name="connsiteX3" fmla="*/ 2320684 w 3137236"/>
              <a:gd name="connsiteY3" fmla="*/ 740374 h 2882691"/>
              <a:gd name="connsiteX4" fmla="*/ 2492134 w 3137236"/>
              <a:gd name="connsiteY4" fmla="*/ 978499 h 2882691"/>
              <a:gd name="connsiteX5" fmla="*/ 2639772 w 3137236"/>
              <a:gd name="connsiteY5" fmla="*/ 1204718 h 2882691"/>
              <a:gd name="connsiteX6" fmla="*/ 2775503 w 3137236"/>
              <a:gd name="connsiteY6" fmla="*/ 1445224 h 2882691"/>
              <a:gd name="connsiteX7" fmla="*/ 2885040 w 3137236"/>
              <a:gd name="connsiteY7" fmla="*/ 1690493 h 2882691"/>
              <a:gd name="connsiteX8" fmla="*/ 3027915 w 3137236"/>
              <a:gd name="connsiteY8" fmla="*/ 1983387 h 2882691"/>
              <a:gd name="connsiteX9" fmla="*/ 3137236 w 3137236"/>
              <a:gd name="connsiteY9" fmla="*/ 2260402 h 2882691"/>
              <a:gd name="connsiteX10" fmla="*/ 1300122 w 3137236"/>
              <a:gd name="connsiteY10" fmla="*/ 2882691 h 2882691"/>
              <a:gd name="connsiteX11" fmla="*/ 0 w 3137236"/>
              <a:gd name="connsiteY11" fmla="*/ 1023745 h 2882691"/>
              <a:gd name="connsiteX12" fmla="*/ 1685059 w 3137236"/>
              <a:gd name="connsiteY12" fmla="*/ 32320 h 2882691"/>
              <a:gd name="connsiteX0" fmla="*/ 1685059 w 3137236"/>
              <a:gd name="connsiteY0" fmla="*/ 32320 h 2882691"/>
              <a:gd name="connsiteX1" fmla="*/ 1920634 w 3137236"/>
              <a:gd name="connsiteY1" fmla="*/ 264124 h 2882691"/>
              <a:gd name="connsiteX2" fmla="*/ 2132565 w 3137236"/>
              <a:gd name="connsiteY2" fmla="*/ 497487 h 2882691"/>
              <a:gd name="connsiteX3" fmla="*/ 2320684 w 3137236"/>
              <a:gd name="connsiteY3" fmla="*/ 740374 h 2882691"/>
              <a:gd name="connsiteX4" fmla="*/ 2492134 w 3137236"/>
              <a:gd name="connsiteY4" fmla="*/ 978499 h 2882691"/>
              <a:gd name="connsiteX5" fmla="*/ 2639772 w 3137236"/>
              <a:gd name="connsiteY5" fmla="*/ 1204718 h 2882691"/>
              <a:gd name="connsiteX6" fmla="*/ 2775503 w 3137236"/>
              <a:gd name="connsiteY6" fmla="*/ 1445224 h 2882691"/>
              <a:gd name="connsiteX7" fmla="*/ 2885040 w 3137236"/>
              <a:gd name="connsiteY7" fmla="*/ 1690493 h 2882691"/>
              <a:gd name="connsiteX8" fmla="*/ 3027915 w 3137236"/>
              <a:gd name="connsiteY8" fmla="*/ 1983387 h 2882691"/>
              <a:gd name="connsiteX9" fmla="*/ 3137236 w 3137236"/>
              <a:gd name="connsiteY9" fmla="*/ 2260402 h 2882691"/>
              <a:gd name="connsiteX10" fmla="*/ 1300122 w 3137236"/>
              <a:gd name="connsiteY10" fmla="*/ 2882691 h 2882691"/>
              <a:gd name="connsiteX11" fmla="*/ 0 w 3137236"/>
              <a:gd name="connsiteY11" fmla="*/ 1023745 h 2882691"/>
              <a:gd name="connsiteX12" fmla="*/ 1685059 w 3137236"/>
              <a:gd name="connsiteY12" fmla="*/ 32320 h 2882691"/>
              <a:gd name="connsiteX0" fmla="*/ 1685059 w 3137236"/>
              <a:gd name="connsiteY0" fmla="*/ 32320 h 2882691"/>
              <a:gd name="connsiteX1" fmla="*/ 1920634 w 3137236"/>
              <a:gd name="connsiteY1" fmla="*/ 264124 h 2882691"/>
              <a:gd name="connsiteX2" fmla="*/ 2132565 w 3137236"/>
              <a:gd name="connsiteY2" fmla="*/ 497487 h 2882691"/>
              <a:gd name="connsiteX3" fmla="*/ 2320684 w 3137236"/>
              <a:gd name="connsiteY3" fmla="*/ 740374 h 2882691"/>
              <a:gd name="connsiteX4" fmla="*/ 2492134 w 3137236"/>
              <a:gd name="connsiteY4" fmla="*/ 978499 h 2882691"/>
              <a:gd name="connsiteX5" fmla="*/ 2639772 w 3137236"/>
              <a:gd name="connsiteY5" fmla="*/ 1204718 h 2882691"/>
              <a:gd name="connsiteX6" fmla="*/ 2775503 w 3137236"/>
              <a:gd name="connsiteY6" fmla="*/ 1445224 h 2882691"/>
              <a:gd name="connsiteX7" fmla="*/ 2899328 w 3137236"/>
              <a:gd name="connsiteY7" fmla="*/ 1704781 h 2882691"/>
              <a:gd name="connsiteX8" fmla="*/ 3027915 w 3137236"/>
              <a:gd name="connsiteY8" fmla="*/ 1983387 h 2882691"/>
              <a:gd name="connsiteX9" fmla="*/ 3137236 w 3137236"/>
              <a:gd name="connsiteY9" fmla="*/ 2260402 h 2882691"/>
              <a:gd name="connsiteX10" fmla="*/ 1300122 w 3137236"/>
              <a:gd name="connsiteY10" fmla="*/ 2882691 h 2882691"/>
              <a:gd name="connsiteX11" fmla="*/ 0 w 3137236"/>
              <a:gd name="connsiteY11" fmla="*/ 1023745 h 2882691"/>
              <a:gd name="connsiteX12" fmla="*/ 1685059 w 3137236"/>
              <a:gd name="connsiteY12" fmla="*/ 32320 h 2882691"/>
              <a:gd name="connsiteX0" fmla="*/ 1685059 w 3137236"/>
              <a:gd name="connsiteY0" fmla="*/ 32320 h 2882691"/>
              <a:gd name="connsiteX1" fmla="*/ 1920634 w 3137236"/>
              <a:gd name="connsiteY1" fmla="*/ 264124 h 2882691"/>
              <a:gd name="connsiteX2" fmla="*/ 2132565 w 3137236"/>
              <a:gd name="connsiteY2" fmla="*/ 497487 h 2882691"/>
              <a:gd name="connsiteX3" fmla="*/ 2320684 w 3137236"/>
              <a:gd name="connsiteY3" fmla="*/ 740374 h 2882691"/>
              <a:gd name="connsiteX4" fmla="*/ 2492134 w 3137236"/>
              <a:gd name="connsiteY4" fmla="*/ 978499 h 2882691"/>
              <a:gd name="connsiteX5" fmla="*/ 2639772 w 3137236"/>
              <a:gd name="connsiteY5" fmla="*/ 1204718 h 2882691"/>
              <a:gd name="connsiteX6" fmla="*/ 2775503 w 3137236"/>
              <a:gd name="connsiteY6" fmla="*/ 1445224 h 2882691"/>
              <a:gd name="connsiteX7" fmla="*/ 2899328 w 3137236"/>
              <a:gd name="connsiteY7" fmla="*/ 1704781 h 2882691"/>
              <a:gd name="connsiteX8" fmla="*/ 3027915 w 3137236"/>
              <a:gd name="connsiteY8" fmla="*/ 1983387 h 2882691"/>
              <a:gd name="connsiteX9" fmla="*/ 3137236 w 3137236"/>
              <a:gd name="connsiteY9" fmla="*/ 2260402 h 2882691"/>
              <a:gd name="connsiteX10" fmla="*/ 1300122 w 3137236"/>
              <a:gd name="connsiteY10" fmla="*/ 2882691 h 2882691"/>
              <a:gd name="connsiteX11" fmla="*/ 0 w 3137236"/>
              <a:gd name="connsiteY11" fmla="*/ 1023745 h 2882691"/>
              <a:gd name="connsiteX12" fmla="*/ 1685059 w 3137236"/>
              <a:gd name="connsiteY12" fmla="*/ 32320 h 2882691"/>
              <a:gd name="connsiteX0" fmla="*/ 1685059 w 3137236"/>
              <a:gd name="connsiteY0" fmla="*/ 32320 h 2882691"/>
              <a:gd name="connsiteX1" fmla="*/ 1920634 w 3137236"/>
              <a:gd name="connsiteY1" fmla="*/ 264124 h 2882691"/>
              <a:gd name="connsiteX2" fmla="*/ 2132565 w 3137236"/>
              <a:gd name="connsiteY2" fmla="*/ 497487 h 2882691"/>
              <a:gd name="connsiteX3" fmla="*/ 2320684 w 3137236"/>
              <a:gd name="connsiteY3" fmla="*/ 740374 h 2882691"/>
              <a:gd name="connsiteX4" fmla="*/ 2492134 w 3137236"/>
              <a:gd name="connsiteY4" fmla="*/ 978499 h 2882691"/>
              <a:gd name="connsiteX5" fmla="*/ 2639772 w 3137236"/>
              <a:gd name="connsiteY5" fmla="*/ 1204718 h 2882691"/>
              <a:gd name="connsiteX6" fmla="*/ 2775503 w 3137236"/>
              <a:gd name="connsiteY6" fmla="*/ 1445224 h 2882691"/>
              <a:gd name="connsiteX7" fmla="*/ 2908853 w 3137236"/>
              <a:gd name="connsiteY7" fmla="*/ 1711925 h 2882691"/>
              <a:gd name="connsiteX8" fmla="*/ 3027915 w 3137236"/>
              <a:gd name="connsiteY8" fmla="*/ 1983387 h 2882691"/>
              <a:gd name="connsiteX9" fmla="*/ 3137236 w 3137236"/>
              <a:gd name="connsiteY9" fmla="*/ 2260402 h 2882691"/>
              <a:gd name="connsiteX10" fmla="*/ 1300122 w 3137236"/>
              <a:gd name="connsiteY10" fmla="*/ 2882691 h 2882691"/>
              <a:gd name="connsiteX11" fmla="*/ 0 w 3137236"/>
              <a:gd name="connsiteY11" fmla="*/ 1023745 h 2882691"/>
              <a:gd name="connsiteX12" fmla="*/ 1685059 w 3137236"/>
              <a:gd name="connsiteY12" fmla="*/ 32320 h 2882691"/>
              <a:gd name="connsiteX0" fmla="*/ 1685059 w 3137236"/>
              <a:gd name="connsiteY0" fmla="*/ 32320 h 2882691"/>
              <a:gd name="connsiteX1" fmla="*/ 1920634 w 3137236"/>
              <a:gd name="connsiteY1" fmla="*/ 264124 h 2882691"/>
              <a:gd name="connsiteX2" fmla="*/ 2132565 w 3137236"/>
              <a:gd name="connsiteY2" fmla="*/ 497487 h 2882691"/>
              <a:gd name="connsiteX3" fmla="*/ 2320684 w 3137236"/>
              <a:gd name="connsiteY3" fmla="*/ 740374 h 2882691"/>
              <a:gd name="connsiteX4" fmla="*/ 2492134 w 3137236"/>
              <a:gd name="connsiteY4" fmla="*/ 978499 h 2882691"/>
              <a:gd name="connsiteX5" fmla="*/ 2639772 w 3137236"/>
              <a:gd name="connsiteY5" fmla="*/ 1204718 h 2882691"/>
              <a:gd name="connsiteX6" fmla="*/ 2775503 w 3137236"/>
              <a:gd name="connsiteY6" fmla="*/ 1445224 h 2882691"/>
              <a:gd name="connsiteX7" fmla="*/ 2908853 w 3137236"/>
              <a:gd name="connsiteY7" fmla="*/ 1711925 h 2882691"/>
              <a:gd name="connsiteX8" fmla="*/ 3027915 w 3137236"/>
              <a:gd name="connsiteY8" fmla="*/ 1983387 h 2882691"/>
              <a:gd name="connsiteX9" fmla="*/ 3137236 w 3137236"/>
              <a:gd name="connsiteY9" fmla="*/ 2260402 h 2882691"/>
              <a:gd name="connsiteX10" fmla="*/ 1300122 w 3137236"/>
              <a:gd name="connsiteY10" fmla="*/ 2882691 h 2882691"/>
              <a:gd name="connsiteX11" fmla="*/ 0 w 3137236"/>
              <a:gd name="connsiteY11" fmla="*/ 1023745 h 2882691"/>
              <a:gd name="connsiteX12" fmla="*/ 1685059 w 3137236"/>
              <a:gd name="connsiteY12" fmla="*/ 32320 h 2882691"/>
              <a:gd name="connsiteX0" fmla="*/ 1685059 w 3137236"/>
              <a:gd name="connsiteY0" fmla="*/ 32320 h 2882691"/>
              <a:gd name="connsiteX1" fmla="*/ 1920634 w 3137236"/>
              <a:gd name="connsiteY1" fmla="*/ 264124 h 2882691"/>
              <a:gd name="connsiteX2" fmla="*/ 2132565 w 3137236"/>
              <a:gd name="connsiteY2" fmla="*/ 497487 h 2882691"/>
              <a:gd name="connsiteX3" fmla="*/ 2320684 w 3137236"/>
              <a:gd name="connsiteY3" fmla="*/ 740374 h 2882691"/>
              <a:gd name="connsiteX4" fmla="*/ 2492134 w 3137236"/>
              <a:gd name="connsiteY4" fmla="*/ 978499 h 2882691"/>
              <a:gd name="connsiteX5" fmla="*/ 2639772 w 3137236"/>
              <a:gd name="connsiteY5" fmla="*/ 1204718 h 2882691"/>
              <a:gd name="connsiteX6" fmla="*/ 2775503 w 3137236"/>
              <a:gd name="connsiteY6" fmla="*/ 1445224 h 2882691"/>
              <a:gd name="connsiteX7" fmla="*/ 2908853 w 3137236"/>
              <a:gd name="connsiteY7" fmla="*/ 1711925 h 2882691"/>
              <a:gd name="connsiteX8" fmla="*/ 3027915 w 3137236"/>
              <a:gd name="connsiteY8" fmla="*/ 1983387 h 2882691"/>
              <a:gd name="connsiteX9" fmla="*/ 3137236 w 3137236"/>
              <a:gd name="connsiteY9" fmla="*/ 2260402 h 2882691"/>
              <a:gd name="connsiteX10" fmla="*/ 1300122 w 3137236"/>
              <a:gd name="connsiteY10" fmla="*/ 2882691 h 2882691"/>
              <a:gd name="connsiteX11" fmla="*/ 0 w 3137236"/>
              <a:gd name="connsiteY11" fmla="*/ 1023745 h 2882691"/>
              <a:gd name="connsiteX12" fmla="*/ 1685059 w 3137236"/>
              <a:gd name="connsiteY12" fmla="*/ 32320 h 2882691"/>
              <a:gd name="connsiteX0" fmla="*/ 1685059 w 3137236"/>
              <a:gd name="connsiteY0" fmla="*/ 32320 h 2882691"/>
              <a:gd name="connsiteX1" fmla="*/ 1920634 w 3137236"/>
              <a:gd name="connsiteY1" fmla="*/ 264124 h 2882691"/>
              <a:gd name="connsiteX2" fmla="*/ 2132565 w 3137236"/>
              <a:gd name="connsiteY2" fmla="*/ 497487 h 2882691"/>
              <a:gd name="connsiteX3" fmla="*/ 2320684 w 3137236"/>
              <a:gd name="connsiteY3" fmla="*/ 740374 h 2882691"/>
              <a:gd name="connsiteX4" fmla="*/ 2492134 w 3137236"/>
              <a:gd name="connsiteY4" fmla="*/ 978499 h 2882691"/>
              <a:gd name="connsiteX5" fmla="*/ 2639772 w 3137236"/>
              <a:gd name="connsiteY5" fmla="*/ 1204718 h 2882691"/>
              <a:gd name="connsiteX6" fmla="*/ 2775503 w 3137236"/>
              <a:gd name="connsiteY6" fmla="*/ 1449987 h 2882691"/>
              <a:gd name="connsiteX7" fmla="*/ 2908853 w 3137236"/>
              <a:gd name="connsiteY7" fmla="*/ 1711925 h 2882691"/>
              <a:gd name="connsiteX8" fmla="*/ 3027915 w 3137236"/>
              <a:gd name="connsiteY8" fmla="*/ 1983387 h 2882691"/>
              <a:gd name="connsiteX9" fmla="*/ 3137236 w 3137236"/>
              <a:gd name="connsiteY9" fmla="*/ 2260402 h 2882691"/>
              <a:gd name="connsiteX10" fmla="*/ 1300122 w 3137236"/>
              <a:gd name="connsiteY10" fmla="*/ 2882691 h 2882691"/>
              <a:gd name="connsiteX11" fmla="*/ 0 w 3137236"/>
              <a:gd name="connsiteY11" fmla="*/ 1023745 h 2882691"/>
              <a:gd name="connsiteX12" fmla="*/ 1685059 w 3137236"/>
              <a:gd name="connsiteY12" fmla="*/ 32320 h 2882691"/>
              <a:gd name="connsiteX0" fmla="*/ 1685059 w 3137236"/>
              <a:gd name="connsiteY0" fmla="*/ 0 h 2850371"/>
              <a:gd name="connsiteX1" fmla="*/ 1920634 w 3137236"/>
              <a:gd name="connsiteY1" fmla="*/ 231804 h 2850371"/>
              <a:gd name="connsiteX2" fmla="*/ 2132565 w 3137236"/>
              <a:gd name="connsiteY2" fmla="*/ 465167 h 2850371"/>
              <a:gd name="connsiteX3" fmla="*/ 2320684 w 3137236"/>
              <a:gd name="connsiteY3" fmla="*/ 708054 h 2850371"/>
              <a:gd name="connsiteX4" fmla="*/ 2492134 w 3137236"/>
              <a:gd name="connsiteY4" fmla="*/ 946179 h 2850371"/>
              <a:gd name="connsiteX5" fmla="*/ 2639772 w 3137236"/>
              <a:gd name="connsiteY5" fmla="*/ 1172398 h 2850371"/>
              <a:gd name="connsiteX6" fmla="*/ 2775503 w 3137236"/>
              <a:gd name="connsiteY6" fmla="*/ 1417667 h 2850371"/>
              <a:gd name="connsiteX7" fmla="*/ 2908853 w 3137236"/>
              <a:gd name="connsiteY7" fmla="*/ 1679605 h 2850371"/>
              <a:gd name="connsiteX8" fmla="*/ 3027915 w 3137236"/>
              <a:gd name="connsiteY8" fmla="*/ 1951067 h 2850371"/>
              <a:gd name="connsiteX9" fmla="*/ 3137236 w 3137236"/>
              <a:gd name="connsiteY9" fmla="*/ 2228082 h 2850371"/>
              <a:gd name="connsiteX10" fmla="*/ 1300122 w 3137236"/>
              <a:gd name="connsiteY10" fmla="*/ 2850371 h 2850371"/>
              <a:gd name="connsiteX11" fmla="*/ 0 w 3137236"/>
              <a:gd name="connsiteY11" fmla="*/ 991425 h 2850371"/>
              <a:gd name="connsiteX12" fmla="*/ 1685059 w 3137236"/>
              <a:gd name="connsiteY12" fmla="*/ 0 h 2850371"/>
              <a:gd name="connsiteX0" fmla="*/ 1685059 w 3137236"/>
              <a:gd name="connsiteY0" fmla="*/ 0 h 2850371"/>
              <a:gd name="connsiteX1" fmla="*/ 1913490 w 3137236"/>
              <a:gd name="connsiteY1" fmla="*/ 222279 h 2850371"/>
              <a:gd name="connsiteX2" fmla="*/ 2132565 w 3137236"/>
              <a:gd name="connsiteY2" fmla="*/ 465167 h 2850371"/>
              <a:gd name="connsiteX3" fmla="*/ 2320684 w 3137236"/>
              <a:gd name="connsiteY3" fmla="*/ 708054 h 2850371"/>
              <a:gd name="connsiteX4" fmla="*/ 2492134 w 3137236"/>
              <a:gd name="connsiteY4" fmla="*/ 946179 h 2850371"/>
              <a:gd name="connsiteX5" fmla="*/ 2639772 w 3137236"/>
              <a:gd name="connsiteY5" fmla="*/ 1172398 h 2850371"/>
              <a:gd name="connsiteX6" fmla="*/ 2775503 w 3137236"/>
              <a:gd name="connsiteY6" fmla="*/ 1417667 h 2850371"/>
              <a:gd name="connsiteX7" fmla="*/ 2908853 w 3137236"/>
              <a:gd name="connsiteY7" fmla="*/ 1679605 h 2850371"/>
              <a:gd name="connsiteX8" fmla="*/ 3027915 w 3137236"/>
              <a:gd name="connsiteY8" fmla="*/ 1951067 h 2850371"/>
              <a:gd name="connsiteX9" fmla="*/ 3137236 w 3137236"/>
              <a:gd name="connsiteY9" fmla="*/ 2228082 h 2850371"/>
              <a:gd name="connsiteX10" fmla="*/ 1300122 w 3137236"/>
              <a:gd name="connsiteY10" fmla="*/ 2850371 h 2850371"/>
              <a:gd name="connsiteX11" fmla="*/ 0 w 3137236"/>
              <a:gd name="connsiteY11" fmla="*/ 991425 h 2850371"/>
              <a:gd name="connsiteX12" fmla="*/ 1685059 w 3137236"/>
              <a:gd name="connsiteY12" fmla="*/ 0 h 2850371"/>
              <a:gd name="connsiteX0" fmla="*/ 1685059 w 3137236"/>
              <a:gd name="connsiteY0" fmla="*/ 0 h 2850371"/>
              <a:gd name="connsiteX1" fmla="*/ 1913490 w 3137236"/>
              <a:gd name="connsiteY1" fmla="*/ 222279 h 2850371"/>
              <a:gd name="connsiteX2" fmla="*/ 2132565 w 3137236"/>
              <a:gd name="connsiteY2" fmla="*/ 465167 h 2850371"/>
              <a:gd name="connsiteX3" fmla="*/ 2320684 w 3137236"/>
              <a:gd name="connsiteY3" fmla="*/ 708054 h 2850371"/>
              <a:gd name="connsiteX4" fmla="*/ 2492134 w 3137236"/>
              <a:gd name="connsiteY4" fmla="*/ 946179 h 2850371"/>
              <a:gd name="connsiteX5" fmla="*/ 2639772 w 3137236"/>
              <a:gd name="connsiteY5" fmla="*/ 1172398 h 2850371"/>
              <a:gd name="connsiteX6" fmla="*/ 2775503 w 3137236"/>
              <a:gd name="connsiteY6" fmla="*/ 1417667 h 2850371"/>
              <a:gd name="connsiteX7" fmla="*/ 2908853 w 3137236"/>
              <a:gd name="connsiteY7" fmla="*/ 1679605 h 2850371"/>
              <a:gd name="connsiteX8" fmla="*/ 3027915 w 3137236"/>
              <a:gd name="connsiteY8" fmla="*/ 1951067 h 2850371"/>
              <a:gd name="connsiteX9" fmla="*/ 3137236 w 3137236"/>
              <a:gd name="connsiteY9" fmla="*/ 2228082 h 2850371"/>
              <a:gd name="connsiteX10" fmla="*/ 1300122 w 3137236"/>
              <a:gd name="connsiteY10" fmla="*/ 2850371 h 2850371"/>
              <a:gd name="connsiteX11" fmla="*/ 0 w 3137236"/>
              <a:gd name="connsiteY11" fmla="*/ 991425 h 2850371"/>
              <a:gd name="connsiteX12" fmla="*/ 1685059 w 3137236"/>
              <a:gd name="connsiteY12" fmla="*/ 0 h 2850371"/>
              <a:gd name="connsiteX0" fmla="*/ 1668390 w 3120567"/>
              <a:gd name="connsiteY0" fmla="*/ 0 h 2850371"/>
              <a:gd name="connsiteX1" fmla="*/ 1896821 w 3120567"/>
              <a:gd name="connsiteY1" fmla="*/ 222279 h 2850371"/>
              <a:gd name="connsiteX2" fmla="*/ 2115896 w 3120567"/>
              <a:gd name="connsiteY2" fmla="*/ 465167 h 2850371"/>
              <a:gd name="connsiteX3" fmla="*/ 2304015 w 3120567"/>
              <a:gd name="connsiteY3" fmla="*/ 708054 h 2850371"/>
              <a:gd name="connsiteX4" fmla="*/ 2475465 w 3120567"/>
              <a:gd name="connsiteY4" fmla="*/ 946179 h 2850371"/>
              <a:gd name="connsiteX5" fmla="*/ 2623103 w 3120567"/>
              <a:gd name="connsiteY5" fmla="*/ 1172398 h 2850371"/>
              <a:gd name="connsiteX6" fmla="*/ 2758834 w 3120567"/>
              <a:gd name="connsiteY6" fmla="*/ 1417667 h 2850371"/>
              <a:gd name="connsiteX7" fmla="*/ 2892184 w 3120567"/>
              <a:gd name="connsiteY7" fmla="*/ 1679605 h 2850371"/>
              <a:gd name="connsiteX8" fmla="*/ 3011246 w 3120567"/>
              <a:gd name="connsiteY8" fmla="*/ 1951067 h 2850371"/>
              <a:gd name="connsiteX9" fmla="*/ 3120567 w 3120567"/>
              <a:gd name="connsiteY9" fmla="*/ 2228082 h 2850371"/>
              <a:gd name="connsiteX10" fmla="*/ 1283453 w 3120567"/>
              <a:gd name="connsiteY10" fmla="*/ 2850371 h 2850371"/>
              <a:gd name="connsiteX11" fmla="*/ 0 w 3120567"/>
              <a:gd name="connsiteY11" fmla="*/ 991425 h 2850371"/>
              <a:gd name="connsiteX12" fmla="*/ 1668390 w 3120567"/>
              <a:gd name="connsiteY12" fmla="*/ 0 h 2850371"/>
              <a:gd name="connsiteX0" fmla="*/ 1668390 w 3120567"/>
              <a:gd name="connsiteY0" fmla="*/ 0 h 2850371"/>
              <a:gd name="connsiteX1" fmla="*/ 1896821 w 3120567"/>
              <a:gd name="connsiteY1" fmla="*/ 222279 h 2850371"/>
              <a:gd name="connsiteX2" fmla="*/ 2115896 w 3120567"/>
              <a:gd name="connsiteY2" fmla="*/ 465167 h 2850371"/>
              <a:gd name="connsiteX3" fmla="*/ 2304015 w 3120567"/>
              <a:gd name="connsiteY3" fmla="*/ 708054 h 2850371"/>
              <a:gd name="connsiteX4" fmla="*/ 2475465 w 3120567"/>
              <a:gd name="connsiteY4" fmla="*/ 946179 h 2850371"/>
              <a:gd name="connsiteX5" fmla="*/ 2623103 w 3120567"/>
              <a:gd name="connsiteY5" fmla="*/ 1172398 h 2850371"/>
              <a:gd name="connsiteX6" fmla="*/ 2758834 w 3120567"/>
              <a:gd name="connsiteY6" fmla="*/ 1417667 h 2850371"/>
              <a:gd name="connsiteX7" fmla="*/ 2892184 w 3120567"/>
              <a:gd name="connsiteY7" fmla="*/ 1679605 h 2850371"/>
              <a:gd name="connsiteX8" fmla="*/ 3011246 w 3120567"/>
              <a:gd name="connsiteY8" fmla="*/ 1951067 h 2850371"/>
              <a:gd name="connsiteX9" fmla="*/ 3120567 w 3120567"/>
              <a:gd name="connsiteY9" fmla="*/ 2228082 h 2850371"/>
              <a:gd name="connsiteX10" fmla="*/ 1283453 w 3120567"/>
              <a:gd name="connsiteY10" fmla="*/ 2850371 h 2850371"/>
              <a:gd name="connsiteX11" fmla="*/ 0 w 3120567"/>
              <a:gd name="connsiteY11" fmla="*/ 991425 h 2850371"/>
              <a:gd name="connsiteX12" fmla="*/ 1668390 w 3120567"/>
              <a:gd name="connsiteY12" fmla="*/ 0 h 2850371"/>
              <a:gd name="connsiteX0" fmla="*/ 1668390 w 3120567"/>
              <a:gd name="connsiteY0" fmla="*/ 0 h 2850371"/>
              <a:gd name="connsiteX1" fmla="*/ 1896821 w 3120567"/>
              <a:gd name="connsiteY1" fmla="*/ 222279 h 2850371"/>
              <a:gd name="connsiteX2" fmla="*/ 2115896 w 3120567"/>
              <a:gd name="connsiteY2" fmla="*/ 465167 h 2850371"/>
              <a:gd name="connsiteX3" fmla="*/ 2304015 w 3120567"/>
              <a:gd name="connsiteY3" fmla="*/ 708054 h 2850371"/>
              <a:gd name="connsiteX4" fmla="*/ 2475465 w 3120567"/>
              <a:gd name="connsiteY4" fmla="*/ 946179 h 2850371"/>
              <a:gd name="connsiteX5" fmla="*/ 2623103 w 3120567"/>
              <a:gd name="connsiteY5" fmla="*/ 1172398 h 2850371"/>
              <a:gd name="connsiteX6" fmla="*/ 2758834 w 3120567"/>
              <a:gd name="connsiteY6" fmla="*/ 1417667 h 2850371"/>
              <a:gd name="connsiteX7" fmla="*/ 2892184 w 3120567"/>
              <a:gd name="connsiteY7" fmla="*/ 1679605 h 2850371"/>
              <a:gd name="connsiteX8" fmla="*/ 3011246 w 3120567"/>
              <a:gd name="connsiteY8" fmla="*/ 1951067 h 2850371"/>
              <a:gd name="connsiteX9" fmla="*/ 3120567 w 3120567"/>
              <a:gd name="connsiteY9" fmla="*/ 2228082 h 2850371"/>
              <a:gd name="connsiteX10" fmla="*/ 1283453 w 3120567"/>
              <a:gd name="connsiteY10" fmla="*/ 2850371 h 2850371"/>
              <a:gd name="connsiteX11" fmla="*/ 0 w 3120567"/>
              <a:gd name="connsiteY11" fmla="*/ 991425 h 2850371"/>
              <a:gd name="connsiteX12" fmla="*/ 1668390 w 3120567"/>
              <a:gd name="connsiteY12" fmla="*/ 0 h 2850371"/>
              <a:gd name="connsiteX0" fmla="*/ 1668390 w 3120567"/>
              <a:gd name="connsiteY0" fmla="*/ 0 h 2850371"/>
              <a:gd name="connsiteX1" fmla="*/ 1896821 w 3120567"/>
              <a:gd name="connsiteY1" fmla="*/ 222279 h 2850371"/>
              <a:gd name="connsiteX2" fmla="*/ 2115896 w 3120567"/>
              <a:gd name="connsiteY2" fmla="*/ 465167 h 2850371"/>
              <a:gd name="connsiteX3" fmla="*/ 2304015 w 3120567"/>
              <a:gd name="connsiteY3" fmla="*/ 708054 h 2850371"/>
              <a:gd name="connsiteX4" fmla="*/ 2475465 w 3120567"/>
              <a:gd name="connsiteY4" fmla="*/ 946179 h 2850371"/>
              <a:gd name="connsiteX5" fmla="*/ 2623103 w 3120567"/>
              <a:gd name="connsiteY5" fmla="*/ 1172398 h 2850371"/>
              <a:gd name="connsiteX6" fmla="*/ 2758834 w 3120567"/>
              <a:gd name="connsiteY6" fmla="*/ 1417667 h 2850371"/>
              <a:gd name="connsiteX7" fmla="*/ 2892184 w 3120567"/>
              <a:gd name="connsiteY7" fmla="*/ 1679605 h 2850371"/>
              <a:gd name="connsiteX8" fmla="*/ 3011246 w 3120567"/>
              <a:gd name="connsiteY8" fmla="*/ 1951067 h 2850371"/>
              <a:gd name="connsiteX9" fmla="*/ 3120567 w 3120567"/>
              <a:gd name="connsiteY9" fmla="*/ 2228082 h 2850371"/>
              <a:gd name="connsiteX10" fmla="*/ 1283453 w 3120567"/>
              <a:gd name="connsiteY10" fmla="*/ 2850371 h 2850371"/>
              <a:gd name="connsiteX11" fmla="*/ 0 w 3120567"/>
              <a:gd name="connsiteY11" fmla="*/ 991425 h 2850371"/>
              <a:gd name="connsiteX12" fmla="*/ 1668390 w 3120567"/>
              <a:gd name="connsiteY12" fmla="*/ 0 h 2850371"/>
              <a:gd name="connsiteX0" fmla="*/ 1682090 w 3134267"/>
              <a:gd name="connsiteY0" fmla="*/ 0 h 2850371"/>
              <a:gd name="connsiteX1" fmla="*/ 1910521 w 3134267"/>
              <a:gd name="connsiteY1" fmla="*/ 222279 h 2850371"/>
              <a:gd name="connsiteX2" fmla="*/ 2129596 w 3134267"/>
              <a:gd name="connsiteY2" fmla="*/ 465167 h 2850371"/>
              <a:gd name="connsiteX3" fmla="*/ 2317715 w 3134267"/>
              <a:gd name="connsiteY3" fmla="*/ 708054 h 2850371"/>
              <a:gd name="connsiteX4" fmla="*/ 2489165 w 3134267"/>
              <a:gd name="connsiteY4" fmla="*/ 946179 h 2850371"/>
              <a:gd name="connsiteX5" fmla="*/ 2636803 w 3134267"/>
              <a:gd name="connsiteY5" fmla="*/ 1172398 h 2850371"/>
              <a:gd name="connsiteX6" fmla="*/ 2772534 w 3134267"/>
              <a:gd name="connsiteY6" fmla="*/ 1417667 h 2850371"/>
              <a:gd name="connsiteX7" fmla="*/ 2905884 w 3134267"/>
              <a:gd name="connsiteY7" fmla="*/ 1679605 h 2850371"/>
              <a:gd name="connsiteX8" fmla="*/ 3024946 w 3134267"/>
              <a:gd name="connsiteY8" fmla="*/ 1951067 h 2850371"/>
              <a:gd name="connsiteX9" fmla="*/ 3134267 w 3134267"/>
              <a:gd name="connsiteY9" fmla="*/ 2228082 h 2850371"/>
              <a:gd name="connsiteX10" fmla="*/ 1297153 w 3134267"/>
              <a:gd name="connsiteY10" fmla="*/ 2850371 h 2850371"/>
              <a:gd name="connsiteX11" fmla="*/ 911189 w 3134267"/>
              <a:gd name="connsiteY11" fmla="*/ 2185223 h 2850371"/>
              <a:gd name="connsiteX12" fmla="*/ 13700 w 3134267"/>
              <a:gd name="connsiteY12" fmla="*/ 991425 h 2850371"/>
              <a:gd name="connsiteX13" fmla="*/ 1682090 w 3134267"/>
              <a:gd name="connsiteY13" fmla="*/ 0 h 2850371"/>
              <a:gd name="connsiteX0" fmla="*/ 1682090 w 3134267"/>
              <a:gd name="connsiteY0" fmla="*/ 0 h 2850371"/>
              <a:gd name="connsiteX1" fmla="*/ 1910521 w 3134267"/>
              <a:gd name="connsiteY1" fmla="*/ 222279 h 2850371"/>
              <a:gd name="connsiteX2" fmla="*/ 2129596 w 3134267"/>
              <a:gd name="connsiteY2" fmla="*/ 465167 h 2850371"/>
              <a:gd name="connsiteX3" fmla="*/ 2317715 w 3134267"/>
              <a:gd name="connsiteY3" fmla="*/ 708054 h 2850371"/>
              <a:gd name="connsiteX4" fmla="*/ 2489165 w 3134267"/>
              <a:gd name="connsiteY4" fmla="*/ 946179 h 2850371"/>
              <a:gd name="connsiteX5" fmla="*/ 2636803 w 3134267"/>
              <a:gd name="connsiteY5" fmla="*/ 1172398 h 2850371"/>
              <a:gd name="connsiteX6" fmla="*/ 2772534 w 3134267"/>
              <a:gd name="connsiteY6" fmla="*/ 1417667 h 2850371"/>
              <a:gd name="connsiteX7" fmla="*/ 2905884 w 3134267"/>
              <a:gd name="connsiteY7" fmla="*/ 1679605 h 2850371"/>
              <a:gd name="connsiteX8" fmla="*/ 3024946 w 3134267"/>
              <a:gd name="connsiteY8" fmla="*/ 1951067 h 2850371"/>
              <a:gd name="connsiteX9" fmla="*/ 3134267 w 3134267"/>
              <a:gd name="connsiteY9" fmla="*/ 2228082 h 2850371"/>
              <a:gd name="connsiteX10" fmla="*/ 1297153 w 3134267"/>
              <a:gd name="connsiteY10" fmla="*/ 2850371 h 2850371"/>
              <a:gd name="connsiteX11" fmla="*/ 911189 w 3134267"/>
              <a:gd name="connsiteY11" fmla="*/ 2185223 h 2850371"/>
              <a:gd name="connsiteX12" fmla="*/ 13700 w 3134267"/>
              <a:gd name="connsiteY12" fmla="*/ 991425 h 2850371"/>
              <a:gd name="connsiteX13" fmla="*/ 1682090 w 3134267"/>
              <a:gd name="connsiteY13" fmla="*/ 0 h 2850371"/>
              <a:gd name="connsiteX0" fmla="*/ 1685861 w 3138038"/>
              <a:gd name="connsiteY0" fmla="*/ 0 h 2850371"/>
              <a:gd name="connsiteX1" fmla="*/ 1914292 w 3138038"/>
              <a:gd name="connsiteY1" fmla="*/ 222279 h 2850371"/>
              <a:gd name="connsiteX2" fmla="*/ 2133367 w 3138038"/>
              <a:gd name="connsiteY2" fmla="*/ 465167 h 2850371"/>
              <a:gd name="connsiteX3" fmla="*/ 2321486 w 3138038"/>
              <a:gd name="connsiteY3" fmla="*/ 708054 h 2850371"/>
              <a:gd name="connsiteX4" fmla="*/ 2492936 w 3138038"/>
              <a:gd name="connsiteY4" fmla="*/ 946179 h 2850371"/>
              <a:gd name="connsiteX5" fmla="*/ 2640574 w 3138038"/>
              <a:gd name="connsiteY5" fmla="*/ 1172398 h 2850371"/>
              <a:gd name="connsiteX6" fmla="*/ 2776305 w 3138038"/>
              <a:gd name="connsiteY6" fmla="*/ 1417667 h 2850371"/>
              <a:gd name="connsiteX7" fmla="*/ 2909655 w 3138038"/>
              <a:gd name="connsiteY7" fmla="*/ 1679605 h 2850371"/>
              <a:gd name="connsiteX8" fmla="*/ 3028717 w 3138038"/>
              <a:gd name="connsiteY8" fmla="*/ 1951067 h 2850371"/>
              <a:gd name="connsiteX9" fmla="*/ 3138038 w 3138038"/>
              <a:gd name="connsiteY9" fmla="*/ 2228082 h 2850371"/>
              <a:gd name="connsiteX10" fmla="*/ 1300924 w 3138038"/>
              <a:gd name="connsiteY10" fmla="*/ 2850371 h 2850371"/>
              <a:gd name="connsiteX11" fmla="*/ 718110 w 3138038"/>
              <a:gd name="connsiteY11" fmla="*/ 1766123 h 2850371"/>
              <a:gd name="connsiteX12" fmla="*/ 17471 w 3138038"/>
              <a:gd name="connsiteY12" fmla="*/ 991425 h 2850371"/>
              <a:gd name="connsiteX13" fmla="*/ 1685861 w 3138038"/>
              <a:gd name="connsiteY13" fmla="*/ 0 h 2850371"/>
              <a:gd name="connsiteX0" fmla="*/ 1668390 w 3120567"/>
              <a:gd name="connsiteY0" fmla="*/ 0 h 2850371"/>
              <a:gd name="connsiteX1" fmla="*/ 1896821 w 3120567"/>
              <a:gd name="connsiteY1" fmla="*/ 222279 h 2850371"/>
              <a:gd name="connsiteX2" fmla="*/ 2115896 w 3120567"/>
              <a:gd name="connsiteY2" fmla="*/ 465167 h 2850371"/>
              <a:gd name="connsiteX3" fmla="*/ 2304015 w 3120567"/>
              <a:gd name="connsiteY3" fmla="*/ 708054 h 2850371"/>
              <a:gd name="connsiteX4" fmla="*/ 2475465 w 3120567"/>
              <a:gd name="connsiteY4" fmla="*/ 946179 h 2850371"/>
              <a:gd name="connsiteX5" fmla="*/ 2623103 w 3120567"/>
              <a:gd name="connsiteY5" fmla="*/ 1172398 h 2850371"/>
              <a:gd name="connsiteX6" fmla="*/ 2758834 w 3120567"/>
              <a:gd name="connsiteY6" fmla="*/ 1417667 h 2850371"/>
              <a:gd name="connsiteX7" fmla="*/ 2892184 w 3120567"/>
              <a:gd name="connsiteY7" fmla="*/ 1679605 h 2850371"/>
              <a:gd name="connsiteX8" fmla="*/ 3011246 w 3120567"/>
              <a:gd name="connsiteY8" fmla="*/ 1951067 h 2850371"/>
              <a:gd name="connsiteX9" fmla="*/ 3120567 w 3120567"/>
              <a:gd name="connsiteY9" fmla="*/ 2228082 h 2850371"/>
              <a:gd name="connsiteX10" fmla="*/ 1283453 w 3120567"/>
              <a:gd name="connsiteY10" fmla="*/ 2850371 h 2850371"/>
              <a:gd name="connsiteX11" fmla="*/ 700639 w 3120567"/>
              <a:gd name="connsiteY11" fmla="*/ 1766123 h 2850371"/>
              <a:gd name="connsiteX12" fmla="*/ 0 w 3120567"/>
              <a:gd name="connsiteY12" fmla="*/ 991425 h 2850371"/>
              <a:gd name="connsiteX13" fmla="*/ 1668390 w 3120567"/>
              <a:gd name="connsiteY13" fmla="*/ 0 h 2850371"/>
              <a:gd name="connsiteX0" fmla="*/ 1668390 w 3120567"/>
              <a:gd name="connsiteY0" fmla="*/ 0 h 2840846"/>
              <a:gd name="connsiteX1" fmla="*/ 1896821 w 3120567"/>
              <a:gd name="connsiteY1" fmla="*/ 222279 h 2840846"/>
              <a:gd name="connsiteX2" fmla="*/ 2115896 w 3120567"/>
              <a:gd name="connsiteY2" fmla="*/ 465167 h 2840846"/>
              <a:gd name="connsiteX3" fmla="*/ 2304015 w 3120567"/>
              <a:gd name="connsiteY3" fmla="*/ 708054 h 2840846"/>
              <a:gd name="connsiteX4" fmla="*/ 2475465 w 3120567"/>
              <a:gd name="connsiteY4" fmla="*/ 946179 h 2840846"/>
              <a:gd name="connsiteX5" fmla="*/ 2623103 w 3120567"/>
              <a:gd name="connsiteY5" fmla="*/ 1172398 h 2840846"/>
              <a:gd name="connsiteX6" fmla="*/ 2758834 w 3120567"/>
              <a:gd name="connsiteY6" fmla="*/ 1417667 h 2840846"/>
              <a:gd name="connsiteX7" fmla="*/ 2892184 w 3120567"/>
              <a:gd name="connsiteY7" fmla="*/ 1679605 h 2840846"/>
              <a:gd name="connsiteX8" fmla="*/ 3011246 w 3120567"/>
              <a:gd name="connsiteY8" fmla="*/ 1951067 h 2840846"/>
              <a:gd name="connsiteX9" fmla="*/ 3120567 w 3120567"/>
              <a:gd name="connsiteY9" fmla="*/ 2228082 h 2840846"/>
              <a:gd name="connsiteX10" fmla="*/ 1270753 w 3120567"/>
              <a:gd name="connsiteY10" fmla="*/ 2840846 h 2840846"/>
              <a:gd name="connsiteX11" fmla="*/ 700639 w 3120567"/>
              <a:gd name="connsiteY11" fmla="*/ 1766123 h 2840846"/>
              <a:gd name="connsiteX12" fmla="*/ 0 w 3120567"/>
              <a:gd name="connsiteY12" fmla="*/ 991425 h 2840846"/>
              <a:gd name="connsiteX13" fmla="*/ 1668390 w 3120567"/>
              <a:gd name="connsiteY13" fmla="*/ 0 h 2840846"/>
              <a:gd name="connsiteX0" fmla="*/ 1668390 w 3120567"/>
              <a:gd name="connsiteY0" fmla="*/ 0 h 2840846"/>
              <a:gd name="connsiteX1" fmla="*/ 1896821 w 3120567"/>
              <a:gd name="connsiteY1" fmla="*/ 222279 h 2840846"/>
              <a:gd name="connsiteX2" fmla="*/ 2115896 w 3120567"/>
              <a:gd name="connsiteY2" fmla="*/ 465167 h 2840846"/>
              <a:gd name="connsiteX3" fmla="*/ 2304015 w 3120567"/>
              <a:gd name="connsiteY3" fmla="*/ 708054 h 2840846"/>
              <a:gd name="connsiteX4" fmla="*/ 2475465 w 3120567"/>
              <a:gd name="connsiteY4" fmla="*/ 946179 h 2840846"/>
              <a:gd name="connsiteX5" fmla="*/ 2623103 w 3120567"/>
              <a:gd name="connsiteY5" fmla="*/ 1172398 h 2840846"/>
              <a:gd name="connsiteX6" fmla="*/ 2758834 w 3120567"/>
              <a:gd name="connsiteY6" fmla="*/ 1417667 h 2840846"/>
              <a:gd name="connsiteX7" fmla="*/ 2892184 w 3120567"/>
              <a:gd name="connsiteY7" fmla="*/ 1679605 h 2840846"/>
              <a:gd name="connsiteX8" fmla="*/ 3011246 w 3120567"/>
              <a:gd name="connsiteY8" fmla="*/ 1951067 h 2840846"/>
              <a:gd name="connsiteX9" fmla="*/ 3120567 w 3120567"/>
              <a:gd name="connsiteY9" fmla="*/ 2228082 h 2840846"/>
              <a:gd name="connsiteX10" fmla="*/ 1270753 w 3120567"/>
              <a:gd name="connsiteY10" fmla="*/ 2840846 h 2840846"/>
              <a:gd name="connsiteX11" fmla="*/ 700639 w 3120567"/>
              <a:gd name="connsiteY11" fmla="*/ 1766123 h 2840846"/>
              <a:gd name="connsiteX12" fmla="*/ 0 w 3120567"/>
              <a:gd name="connsiteY12" fmla="*/ 991425 h 2840846"/>
              <a:gd name="connsiteX13" fmla="*/ 1668390 w 3120567"/>
              <a:gd name="connsiteY13" fmla="*/ 0 h 2840846"/>
              <a:gd name="connsiteX0" fmla="*/ 1668390 w 3120567"/>
              <a:gd name="connsiteY0" fmla="*/ 0 h 2840846"/>
              <a:gd name="connsiteX1" fmla="*/ 1896821 w 3120567"/>
              <a:gd name="connsiteY1" fmla="*/ 222279 h 2840846"/>
              <a:gd name="connsiteX2" fmla="*/ 2115896 w 3120567"/>
              <a:gd name="connsiteY2" fmla="*/ 465167 h 2840846"/>
              <a:gd name="connsiteX3" fmla="*/ 2304015 w 3120567"/>
              <a:gd name="connsiteY3" fmla="*/ 708054 h 2840846"/>
              <a:gd name="connsiteX4" fmla="*/ 2475465 w 3120567"/>
              <a:gd name="connsiteY4" fmla="*/ 946179 h 2840846"/>
              <a:gd name="connsiteX5" fmla="*/ 2623103 w 3120567"/>
              <a:gd name="connsiteY5" fmla="*/ 1172398 h 2840846"/>
              <a:gd name="connsiteX6" fmla="*/ 2758834 w 3120567"/>
              <a:gd name="connsiteY6" fmla="*/ 1417667 h 2840846"/>
              <a:gd name="connsiteX7" fmla="*/ 2892184 w 3120567"/>
              <a:gd name="connsiteY7" fmla="*/ 1679605 h 2840846"/>
              <a:gd name="connsiteX8" fmla="*/ 3011246 w 3120567"/>
              <a:gd name="connsiteY8" fmla="*/ 1951067 h 2840846"/>
              <a:gd name="connsiteX9" fmla="*/ 3120567 w 3120567"/>
              <a:gd name="connsiteY9" fmla="*/ 2228082 h 2840846"/>
              <a:gd name="connsiteX10" fmla="*/ 1270753 w 3120567"/>
              <a:gd name="connsiteY10" fmla="*/ 2840846 h 2840846"/>
              <a:gd name="connsiteX11" fmla="*/ 705401 w 3120567"/>
              <a:gd name="connsiteY11" fmla="*/ 1766123 h 2840846"/>
              <a:gd name="connsiteX12" fmla="*/ 0 w 3120567"/>
              <a:gd name="connsiteY12" fmla="*/ 991425 h 2840846"/>
              <a:gd name="connsiteX13" fmla="*/ 1668390 w 3120567"/>
              <a:gd name="connsiteY13" fmla="*/ 0 h 2840846"/>
              <a:gd name="connsiteX0" fmla="*/ 1668390 w 3120567"/>
              <a:gd name="connsiteY0" fmla="*/ 0 h 2840846"/>
              <a:gd name="connsiteX1" fmla="*/ 1896821 w 3120567"/>
              <a:gd name="connsiteY1" fmla="*/ 222279 h 2840846"/>
              <a:gd name="connsiteX2" fmla="*/ 2115896 w 3120567"/>
              <a:gd name="connsiteY2" fmla="*/ 465167 h 2840846"/>
              <a:gd name="connsiteX3" fmla="*/ 2304015 w 3120567"/>
              <a:gd name="connsiteY3" fmla="*/ 708054 h 2840846"/>
              <a:gd name="connsiteX4" fmla="*/ 2475465 w 3120567"/>
              <a:gd name="connsiteY4" fmla="*/ 946179 h 2840846"/>
              <a:gd name="connsiteX5" fmla="*/ 2623103 w 3120567"/>
              <a:gd name="connsiteY5" fmla="*/ 1172398 h 2840846"/>
              <a:gd name="connsiteX6" fmla="*/ 2758834 w 3120567"/>
              <a:gd name="connsiteY6" fmla="*/ 1417667 h 2840846"/>
              <a:gd name="connsiteX7" fmla="*/ 2892184 w 3120567"/>
              <a:gd name="connsiteY7" fmla="*/ 1679605 h 2840846"/>
              <a:gd name="connsiteX8" fmla="*/ 3011246 w 3120567"/>
              <a:gd name="connsiteY8" fmla="*/ 1951067 h 2840846"/>
              <a:gd name="connsiteX9" fmla="*/ 3120567 w 3120567"/>
              <a:gd name="connsiteY9" fmla="*/ 2228082 h 2840846"/>
              <a:gd name="connsiteX10" fmla="*/ 1270753 w 3120567"/>
              <a:gd name="connsiteY10" fmla="*/ 2840846 h 2840846"/>
              <a:gd name="connsiteX11" fmla="*/ 705401 w 3120567"/>
              <a:gd name="connsiteY11" fmla="*/ 1766123 h 2840846"/>
              <a:gd name="connsiteX12" fmla="*/ 0 w 3120567"/>
              <a:gd name="connsiteY12" fmla="*/ 991425 h 2840846"/>
              <a:gd name="connsiteX13" fmla="*/ 1668390 w 3120567"/>
              <a:gd name="connsiteY13" fmla="*/ 0 h 2840846"/>
              <a:gd name="connsiteX0" fmla="*/ 1668390 w 3120567"/>
              <a:gd name="connsiteY0" fmla="*/ 0 h 2850446"/>
              <a:gd name="connsiteX1" fmla="*/ 1896821 w 3120567"/>
              <a:gd name="connsiteY1" fmla="*/ 222279 h 2850446"/>
              <a:gd name="connsiteX2" fmla="*/ 2115896 w 3120567"/>
              <a:gd name="connsiteY2" fmla="*/ 465167 h 2850446"/>
              <a:gd name="connsiteX3" fmla="*/ 2304015 w 3120567"/>
              <a:gd name="connsiteY3" fmla="*/ 708054 h 2850446"/>
              <a:gd name="connsiteX4" fmla="*/ 2475465 w 3120567"/>
              <a:gd name="connsiteY4" fmla="*/ 946179 h 2850446"/>
              <a:gd name="connsiteX5" fmla="*/ 2623103 w 3120567"/>
              <a:gd name="connsiteY5" fmla="*/ 1172398 h 2850446"/>
              <a:gd name="connsiteX6" fmla="*/ 2758834 w 3120567"/>
              <a:gd name="connsiteY6" fmla="*/ 1417667 h 2850446"/>
              <a:gd name="connsiteX7" fmla="*/ 2892184 w 3120567"/>
              <a:gd name="connsiteY7" fmla="*/ 1679605 h 2850446"/>
              <a:gd name="connsiteX8" fmla="*/ 3011246 w 3120567"/>
              <a:gd name="connsiteY8" fmla="*/ 1951067 h 2850446"/>
              <a:gd name="connsiteX9" fmla="*/ 3120567 w 3120567"/>
              <a:gd name="connsiteY9" fmla="*/ 2228082 h 2850446"/>
              <a:gd name="connsiteX10" fmla="*/ 1275515 w 3120567"/>
              <a:gd name="connsiteY10" fmla="*/ 2850446 h 2850446"/>
              <a:gd name="connsiteX11" fmla="*/ 705401 w 3120567"/>
              <a:gd name="connsiteY11" fmla="*/ 1766123 h 2850446"/>
              <a:gd name="connsiteX12" fmla="*/ 0 w 3120567"/>
              <a:gd name="connsiteY12" fmla="*/ 991425 h 2850446"/>
              <a:gd name="connsiteX13" fmla="*/ 1668390 w 3120567"/>
              <a:gd name="connsiteY13" fmla="*/ 0 h 2850446"/>
              <a:gd name="connsiteX0" fmla="*/ 1668390 w 3115805"/>
              <a:gd name="connsiteY0" fmla="*/ 0 h 2850446"/>
              <a:gd name="connsiteX1" fmla="*/ 1896821 w 3115805"/>
              <a:gd name="connsiteY1" fmla="*/ 222279 h 2850446"/>
              <a:gd name="connsiteX2" fmla="*/ 2115896 w 3115805"/>
              <a:gd name="connsiteY2" fmla="*/ 465167 h 2850446"/>
              <a:gd name="connsiteX3" fmla="*/ 2304015 w 3115805"/>
              <a:gd name="connsiteY3" fmla="*/ 708054 h 2850446"/>
              <a:gd name="connsiteX4" fmla="*/ 2475465 w 3115805"/>
              <a:gd name="connsiteY4" fmla="*/ 946179 h 2850446"/>
              <a:gd name="connsiteX5" fmla="*/ 2623103 w 3115805"/>
              <a:gd name="connsiteY5" fmla="*/ 1172398 h 2850446"/>
              <a:gd name="connsiteX6" fmla="*/ 2758834 w 3115805"/>
              <a:gd name="connsiteY6" fmla="*/ 1417667 h 2850446"/>
              <a:gd name="connsiteX7" fmla="*/ 2892184 w 3115805"/>
              <a:gd name="connsiteY7" fmla="*/ 1679605 h 2850446"/>
              <a:gd name="connsiteX8" fmla="*/ 3011246 w 3115805"/>
              <a:gd name="connsiteY8" fmla="*/ 1951067 h 2850446"/>
              <a:gd name="connsiteX9" fmla="*/ 3115805 w 3115805"/>
              <a:gd name="connsiteY9" fmla="*/ 2235282 h 2850446"/>
              <a:gd name="connsiteX10" fmla="*/ 1275515 w 3115805"/>
              <a:gd name="connsiteY10" fmla="*/ 2850446 h 2850446"/>
              <a:gd name="connsiteX11" fmla="*/ 705401 w 3115805"/>
              <a:gd name="connsiteY11" fmla="*/ 1766123 h 2850446"/>
              <a:gd name="connsiteX12" fmla="*/ 0 w 3115805"/>
              <a:gd name="connsiteY12" fmla="*/ 991425 h 2850446"/>
              <a:gd name="connsiteX13" fmla="*/ 1668390 w 3115805"/>
              <a:gd name="connsiteY13" fmla="*/ 0 h 2850446"/>
              <a:gd name="connsiteX0" fmla="*/ 1668390 w 3113423"/>
              <a:gd name="connsiteY0" fmla="*/ 0 h 2850446"/>
              <a:gd name="connsiteX1" fmla="*/ 1896821 w 3113423"/>
              <a:gd name="connsiteY1" fmla="*/ 222279 h 2850446"/>
              <a:gd name="connsiteX2" fmla="*/ 2115896 w 3113423"/>
              <a:gd name="connsiteY2" fmla="*/ 465167 h 2850446"/>
              <a:gd name="connsiteX3" fmla="*/ 2304015 w 3113423"/>
              <a:gd name="connsiteY3" fmla="*/ 708054 h 2850446"/>
              <a:gd name="connsiteX4" fmla="*/ 2475465 w 3113423"/>
              <a:gd name="connsiteY4" fmla="*/ 946179 h 2850446"/>
              <a:gd name="connsiteX5" fmla="*/ 2623103 w 3113423"/>
              <a:gd name="connsiteY5" fmla="*/ 1172398 h 2850446"/>
              <a:gd name="connsiteX6" fmla="*/ 2758834 w 3113423"/>
              <a:gd name="connsiteY6" fmla="*/ 1417667 h 2850446"/>
              <a:gd name="connsiteX7" fmla="*/ 2892184 w 3113423"/>
              <a:gd name="connsiteY7" fmla="*/ 1679605 h 2850446"/>
              <a:gd name="connsiteX8" fmla="*/ 3011246 w 3113423"/>
              <a:gd name="connsiteY8" fmla="*/ 1951067 h 2850446"/>
              <a:gd name="connsiteX9" fmla="*/ 3113423 w 3113423"/>
              <a:gd name="connsiteY9" fmla="*/ 2237682 h 2850446"/>
              <a:gd name="connsiteX10" fmla="*/ 1275515 w 3113423"/>
              <a:gd name="connsiteY10" fmla="*/ 2850446 h 2850446"/>
              <a:gd name="connsiteX11" fmla="*/ 705401 w 3113423"/>
              <a:gd name="connsiteY11" fmla="*/ 1766123 h 2850446"/>
              <a:gd name="connsiteX12" fmla="*/ 0 w 3113423"/>
              <a:gd name="connsiteY12" fmla="*/ 991425 h 2850446"/>
              <a:gd name="connsiteX13" fmla="*/ 1668390 w 3113423"/>
              <a:gd name="connsiteY13" fmla="*/ 0 h 2850446"/>
              <a:gd name="connsiteX0" fmla="*/ 1668390 w 3113423"/>
              <a:gd name="connsiteY0" fmla="*/ 0 h 2850446"/>
              <a:gd name="connsiteX1" fmla="*/ 1896821 w 3113423"/>
              <a:gd name="connsiteY1" fmla="*/ 222279 h 2850446"/>
              <a:gd name="connsiteX2" fmla="*/ 2115896 w 3113423"/>
              <a:gd name="connsiteY2" fmla="*/ 465167 h 2850446"/>
              <a:gd name="connsiteX3" fmla="*/ 2304015 w 3113423"/>
              <a:gd name="connsiteY3" fmla="*/ 708054 h 2850446"/>
              <a:gd name="connsiteX4" fmla="*/ 2475465 w 3113423"/>
              <a:gd name="connsiteY4" fmla="*/ 946179 h 2850446"/>
              <a:gd name="connsiteX5" fmla="*/ 2623103 w 3113423"/>
              <a:gd name="connsiteY5" fmla="*/ 1172398 h 2850446"/>
              <a:gd name="connsiteX6" fmla="*/ 2758834 w 3113423"/>
              <a:gd name="connsiteY6" fmla="*/ 1417667 h 2850446"/>
              <a:gd name="connsiteX7" fmla="*/ 2892184 w 3113423"/>
              <a:gd name="connsiteY7" fmla="*/ 1679605 h 2850446"/>
              <a:gd name="connsiteX8" fmla="*/ 3004102 w 3113423"/>
              <a:gd name="connsiteY8" fmla="*/ 1953468 h 2850446"/>
              <a:gd name="connsiteX9" fmla="*/ 3113423 w 3113423"/>
              <a:gd name="connsiteY9" fmla="*/ 2237682 h 2850446"/>
              <a:gd name="connsiteX10" fmla="*/ 1275515 w 3113423"/>
              <a:gd name="connsiteY10" fmla="*/ 2850446 h 2850446"/>
              <a:gd name="connsiteX11" fmla="*/ 705401 w 3113423"/>
              <a:gd name="connsiteY11" fmla="*/ 1766123 h 2850446"/>
              <a:gd name="connsiteX12" fmla="*/ 0 w 3113423"/>
              <a:gd name="connsiteY12" fmla="*/ 991425 h 2850446"/>
              <a:gd name="connsiteX13" fmla="*/ 1668390 w 3113423"/>
              <a:gd name="connsiteY13" fmla="*/ 0 h 2850446"/>
              <a:gd name="connsiteX0" fmla="*/ 1668390 w 3113423"/>
              <a:gd name="connsiteY0" fmla="*/ 0 h 2850446"/>
              <a:gd name="connsiteX1" fmla="*/ 1896821 w 3113423"/>
              <a:gd name="connsiteY1" fmla="*/ 222279 h 2850446"/>
              <a:gd name="connsiteX2" fmla="*/ 2115896 w 3113423"/>
              <a:gd name="connsiteY2" fmla="*/ 465167 h 2850446"/>
              <a:gd name="connsiteX3" fmla="*/ 2304015 w 3113423"/>
              <a:gd name="connsiteY3" fmla="*/ 708054 h 2850446"/>
              <a:gd name="connsiteX4" fmla="*/ 2475465 w 3113423"/>
              <a:gd name="connsiteY4" fmla="*/ 946179 h 2850446"/>
              <a:gd name="connsiteX5" fmla="*/ 2623103 w 3113423"/>
              <a:gd name="connsiteY5" fmla="*/ 1172398 h 2850446"/>
              <a:gd name="connsiteX6" fmla="*/ 2758834 w 3113423"/>
              <a:gd name="connsiteY6" fmla="*/ 1417667 h 2850446"/>
              <a:gd name="connsiteX7" fmla="*/ 2887421 w 3113423"/>
              <a:gd name="connsiteY7" fmla="*/ 1679605 h 2850446"/>
              <a:gd name="connsiteX8" fmla="*/ 3004102 w 3113423"/>
              <a:gd name="connsiteY8" fmla="*/ 1953468 h 2850446"/>
              <a:gd name="connsiteX9" fmla="*/ 3113423 w 3113423"/>
              <a:gd name="connsiteY9" fmla="*/ 2237682 h 2850446"/>
              <a:gd name="connsiteX10" fmla="*/ 1275515 w 3113423"/>
              <a:gd name="connsiteY10" fmla="*/ 2850446 h 2850446"/>
              <a:gd name="connsiteX11" fmla="*/ 705401 w 3113423"/>
              <a:gd name="connsiteY11" fmla="*/ 1766123 h 2850446"/>
              <a:gd name="connsiteX12" fmla="*/ 0 w 3113423"/>
              <a:gd name="connsiteY12" fmla="*/ 991425 h 2850446"/>
              <a:gd name="connsiteX13" fmla="*/ 1668390 w 3113423"/>
              <a:gd name="connsiteY13" fmla="*/ 0 h 2850446"/>
              <a:gd name="connsiteX0" fmla="*/ 1668390 w 3113423"/>
              <a:gd name="connsiteY0" fmla="*/ 0 h 2850446"/>
              <a:gd name="connsiteX1" fmla="*/ 1896821 w 3113423"/>
              <a:gd name="connsiteY1" fmla="*/ 222279 h 2850446"/>
              <a:gd name="connsiteX2" fmla="*/ 2115896 w 3113423"/>
              <a:gd name="connsiteY2" fmla="*/ 465167 h 2850446"/>
              <a:gd name="connsiteX3" fmla="*/ 2304015 w 3113423"/>
              <a:gd name="connsiteY3" fmla="*/ 708054 h 2850446"/>
              <a:gd name="connsiteX4" fmla="*/ 2475465 w 3113423"/>
              <a:gd name="connsiteY4" fmla="*/ 946179 h 2850446"/>
              <a:gd name="connsiteX5" fmla="*/ 2623103 w 3113423"/>
              <a:gd name="connsiteY5" fmla="*/ 1172398 h 2850446"/>
              <a:gd name="connsiteX6" fmla="*/ 2761215 w 3113423"/>
              <a:gd name="connsiteY6" fmla="*/ 1420067 h 2850446"/>
              <a:gd name="connsiteX7" fmla="*/ 2887421 w 3113423"/>
              <a:gd name="connsiteY7" fmla="*/ 1679605 h 2850446"/>
              <a:gd name="connsiteX8" fmla="*/ 3004102 w 3113423"/>
              <a:gd name="connsiteY8" fmla="*/ 1953468 h 2850446"/>
              <a:gd name="connsiteX9" fmla="*/ 3113423 w 3113423"/>
              <a:gd name="connsiteY9" fmla="*/ 2237682 h 2850446"/>
              <a:gd name="connsiteX10" fmla="*/ 1275515 w 3113423"/>
              <a:gd name="connsiteY10" fmla="*/ 2850446 h 2850446"/>
              <a:gd name="connsiteX11" fmla="*/ 705401 w 3113423"/>
              <a:gd name="connsiteY11" fmla="*/ 1766123 h 2850446"/>
              <a:gd name="connsiteX12" fmla="*/ 0 w 3113423"/>
              <a:gd name="connsiteY12" fmla="*/ 991425 h 2850446"/>
              <a:gd name="connsiteX13" fmla="*/ 1668390 w 3113423"/>
              <a:gd name="connsiteY13" fmla="*/ 0 h 2850446"/>
              <a:gd name="connsiteX0" fmla="*/ 1668390 w 3113423"/>
              <a:gd name="connsiteY0" fmla="*/ 0 h 2850446"/>
              <a:gd name="connsiteX1" fmla="*/ 1896821 w 3113423"/>
              <a:gd name="connsiteY1" fmla="*/ 222279 h 2850446"/>
              <a:gd name="connsiteX2" fmla="*/ 2115896 w 3113423"/>
              <a:gd name="connsiteY2" fmla="*/ 465167 h 2850446"/>
              <a:gd name="connsiteX3" fmla="*/ 2304015 w 3113423"/>
              <a:gd name="connsiteY3" fmla="*/ 708054 h 2850446"/>
              <a:gd name="connsiteX4" fmla="*/ 2475465 w 3113423"/>
              <a:gd name="connsiteY4" fmla="*/ 946179 h 2850446"/>
              <a:gd name="connsiteX5" fmla="*/ 2623103 w 3113423"/>
              <a:gd name="connsiteY5" fmla="*/ 1172398 h 2850446"/>
              <a:gd name="connsiteX6" fmla="*/ 2756452 w 3113423"/>
              <a:gd name="connsiteY6" fmla="*/ 1420067 h 2850446"/>
              <a:gd name="connsiteX7" fmla="*/ 2887421 w 3113423"/>
              <a:gd name="connsiteY7" fmla="*/ 1679605 h 2850446"/>
              <a:gd name="connsiteX8" fmla="*/ 3004102 w 3113423"/>
              <a:gd name="connsiteY8" fmla="*/ 1953468 h 2850446"/>
              <a:gd name="connsiteX9" fmla="*/ 3113423 w 3113423"/>
              <a:gd name="connsiteY9" fmla="*/ 2237682 h 2850446"/>
              <a:gd name="connsiteX10" fmla="*/ 1275515 w 3113423"/>
              <a:gd name="connsiteY10" fmla="*/ 2850446 h 2850446"/>
              <a:gd name="connsiteX11" fmla="*/ 705401 w 3113423"/>
              <a:gd name="connsiteY11" fmla="*/ 1766123 h 2850446"/>
              <a:gd name="connsiteX12" fmla="*/ 0 w 3113423"/>
              <a:gd name="connsiteY12" fmla="*/ 991425 h 2850446"/>
              <a:gd name="connsiteX13" fmla="*/ 1668390 w 3113423"/>
              <a:gd name="connsiteY13" fmla="*/ 0 h 2850446"/>
              <a:gd name="connsiteX0" fmla="*/ 1668390 w 3113423"/>
              <a:gd name="connsiteY0" fmla="*/ 0 h 2850446"/>
              <a:gd name="connsiteX1" fmla="*/ 1896821 w 3113423"/>
              <a:gd name="connsiteY1" fmla="*/ 222279 h 2850446"/>
              <a:gd name="connsiteX2" fmla="*/ 2115896 w 3113423"/>
              <a:gd name="connsiteY2" fmla="*/ 465167 h 2850446"/>
              <a:gd name="connsiteX3" fmla="*/ 2304015 w 3113423"/>
              <a:gd name="connsiteY3" fmla="*/ 708054 h 2850446"/>
              <a:gd name="connsiteX4" fmla="*/ 2475465 w 3113423"/>
              <a:gd name="connsiteY4" fmla="*/ 946179 h 2850446"/>
              <a:gd name="connsiteX5" fmla="*/ 2618340 w 3113423"/>
              <a:gd name="connsiteY5" fmla="*/ 1172398 h 2850446"/>
              <a:gd name="connsiteX6" fmla="*/ 2756452 w 3113423"/>
              <a:gd name="connsiteY6" fmla="*/ 1420067 h 2850446"/>
              <a:gd name="connsiteX7" fmla="*/ 2887421 w 3113423"/>
              <a:gd name="connsiteY7" fmla="*/ 1679605 h 2850446"/>
              <a:gd name="connsiteX8" fmla="*/ 3004102 w 3113423"/>
              <a:gd name="connsiteY8" fmla="*/ 1953468 h 2850446"/>
              <a:gd name="connsiteX9" fmla="*/ 3113423 w 3113423"/>
              <a:gd name="connsiteY9" fmla="*/ 2237682 h 2850446"/>
              <a:gd name="connsiteX10" fmla="*/ 1275515 w 3113423"/>
              <a:gd name="connsiteY10" fmla="*/ 2850446 h 2850446"/>
              <a:gd name="connsiteX11" fmla="*/ 705401 w 3113423"/>
              <a:gd name="connsiteY11" fmla="*/ 1766123 h 2850446"/>
              <a:gd name="connsiteX12" fmla="*/ 0 w 3113423"/>
              <a:gd name="connsiteY12" fmla="*/ 991425 h 2850446"/>
              <a:gd name="connsiteX13" fmla="*/ 1668390 w 3113423"/>
              <a:gd name="connsiteY13" fmla="*/ 0 h 2850446"/>
              <a:gd name="connsiteX0" fmla="*/ 1663628 w 3108661"/>
              <a:gd name="connsiteY0" fmla="*/ 0 h 2850446"/>
              <a:gd name="connsiteX1" fmla="*/ 1892059 w 3108661"/>
              <a:gd name="connsiteY1" fmla="*/ 222279 h 2850446"/>
              <a:gd name="connsiteX2" fmla="*/ 2111134 w 3108661"/>
              <a:gd name="connsiteY2" fmla="*/ 465167 h 2850446"/>
              <a:gd name="connsiteX3" fmla="*/ 2299253 w 3108661"/>
              <a:gd name="connsiteY3" fmla="*/ 708054 h 2850446"/>
              <a:gd name="connsiteX4" fmla="*/ 2470703 w 3108661"/>
              <a:gd name="connsiteY4" fmla="*/ 946179 h 2850446"/>
              <a:gd name="connsiteX5" fmla="*/ 2613578 w 3108661"/>
              <a:gd name="connsiteY5" fmla="*/ 1172398 h 2850446"/>
              <a:gd name="connsiteX6" fmla="*/ 2751690 w 3108661"/>
              <a:gd name="connsiteY6" fmla="*/ 1420067 h 2850446"/>
              <a:gd name="connsiteX7" fmla="*/ 2882659 w 3108661"/>
              <a:gd name="connsiteY7" fmla="*/ 1679605 h 2850446"/>
              <a:gd name="connsiteX8" fmla="*/ 2999340 w 3108661"/>
              <a:gd name="connsiteY8" fmla="*/ 1953468 h 2850446"/>
              <a:gd name="connsiteX9" fmla="*/ 3108661 w 3108661"/>
              <a:gd name="connsiteY9" fmla="*/ 2237682 h 2850446"/>
              <a:gd name="connsiteX10" fmla="*/ 1270753 w 3108661"/>
              <a:gd name="connsiteY10" fmla="*/ 2850446 h 2850446"/>
              <a:gd name="connsiteX11" fmla="*/ 700639 w 3108661"/>
              <a:gd name="connsiteY11" fmla="*/ 1766123 h 2850446"/>
              <a:gd name="connsiteX12" fmla="*/ 0 w 3108661"/>
              <a:gd name="connsiteY12" fmla="*/ 993825 h 2850446"/>
              <a:gd name="connsiteX13" fmla="*/ 1663628 w 3108661"/>
              <a:gd name="connsiteY13" fmla="*/ 0 h 2850446"/>
              <a:gd name="connsiteX0" fmla="*/ 1663628 w 3108661"/>
              <a:gd name="connsiteY0" fmla="*/ 0 h 2850446"/>
              <a:gd name="connsiteX1" fmla="*/ 1892059 w 3108661"/>
              <a:gd name="connsiteY1" fmla="*/ 222279 h 2850446"/>
              <a:gd name="connsiteX2" fmla="*/ 2111134 w 3108661"/>
              <a:gd name="connsiteY2" fmla="*/ 465167 h 2850446"/>
              <a:gd name="connsiteX3" fmla="*/ 2299253 w 3108661"/>
              <a:gd name="connsiteY3" fmla="*/ 708054 h 2850446"/>
              <a:gd name="connsiteX4" fmla="*/ 2470703 w 3108661"/>
              <a:gd name="connsiteY4" fmla="*/ 946179 h 2850446"/>
              <a:gd name="connsiteX5" fmla="*/ 2613578 w 3108661"/>
              <a:gd name="connsiteY5" fmla="*/ 1172398 h 2850446"/>
              <a:gd name="connsiteX6" fmla="*/ 2751690 w 3108661"/>
              <a:gd name="connsiteY6" fmla="*/ 1420067 h 2850446"/>
              <a:gd name="connsiteX7" fmla="*/ 2882659 w 3108661"/>
              <a:gd name="connsiteY7" fmla="*/ 1679605 h 2850446"/>
              <a:gd name="connsiteX8" fmla="*/ 2999340 w 3108661"/>
              <a:gd name="connsiteY8" fmla="*/ 1953468 h 2850446"/>
              <a:gd name="connsiteX9" fmla="*/ 3108661 w 3108661"/>
              <a:gd name="connsiteY9" fmla="*/ 2237682 h 2850446"/>
              <a:gd name="connsiteX10" fmla="*/ 1270753 w 3108661"/>
              <a:gd name="connsiteY10" fmla="*/ 2850446 h 2850446"/>
              <a:gd name="connsiteX11" fmla="*/ 700639 w 3108661"/>
              <a:gd name="connsiteY11" fmla="*/ 1766123 h 2850446"/>
              <a:gd name="connsiteX12" fmla="*/ 0 w 3108661"/>
              <a:gd name="connsiteY12" fmla="*/ 993825 h 2850446"/>
              <a:gd name="connsiteX13" fmla="*/ 1663628 w 3108661"/>
              <a:gd name="connsiteY13" fmla="*/ 0 h 2850446"/>
              <a:gd name="connsiteX0" fmla="*/ 1663628 w 3108661"/>
              <a:gd name="connsiteY0" fmla="*/ 0 h 2850446"/>
              <a:gd name="connsiteX1" fmla="*/ 1892059 w 3108661"/>
              <a:gd name="connsiteY1" fmla="*/ 222279 h 2850446"/>
              <a:gd name="connsiteX2" fmla="*/ 2111134 w 3108661"/>
              <a:gd name="connsiteY2" fmla="*/ 465167 h 2850446"/>
              <a:gd name="connsiteX3" fmla="*/ 2299253 w 3108661"/>
              <a:gd name="connsiteY3" fmla="*/ 708054 h 2850446"/>
              <a:gd name="connsiteX4" fmla="*/ 2470703 w 3108661"/>
              <a:gd name="connsiteY4" fmla="*/ 946179 h 2850446"/>
              <a:gd name="connsiteX5" fmla="*/ 2613578 w 3108661"/>
              <a:gd name="connsiteY5" fmla="*/ 1172398 h 2850446"/>
              <a:gd name="connsiteX6" fmla="*/ 2751690 w 3108661"/>
              <a:gd name="connsiteY6" fmla="*/ 1420067 h 2850446"/>
              <a:gd name="connsiteX7" fmla="*/ 2882659 w 3108661"/>
              <a:gd name="connsiteY7" fmla="*/ 1679605 h 2850446"/>
              <a:gd name="connsiteX8" fmla="*/ 2999340 w 3108661"/>
              <a:gd name="connsiteY8" fmla="*/ 1953468 h 2850446"/>
              <a:gd name="connsiteX9" fmla="*/ 3108661 w 3108661"/>
              <a:gd name="connsiteY9" fmla="*/ 2237682 h 2850446"/>
              <a:gd name="connsiteX10" fmla="*/ 1270753 w 3108661"/>
              <a:gd name="connsiteY10" fmla="*/ 2850446 h 2850446"/>
              <a:gd name="connsiteX11" fmla="*/ 700639 w 3108661"/>
              <a:gd name="connsiteY11" fmla="*/ 1766123 h 2850446"/>
              <a:gd name="connsiteX12" fmla="*/ 0 w 3108661"/>
              <a:gd name="connsiteY12" fmla="*/ 993825 h 2850446"/>
              <a:gd name="connsiteX13" fmla="*/ 1663628 w 3108661"/>
              <a:gd name="connsiteY13" fmla="*/ 0 h 2850446"/>
              <a:gd name="connsiteX0" fmla="*/ 1658866 w 3108661"/>
              <a:gd name="connsiteY0" fmla="*/ 0 h 2855246"/>
              <a:gd name="connsiteX1" fmla="*/ 1892059 w 3108661"/>
              <a:gd name="connsiteY1" fmla="*/ 227079 h 2855246"/>
              <a:gd name="connsiteX2" fmla="*/ 2111134 w 3108661"/>
              <a:gd name="connsiteY2" fmla="*/ 469967 h 2855246"/>
              <a:gd name="connsiteX3" fmla="*/ 2299253 w 3108661"/>
              <a:gd name="connsiteY3" fmla="*/ 712854 h 2855246"/>
              <a:gd name="connsiteX4" fmla="*/ 2470703 w 3108661"/>
              <a:gd name="connsiteY4" fmla="*/ 950979 h 2855246"/>
              <a:gd name="connsiteX5" fmla="*/ 2613578 w 3108661"/>
              <a:gd name="connsiteY5" fmla="*/ 1177198 h 2855246"/>
              <a:gd name="connsiteX6" fmla="*/ 2751690 w 3108661"/>
              <a:gd name="connsiteY6" fmla="*/ 1424867 h 2855246"/>
              <a:gd name="connsiteX7" fmla="*/ 2882659 w 3108661"/>
              <a:gd name="connsiteY7" fmla="*/ 1684405 h 2855246"/>
              <a:gd name="connsiteX8" fmla="*/ 2999340 w 3108661"/>
              <a:gd name="connsiteY8" fmla="*/ 1958268 h 2855246"/>
              <a:gd name="connsiteX9" fmla="*/ 3108661 w 3108661"/>
              <a:gd name="connsiteY9" fmla="*/ 2242482 h 2855246"/>
              <a:gd name="connsiteX10" fmla="*/ 1270753 w 3108661"/>
              <a:gd name="connsiteY10" fmla="*/ 2855246 h 2855246"/>
              <a:gd name="connsiteX11" fmla="*/ 700639 w 3108661"/>
              <a:gd name="connsiteY11" fmla="*/ 1770923 h 2855246"/>
              <a:gd name="connsiteX12" fmla="*/ 0 w 3108661"/>
              <a:gd name="connsiteY12" fmla="*/ 998625 h 2855246"/>
              <a:gd name="connsiteX13" fmla="*/ 1658866 w 3108661"/>
              <a:gd name="connsiteY13" fmla="*/ 0 h 2855246"/>
              <a:gd name="connsiteX0" fmla="*/ 1663629 w 3113424"/>
              <a:gd name="connsiteY0" fmla="*/ 0 h 2855246"/>
              <a:gd name="connsiteX1" fmla="*/ 1896822 w 3113424"/>
              <a:gd name="connsiteY1" fmla="*/ 227079 h 2855246"/>
              <a:gd name="connsiteX2" fmla="*/ 2115897 w 3113424"/>
              <a:gd name="connsiteY2" fmla="*/ 469967 h 2855246"/>
              <a:gd name="connsiteX3" fmla="*/ 2304016 w 3113424"/>
              <a:gd name="connsiteY3" fmla="*/ 712854 h 2855246"/>
              <a:gd name="connsiteX4" fmla="*/ 2475466 w 3113424"/>
              <a:gd name="connsiteY4" fmla="*/ 950979 h 2855246"/>
              <a:gd name="connsiteX5" fmla="*/ 2618341 w 3113424"/>
              <a:gd name="connsiteY5" fmla="*/ 1177198 h 2855246"/>
              <a:gd name="connsiteX6" fmla="*/ 2756453 w 3113424"/>
              <a:gd name="connsiteY6" fmla="*/ 1424867 h 2855246"/>
              <a:gd name="connsiteX7" fmla="*/ 2887422 w 3113424"/>
              <a:gd name="connsiteY7" fmla="*/ 1684405 h 2855246"/>
              <a:gd name="connsiteX8" fmla="*/ 3004103 w 3113424"/>
              <a:gd name="connsiteY8" fmla="*/ 1958268 h 2855246"/>
              <a:gd name="connsiteX9" fmla="*/ 3113424 w 3113424"/>
              <a:gd name="connsiteY9" fmla="*/ 2242482 h 2855246"/>
              <a:gd name="connsiteX10" fmla="*/ 1275516 w 3113424"/>
              <a:gd name="connsiteY10" fmla="*/ 2855246 h 2855246"/>
              <a:gd name="connsiteX11" fmla="*/ 705402 w 3113424"/>
              <a:gd name="connsiteY11" fmla="*/ 1770923 h 2855246"/>
              <a:gd name="connsiteX12" fmla="*/ 0 w 3113424"/>
              <a:gd name="connsiteY12" fmla="*/ 998625 h 2855246"/>
              <a:gd name="connsiteX13" fmla="*/ 1663629 w 3113424"/>
              <a:gd name="connsiteY13" fmla="*/ 0 h 2855246"/>
              <a:gd name="connsiteX0" fmla="*/ 1663629 w 3113424"/>
              <a:gd name="connsiteY0" fmla="*/ 0 h 2855246"/>
              <a:gd name="connsiteX1" fmla="*/ 1896822 w 3113424"/>
              <a:gd name="connsiteY1" fmla="*/ 227079 h 2855246"/>
              <a:gd name="connsiteX2" fmla="*/ 2115897 w 3113424"/>
              <a:gd name="connsiteY2" fmla="*/ 469967 h 2855246"/>
              <a:gd name="connsiteX3" fmla="*/ 2304016 w 3113424"/>
              <a:gd name="connsiteY3" fmla="*/ 712854 h 2855246"/>
              <a:gd name="connsiteX4" fmla="*/ 2475466 w 3113424"/>
              <a:gd name="connsiteY4" fmla="*/ 950979 h 2855246"/>
              <a:gd name="connsiteX5" fmla="*/ 2618341 w 3113424"/>
              <a:gd name="connsiteY5" fmla="*/ 1177198 h 2855246"/>
              <a:gd name="connsiteX6" fmla="*/ 2756453 w 3113424"/>
              <a:gd name="connsiteY6" fmla="*/ 1424867 h 2855246"/>
              <a:gd name="connsiteX7" fmla="*/ 2887422 w 3113424"/>
              <a:gd name="connsiteY7" fmla="*/ 1684405 h 2855246"/>
              <a:gd name="connsiteX8" fmla="*/ 3004103 w 3113424"/>
              <a:gd name="connsiteY8" fmla="*/ 1958268 h 2855246"/>
              <a:gd name="connsiteX9" fmla="*/ 3113424 w 3113424"/>
              <a:gd name="connsiteY9" fmla="*/ 2242482 h 2855246"/>
              <a:gd name="connsiteX10" fmla="*/ 1275516 w 3113424"/>
              <a:gd name="connsiteY10" fmla="*/ 2855246 h 2855246"/>
              <a:gd name="connsiteX11" fmla="*/ 698258 w 3113424"/>
              <a:gd name="connsiteY11" fmla="*/ 1770923 h 2855246"/>
              <a:gd name="connsiteX12" fmla="*/ 0 w 3113424"/>
              <a:gd name="connsiteY12" fmla="*/ 998625 h 2855246"/>
              <a:gd name="connsiteX13" fmla="*/ 1663629 w 3113424"/>
              <a:gd name="connsiteY13" fmla="*/ 0 h 2855246"/>
              <a:gd name="connsiteX0" fmla="*/ 1663629 w 3113424"/>
              <a:gd name="connsiteY0" fmla="*/ 0 h 2860046"/>
              <a:gd name="connsiteX1" fmla="*/ 1896822 w 3113424"/>
              <a:gd name="connsiteY1" fmla="*/ 227079 h 2860046"/>
              <a:gd name="connsiteX2" fmla="*/ 2115897 w 3113424"/>
              <a:gd name="connsiteY2" fmla="*/ 469967 h 2860046"/>
              <a:gd name="connsiteX3" fmla="*/ 2304016 w 3113424"/>
              <a:gd name="connsiteY3" fmla="*/ 712854 h 2860046"/>
              <a:gd name="connsiteX4" fmla="*/ 2475466 w 3113424"/>
              <a:gd name="connsiteY4" fmla="*/ 950979 h 2860046"/>
              <a:gd name="connsiteX5" fmla="*/ 2618341 w 3113424"/>
              <a:gd name="connsiteY5" fmla="*/ 1177198 h 2860046"/>
              <a:gd name="connsiteX6" fmla="*/ 2756453 w 3113424"/>
              <a:gd name="connsiteY6" fmla="*/ 1424867 h 2860046"/>
              <a:gd name="connsiteX7" fmla="*/ 2887422 w 3113424"/>
              <a:gd name="connsiteY7" fmla="*/ 1684405 h 2860046"/>
              <a:gd name="connsiteX8" fmla="*/ 3004103 w 3113424"/>
              <a:gd name="connsiteY8" fmla="*/ 1958268 h 2860046"/>
              <a:gd name="connsiteX9" fmla="*/ 3113424 w 3113424"/>
              <a:gd name="connsiteY9" fmla="*/ 2242482 h 2860046"/>
              <a:gd name="connsiteX10" fmla="*/ 1270753 w 3113424"/>
              <a:gd name="connsiteY10" fmla="*/ 2860046 h 2860046"/>
              <a:gd name="connsiteX11" fmla="*/ 698258 w 3113424"/>
              <a:gd name="connsiteY11" fmla="*/ 1770923 h 2860046"/>
              <a:gd name="connsiteX12" fmla="*/ 0 w 3113424"/>
              <a:gd name="connsiteY12" fmla="*/ 998625 h 2860046"/>
              <a:gd name="connsiteX13" fmla="*/ 1663629 w 3113424"/>
              <a:gd name="connsiteY13" fmla="*/ 0 h 2860046"/>
              <a:gd name="connsiteX0" fmla="*/ 1663629 w 3118186"/>
              <a:gd name="connsiteY0" fmla="*/ 0 h 2860046"/>
              <a:gd name="connsiteX1" fmla="*/ 1896822 w 3118186"/>
              <a:gd name="connsiteY1" fmla="*/ 227079 h 2860046"/>
              <a:gd name="connsiteX2" fmla="*/ 2115897 w 3118186"/>
              <a:gd name="connsiteY2" fmla="*/ 469967 h 2860046"/>
              <a:gd name="connsiteX3" fmla="*/ 2304016 w 3118186"/>
              <a:gd name="connsiteY3" fmla="*/ 712854 h 2860046"/>
              <a:gd name="connsiteX4" fmla="*/ 2475466 w 3118186"/>
              <a:gd name="connsiteY4" fmla="*/ 950979 h 2860046"/>
              <a:gd name="connsiteX5" fmla="*/ 2618341 w 3118186"/>
              <a:gd name="connsiteY5" fmla="*/ 1177198 h 2860046"/>
              <a:gd name="connsiteX6" fmla="*/ 2756453 w 3118186"/>
              <a:gd name="connsiteY6" fmla="*/ 1424867 h 2860046"/>
              <a:gd name="connsiteX7" fmla="*/ 2887422 w 3118186"/>
              <a:gd name="connsiteY7" fmla="*/ 1684405 h 2860046"/>
              <a:gd name="connsiteX8" fmla="*/ 3004103 w 3118186"/>
              <a:gd name="connsiteY8" fmla="*/ 1958268 h 2860046"/>
              <a:gd name="connsiteX9" fmla="*/ 3118186 w 3118186"/>
              <a:gd name="connsiteY9" fmla="*/ 2247283 h 2860046"/>
              <a:gd name="connsiteX10" fmla="*/ 1270753 w 3118186"/>
              <a:gd name="connsiteY10" fmla="*/ 2860046 h 2860046"/>
              <a:gd name="connsiteX11" fmla="*/ 698258 w 3118186"/>
              <a:gd name="connsiteY11" fmla="*/ 1770923 h 2860046"/>
              <a:gd name="connsiteX12" fmla="*/ 0 w 3118186"/>
              <a:gd name="connsiteY12" fmla="*/ 998625 h 2860046"/>
              <a:gd name="connsiteX13" fmla="*/ 1663629 w 3118186"/>
              <a:gd name="connsiteY13" fmla="*/ 0 h 2860046"/>
              <a:gd name="connsiteX0" fmla="*/ 1668391 w 3118186"/>
              <a:gd name="connsiteY0" fmla="*/ 0 h 2852846"/>
              <a:gd name="connsiteX1" fmla="*/ 1896822 w 3118186"/>
              <a:gd name="connsiteY1" fmla="*/ 219879 h 2852846"/>
              <a:gd name="connsiteX2" fmla="*/ 2115897 w 3118186"/>
              <a:gd name="connsiteY2" fmla="*/ 462767 h 2852846"/>
              <a:gd name="connsiteX3" fmla="*/ 2304016 w 3118186"/>
              <a:gd name="connsiteY3" fmla="*/ 705654 h 2852846"/>
              <a:gd name="connsiteX4" fmla="*/ 2475466 w 3118186"/>
              <a:gd name="connsiteY4" fmla="*/ 943779 h 2852846"/>
              <a:gd name="connsiteX5" fmla="*/ 2618341 w 3118186"/>
              <a:gd name="connsiteY5" fmla="*/ 1169998 h 2852846"/>
              <a:gd name="connsiteX6" fmla="*/ 2756453 w 3118186"/>
              <a:gd name="connsiteY6" fmla="*/ 1417667 h 2852846"/>
              <a:gd name="connsiteX7" fmla="*/ 2887422 w 3118186"/>
              <a:gd name="connsiteY7" fmla="*/ 1677205 h 2852846"/>
              <a:gd name="connsiteX8" fmla="*/ 3004103 w 3118186"/>
              <a:gd name="connsiteY8" fmla="*/ 1951068 h 2852846"/>
              <a:gd name="connsiteX9" fmla="*/ 3118186 w 3118186"/>
              <a:gd name="connsiteY9" fmla="*/ 2240083 h 2852846"/>
              <a:gd name="connsiteX10" fmla="*/ 1270753 w 3118186"/>
              <a:gd name="connsiteY10" fmla="*/ 2852846 h 2852846"/>
              <a:gd name="connsiteX11" fmla="*/ 698258 w 3118186"/>
              <a:gd name="connsiteY11" fmla="*/ 1763723 h 2852846"/>
              <a:gd name="connsiteX12" fmla="*/ 0 w 3118186"/>
              <a:gd name="connsiteY12" fmla="*/ 991425 h 2852846"/>
              <a:gd name="connsiteX13" fmla="*/ 1668391 w 3118186"/>
              <a:gd name="connsiteY13" fmla="*/ 0 h 2852846"/>
              <a:gd name="connsiteX0" fmla="*/ 1661247 w 3111042"/>
              <a:gd name="connsiteY0" fmla="*/ 0 h 2852846"/>
              <a:gd name="connsiteX1" fmla="*/ 1889678 w 3111042"/>
              <a:gd name="connsiteY1" fmla="*/ 219879 h 2852846"/>
              <a:gd name="connsiteX2" fmla="*/ 2108753 w 3111042"/>
              <a:gd name="connsiteY2" fmla="*/ 462767 h 2852846"/>
              <a:gd name="connsiteX3" fmla="*/ 2296872 w 3111042"/>
              <a:gd name="connsiteY3" fmla="*/ 705654 h 2852846"/>
              <a:gd name="connsiteX4" fmla="*/ 2468322 w 3111042"/>
              <a:gd name="connsiteY4" fmla="*/ 943779 h 2852846"/>
              <a:gd name="connsiteX5" fmla="*/ 2611197 w 3111042"/>
              <a:gd name="connsiteY5" fmla="*/ 1169998 h 2852846"/>
              <a:gd name="connsiteX6" fmla="*/ 2749309 w 3111042"/>
              <a:gd name="connsiteY6" fmla="*/ 1417667 h 2852846"/>
              <a:gd name="connsiteX7" fmla="*/ 2880278 w 3111042"/>
              <a:gd name="connsiteY7" fmla="*/ 1677205 h 2852846"/>
              <a:gd name="connsiteX8" fmla="*/ 2996959 w 3111042"/>
              <a:gd name="connsiteY8" fmla="*/ 1951068 h 2852846"/>
              <a:gd name="connsiteX9" fmla="*/ 3111042 w 3111042"/>
              <a:gd name="connsiteY9" fmla="*/ 2240083 h 2852846"/>
              <a:gd name="connsiteX10" fmla="*/ 1263609 w 3111042"/>
              <a:gd name="connsiteY10" fmla="*/ 2852846 h 2852846"/>
              <a:gd name="connsiteX11" fmla="*/ 691114 w 3111042"/>
              <a:gd name="connsiteY11" fmla="*/ 1763723 h 2852846"/>
              <a:gd name="connsiteX12" fmla="*/ 0 w 3111042"/>
              <a:gd name="connsiteY12" fmla="*/ 993825 h 2852846"/>
              <a:gd name="connsiteX13" fmla="*/ 1661247 w 3111042"/>
              <a:gd name="connsiteY13" fmla="*/ 0 h 2852846"/>
              <a:gd name="connsiteX0" fmla="*/ 1661247 w 3111042"/>
              <a:gd name="connsiteY0" fmla="*/ 0 h 2852846"/>
              <a:gd name="connsiteX1" fmla="*/ 1889678 w 3111042"/>
              <a:gd name="connsiteY1" fmla="*/ 219879 h 2852846"/>
              <a:gd name="connsiteX2" fmla="*/ 2108753 w 3111042"/>
              <a:gd name="connsiteY2" fmla="*/ 462767 h 2852846"/>
              <a:gd name="connsiteX3" fmla="*/ 2296872 w 3111042"/>
              <a:gd name="connsiteY3" fmla="*/ 705654 h 2852846"/>
              <a:gd name="connsiteX4" fmla="*/ 2468322 w 3111042"/>
              <a:gd name="connsiteY4" fmla="*/ 943779 h 2852846"/>
              <a:gd name="connsiteX5" fmla="*/ 2611197 w 3111042"/>
              <a:gd name="connsiteY5" fmla="*/ 1169998 h 2852846"/>
              <a:gd name="connsiteX6" fmla="*/ 2749309 w 3111042"/>
              <a:gd name="connsiteY6" fmla="*/ 1417667 h 2852846"/>
              <a:gd name="connsiteX7" fmla="*/ 2880278 w 3111042"/>
              <a:gd name="connsiteY7" fmla="*/ 1677205 h 2852846"/>
              <a:gd name="connsiteX8" fmla="*/ 2996959 w 3111042"/>
              <a:gd name="connsiteY8" fmla="*/ 1951068 h 2852846"/>
              <a:gd name="connsiteX9" fmla="*/ 3111042 w 3111042"/>
              <a:gd name="connsiteY9" fmla="*/ 2240083 h 2852846"/>
              <a:gd name="connsiteX10" fmla="*/ 1263609 w 3111042"/>
              <a:gd name="connsiteY10" fmla="*/ 2852846 h 2852846"/>
              <a:gd name="connsiteX11" fmla="*/ 686351 w 3111042"/>
              <a:gd name="connsiteY11" fmla="*/ 1742123 h 2852846"/>
              <a:gd name="connsiteX12" fmla="*/ 0 w 3111042"/>
              <a:gd name="connsiteY12" fmla="*/ 993825 h 2852846"/>
              <a:gd name="connsiteX13" fmla="*/ 1661247 w 3111042"/>
              <a:gd name="connsiteY13" fmla="*/ 0 h 2852846"/>
              <a:gd name="connsiteX0" fmla="*/ 1661247 w 3111042"/>
              <a:gd name="connsiteY0" fmla="*/ 0 h 2852846"/>
              <a:gd name="connsiteX1" fmla="*/ 1889678 w 3111042"/>
              <a:gd name="connsiteY1" fmla="*/ 219879 h 2852846"/>
              <a:gd name="connsiteX2" fmla="*/ 2108753 w 3111042"/>
              <a:gd name="connsiteY2" fmla="*/ 462767 h 2852846"/>
              <a:gd name="connsiteX3" fmla="*/ 2296872 w 3111042"/>
              <a:gd name="connsiteY3" fmla="*/ 705654 h 2852846"/>
              <a:gd name="connsiteX4" fmla="*/ 2468322 w 3111042"/>
              <a:gd name="connsiteY4" fmla="*/ 943779 h 2852846"/>
              <a:gd name="connsiteX5" fmla="*/ 2611197 w 3111042"/>
              <a:gd name="connsiteY5" fmla="*/ 1169998 h 2852846"/>
              <a:gd name="connsiteX6" fmla="*/ 2749309 w 3111042"/>
              <a:gd name="connsiteY6" fmla="*/ 1417667 h 2852846"/>
              <a:gd name="connsiteX7" fmla="*/ 2880278 w 3111042"/>
              <a:gd name="connsiteY7" fmla="*/ 1677205 h 2852846"/>
              <a:gd name="connsiteX8" fmla="*/ 2996959 w 3111042"/>
              <a:gd name="connsiteY8" fmla="*/ 1951068 h 2852846"/>
              <a:gd name="connsiteX9" fmla="*/ 3111042 w 3111042"/>
              <a:gd name="connsiteY9" fmla="*/ 2240083 h 2852846"/>
              <a:gd name="connsiteX10" fmla="*/ 1263609 w 3111042"/>
              <a:gd name="connsiteY10" fmla="*/ 2852846 h 2852846"/>
              <a:gd name="connsiteX11" fmla="*/ 726832 w 3111042"/>
              <a:gd name="connsiteY11" fmla="*/ 1797324 h 2852846"/>
              <a:gd name="connsiteX12" fmla="*/ 0 w 3111042"/>
              <a:gd name="connsiteY12" fmla="*/ 993825 h 2852846"/>
              <a:gd name="connsiteX13" fmla="*/ 1661247 w 3111042"/>
              <a:gd name="connsiteY13" fmla="*/ 0 h 2852846"/>
              <a:gd name="connsiteX0" fmla="*/ 1661247 w 3111042"/>
              <a:gd name="connsiteY0" fmla="*/ 0 h 2852846"/>
              <a:gd name="connsiteX1" fmla="*/ 1889678 w 3111042"/>
              <a:gd name="connsiteY1" fmla="*/ 219879 h 2852846"/>
              <a:gd name="connsiteX2" fmla="*/ 2108753 w 3111042"/>
              <a:gd name="connsiteY2" fmla="*/ 462767 h 2852846"/>
              <a:gd name="connsiteX3" fmla="*/ 2296872 w 3111042"/>
              <a:gd name="connsiteY3" fmla="*/ 705654 h 2852846"/>
              <a:gd name="connsiteX4" fmla="*/ 2468322 w 3111042"/>
              <a:gd name="connsiteY4" fmla="*/ 943779 h 2852846"/>
              <a:gd name="connsiteX5" fmla="*/ 2611197 w 3111042"/>
              <a:gd name="connsiteY5" fmla="*/ 1169998 h 2852846"/>
              <a:gd name="connsiteX6" fmla="*/ 2749309 w 3111042"/>
              <a:gd name="connsiteY6" fmla="*/ 1417667 h 2852846"/>
              <a:gd name="connsiteX7" fmla="*/ 2880278 w 3111042"/>
              <a:gd name="connsiteY7" fmla="*/ 1677205 h 2852846"/>
              <a:gd name="connsiteX8" fmla="*/ 2996959 w 3111042"/>
              <a:gd name="connsiteY8" fmla="*/ 1951068 h 2852846"/>
              <a:gd name="connsiteX9" fmla="*/ 3111042 w 3111042"/>
              <a:gd name="connsiteY9" fmla="*/ 2240083 h 2852846"/>
              <a:gd name="connsiteX10" fmla="*/ 1263609 w 3111042"/>
              <a:gd name="connsiteY10" fmla="*/ 2852846 h 2852846"/>
              <a:gd name="connsiteX11" fmla="*/ 726832 w 3111042"/>
              <a:gd name="connsiteY11" fmla="*/ 1797324 h 2852846"/>
              <a:gd name="connsiteX12" fmla="*/ 0 w 3111042"/>
              <a:gd name="connsiteY12" fmla="*/ 993825 h 2852846"/>
              <a:gd name="connsiteX13" fmla="*/ 1661247 w 3111042"/>
              <a:gd name="connsiteY13" fmla="*/ 0 h 2852846"/>
              <a:gd name="connsiteX0" fmla="*/ 1661247 w 3111042"/>
              <a:gd name="connsiteY0" fmla="*/ 0 h 2852846"/>
              <a:gd name="connsiteX1" fmla="*/ 1889678 w 3111042"/>
              <a:gd name="connsiteY1" fmla="*/ 219879 h 2852846"/>
              <a:gd name="connsiteX2" fmla="*/ 2108753 w 3111042"/>
              <a:gd name="connsiteY2" fmla="*/ 462767 h 2852846"/>
              <a:gd name="connsiteX3" fmla="*/ 2296872 w 3111042"/>
              <a:gd name="connsiteY3" fmla="*/ 705654 h 2852846"/>
              <a:gd name="connsiteX4" fmla="*/ 2468322 w 3111042"/>
              <a:gd name="connsiteY4" fmla="*/ 943779 h 2852846"/>
              <a:gd name="connsiteX5" fmla="*/ 2611197 w 3111042"/>
              <a:gd name="connsiteY5" fmla="*/ 1169998 h 2852846"/>
              <a:gd name="connsiteX6" fmla="*/ 2749309 w 3111042"/>
              <a:gd name="connsiteY6" fmla="*/ 1417667 h 2852846"/>
              <a:gd name="connsiteX7" fmla="*/ 2880278 w 3111042"/>
              <a:gd name="connsiteY7" fmla="*/ 1677205 h 2852846"/>
              <a:gd name="connsiteX8" fmla="*/ 2996959 w 3111042"/>
              <a:gd name="connsiteY8" fmla="*/ 1951068 h 2852846"/>
              <a:gd name="connsiteX9" fmla="*/ 3111042 w 3111042"/>
              <a:gd name="connsiteY9" fmla="*/ 2240083 h 2852846"/>
              <a:gd name="connsiteX10" fmla="*/ 1263609 w 3111042"/>
              <a:gd name="connsiteY10" fmla="*/ 2852846 h 2852846"/>
              <a:gd name="connsiteX11" fmla="*/ 726832 w 3111042"/>
              <a:gd name="connsiteY11" fmla="*/ 1797324 h 2852846"/>
              <a:gd name="connsiteX12" fmla="*/ 0 w 3111042"/>
              <a:gd name="connsiteY12" fmla="*/ 991425 h 2852846"/>
              <a:gd name="connsiteX13" fmla="*/ 1661247 w 3111042"/>
              <a:gd name="connsiteY13" fmla="*/ 0 h 2852846"/>
              <a:gd name="connsiteX0" fmla="*/ 1661247 w 3111042"/>
              <a:gd name="connsiteY0" fmla="*/ 0 h 2840846"/>
              <a:gd name="connsiteX1" fmla="*/ 1889678 w 3111042"/>
              <a:gd name="connsiteY1" fmla="*/ 219879 h 2840846"/>
              <a:gd name="connsiteX2" fmla="*/ 2108753 w 3111042"/>
              <a:gd name="connsiteY2" fmla="*/ 462767 h 2840846"/>
              <a:gd name="connsiteX3" fmla="*/ 2296872 w 3111042"/>
              <a:gd name="connsiteY3" fmla="*/ 705654 h 2840846"/>
              <a:gd name="connsiteX4" fmla="*/ 2468322 w 3111042"/>
              <a:gd name="connsiteY4" fmla="*/ 943779 h 2840846"/>
              <a:gd name="connsiteX5" fmla="*/ 2611197 w 3111042"/>
              <a:gd name="connsiteY5" fmla="*/ 1169998 h 2840846"/>
              <a:gd name="connsiteX6" fmla="*/ 2749309 w 3111042"/>
              <a:gd name="connsiteY6" fmla="*/ 1417667 h 2840846"/>
              <a:gd name="connsiteX7" fmla="*/ 2880278 w 3111042"/>
              <a:gd name="connsiteY7" fmla="*/ 1677205 h 2840846"/>
              <a:gd name="connsiteX8" fmla="*/ 2996959 w 3111042"/>
              <a:gd name="connsiteY8" fmla="*/ 1951068 h 2840846"/>
              <a:gd name="connsiteX9" fmla="*/ 3111042 w 3111042"/>
              <a:gd name="connsiteY9" fmla="*/ 2240083 h 2840846"/>
              <a:gd name="connsiteX10" fmla="*/ 1263609 w 3111042"/>
              <a:gd name="connsiteY10" fmla="*/ 2840846 h 2840846"/>
              <a:gd name="connsiteX11" fmla="*/ 726832 w 3111042"/>
              <a:gd name="connsiteY11" fmla="*/ 1797324 h 2840846"/>
              <a:gd name="connsiteX12" fmla="*/ 0 w 3111042"/>
              <a:gd name="connsiteY12" fmla="*/ 991425 h 2840846"/>
              <a:gd name="connsiteX13" fmla="*/ 1661247 w 3111042"/>
              <a:gd name="connsiteY13" fmla="*/ 0 h 2840846"/>
              <a:gd name="connsiteX0" fmla="*/ 1654104 w 3103899"/>
              <a:gd name="connsiteY0" fmla="*/ 0 h 2840846"/>
              <a:gd name="connsiteX1" fmla="*/ 1882535 w 3103899"/>
              <a:gd name="connsiteY1" fmla="*/ 219879 h 2840846"/>
              <a:gd name="connsiteX2" fmla="*/ 2101610 w 3103899"/>
              <a:gd name="connsiteY2" fmla="*/ 462767 h 2840846"/>
              <a:gd name="connsiteX3" fmla="*/ 2289729 w 3103899"/>
              <a:gd name="connsiteY3" fmla="*/ 705654 h 2840846"/>
              <a:gd name="connsiteX4" fmla="*/ 2461179 w 3103899"/>
              <a:gd name="connsiteY4" fmla="*/ 943779 h 2840846"/>
              <a:gd name="connsiteX5" fmla="*/ 2604054 w 3103899"/>
              <a:gd name="connsiteY5" fmla="*/ 1169998 h 2840846"/>
              <a:gd name="connsiteX6" fmla="*/ 2742166 w 3103899"/>
              <a:gd name="connsiteY6" fmla="*/ 1417667 h 2840846"/>
              <a:gd name="connsiteX7" fmla="*/ 2873135 w 3103899"/>
              <a:gd name="connsiteY7" fmla="*/ 1677205 h 2840846"/>
              <a:gd name="connsiteX8" fmla="*/ 2989816 w 3103899"/>
              <a:gd name="connsiteY8" fmla="*/ 1951068 h 2840846"/>
              <a:gd name="connsiteX9" fmla="*/ 3103899 w 3103899"/>
              <a:gd name="connsiteY9" fmla="*/ 2240083 h 2840846"/>
              <a:gd name="connsiteX10" fmla="*/ 1256466 w 3103899"/>
              <a:gd name="connsiteY10" fmla="*/ 2840846 h 2840846"/>
              <a:gd name="connsiteX11" fmla="*/ 719689 w 3103899"/>
              <a:gd name="connsiteY11" fmla="*/ 1797324 h 2840846"/>
              <a:gd name="connsiteX12" fmla="*/ 0 w 3103899"/>
              <a:gd name="connsiteY12" fmla="*/ 993825 h 2840846"/>
              <a:gd name="connsiteX13" fmla="*/ 1654104 w 3103899"/>
              <a:gd name="connsiteY13" fmla="*/ 0 h 2840846"/>
              <a:gd name="connsiteX0" fmla="*/ 1654104 w 3103899"/>
              <a:gd name="connsiteY0" fmla="*/ 0 h 2840846"/>
              <a:gd name="connsiteX1" fmla="*/ 1882535 w 3103899"/>
              <a:gd name="connsiteY1" fmla="*/ 219879 h 2840846"/>
              <a:gd name="connsiteX2" fmla="*/ 2101610 w 3103899"/>
              <a:gd name="connsiteY2" fmla="*/ 462767 h 2840846"/>
              <a:gd name="connsiteX3" fmla="*/ 2289729 w 3103899"/>
              <a:gd name="connsiteY3" fmla="*/ 705654 h 2840846"/>
              <a:gd name="connsiteX4" fmla="*/ 2461179 w 3103899"/>
              <a:gd name="connsiteY4" fmla="*/ 943779 h 2840846"/>
              <a:gd name="connsiteX5" fmla="*/ 2604054 w 3103899"/>
              <a:gd name="connsiteY5" fmla="*/ 1169998 h 2840846"/>
              <a:gd name="connsiteX6" fmla="*/ 2742166 w 3103899"/>
              <a:gd name="connsiteY6" fmla="*/ 1417667 h 2840846"/>
              <a:gd name="connsiteX7" fmla="*/ 2873135 w 3103899"/>
              <a:gd name="connsiteY7" fmla="*/ 1677205 h 2840846"/>
              <a:gd name="connsiteX8" fmla="*/ 2989816 w 3103899"/>
              <a:gd name="connsiteY8" fmla="*/ 1951068 h 2840846"/>
              <a:gd name="connsiteX9" fmla="*/ 3103899 w 3103899"/>
              <a:gd name="connsiteY9" fmla="*/ 2240083 h 2840846"/>
              <a:gd name="connsiteX10" fmla="*/ 1263610 w 3103899"/>
              <a:gd name="connsiteY10" fmla="*/ 2840846 h 2840846"/>
              <a:gd name="connsiteX11" fmla="*/ 719689 w 3103899"/>
              <a:gd name="connsiteY11" fmla="*/ 1797324 h 2840846"/>
              <a:gd name="connsiteX12" fmla="*/ 0 w 3103899"/>
              <a:gd name="connsiteY12" fmla="*/ 993825 h 2840846"/>
              <a:gd name="connsiteX13" fmla="*/ 1654104 w 3103899"/>
              <a:gd name="connsiteY13" fmla="*/ 0 h 2840846"/>
              <a:gd name="connsiteX0" fmla="*/ 1654104 w 3096755"/>
              <a:gd name="connsiteY0" fmla="*/ 0 h 2840846"/>
              <a:gd name="connsiteX1" fmla="*/ 1882535 w 3096755"/>
              <a:gd name="connsiteY1" fmla="*/ 219879 h 2840846"/>
              <a:gd name="connsiteX2" fmla="*/ 2101610 w 3096755"/>
              <a:gd name="connsiteY2" fmla="*/ 462767 h 2840846"/>
              <a:gd name="connsiteX3" fmla="*/ 2289729 w 3096755"/>
              <a:gd name="connsiteY3" fmla="*/ 705654 h 2840846"/>
              <a:gd name="connsiteX4" fmla="*/ 2461179 w 3096755"/>
              <a:gd name="connsiteY4" fmla="*/ 943779 h 2840846"/>
              <a:gd name="connsiteX5" fmla="*/ 2604054 w 3096755"/>
              <a:gd name="connsiteY5" fmla="*/ 1169998 h 2840846"/>
              <a:gd name="connsiteX6" fmla="*/ 2742166 w 3096755"/>
              <a:gd name="connsiteY6" fmla="*/ 1417667 h 2840846"/>
              <a:gd name="connsiteX7" fmla="*/ 2873135 w 3096755"/>
              <a:gd name="connsiteY7" fmla="*/ 1677205 h 2840846"/>
              <a:gd name="connsiteX8" fmla="*/ 2989816 w 3096755"/>
              <a:gd name="connsiteY8" fmla="*/ 1951068 h 2840846"/>
              <a:gd name="connsiteX9" fmla="*/ 3096755 w 3096755"/>
              <a:gd name="connsiteY9" fmla="*/ 2228082 h 2840846"/>
              <a:gd name="connsiteX10" fmla="*/ 1263610 w 3096755"/>
              <a:gd name="connsiteY10" fmla="*/ 2840846 h 2840846"/>
              <a:gd name="connsiteX11" fmla="*/ 719689 w 3096755"/>
              <a:gd name="connsiteY11" fmla="*/ 1797324 h 2840846"/>
              <a:gd name="connsiteX12" fmla="*/ 0 w 3096755"/>
              <a:gd name="connsiteY12" fmla="*/ 993825 h 2840846"/>
              <a:gd name="connsiteX13" fmla="*/ 1654104 w 3096755"/>
              <a:gd name="connsiteY13" fmla="*/ 0 h 2840846"/>
              <a:gd name="connsiteX0" fmla="*/ 1654104 w 3094374"/>
              <a:gd name="connsiteY0" fmla="*/ 0 h 2840846"/>
              <a:gd name="connsiteX1" fmla="*/ 1882535 w 3094374"/>
              <a:gd name="connsiteY1" fmla="*/ 219879 h 2840846"/>
              <a:gd name="connsiteX2" fmla="*/ 2101610 w 3094374"/>
              <a:gd name="connsiteY2" fmla="*/ 462767 h 2840846"/>
              <a:gd name="connsiteX3" fmla="*/ 2289729 w 3094374"/>
              <a:gd name="connsiteY3" fmla="*/ 705654 h 2840846"/>
              <a:gd name="connsiteX4" fmla="*/ 2461179 w 3094374"/>
              <a:gd name="connsiteY4" fmla="*/ 943779 h 2840846"/>
              <a:gd name="connsiteX5" fmla="*/ 2604054 w 3094374"/>
              <a:gd name="connsiteY5" fmla="*/ 1169998 h 2840846"/>
              <a:gd name="connsiteX6" fmla="*/ 2742166 w 3094374"/>
              <a:gd name="connsiteY6" fmla="*/ 1417667 h 2840846"/>
              <a:gd name="connsiteX7" fmla="*/ 2873135 w 3094374"/>
              <a:gd name="connsiteY7" fmla="*/ 1677205 h 2840846"/>
              <a:gd name="connsiteX8" fmla="*/ 2989816 w 3094374"/>
              <a:gd name="connsiteY8" fmla="*/ 1951068 h 2840846"/>
              <a:gd name="connsiteX9" fmla="*/ 3094374 w 3094374"/>
              <a:gd name="connsiteY9" fmla="*/ 2230482 h 2840846"/>
              <a:gd name="connsiteX10" fmla="*/ 1263610 w 3094374"/>
              <a:gd name="connsiteY10" fmla="*/ 2840846 h 2840846"/>
              <a:gd name="connsiteX11" fmla="*/ 719689 w 3094374"/>
              <a:gd name="connsiteY11" fmla="*/ 1797324 h 2840846"/>
              <a:gd name="connsiteX12" fmla="*/ 0 w 3094374"/>
              <a:gd name="connsiteY12" fmla="*/ 993825 h 2840846"/>
              <a:gd name="connsiteX13" fmla="*/ 1654104 w 3094374"/>
              <a:gd name="connsiteY13" fmla="*/ 0 h 2840846"/>
              <a:gd name="connsiteX0" fmla="*/ 1654104 w 3094374"/>
              <a:gd name="connsiteY0" fmla="*/ 0 h 2840846"/>
              <a:gd name="connsiteX1" fmla="*/ 1882535 w 3094374"/>
              <a:gd name="connsiteY1" fmla="*/ 219879 h 2840846"/>
              <a:gd name="connsiteX2" fmla="*/ 2101610 w 3094374"/>
              <a:gd name="connsiteY2" fmla="*/ 462767 h 2840846"/>
              <a:gd name="connsiteX3" fmla="*/ 2289729 w 3094374"/>
              <a:gd name="connsiteY3" fmla="*/ 705654 h 2840846"/>
              <a:gd name="connsiteX4" fmla="*/ 2461179 w 3094374"/>
              <a:gd name="connsiteY4" fmla="*/ 943779 h 2840846"/>
              <a:gd name="connsiteX5" fmla="*/ 2604054 w 3094374"/>
              <a:gd name="connsiteY5" fmla="*/ 1169998 h 2840846"/>
              <a:gd name="connsiteX6" fmla="*/ 2742166 w 3094374"/>
              <a:gd name="connsiteY6" fmla="*/ 1417667 h 2840846"/>
              <a:gd name="connsiteX7" fmla="*/ 2870754 w 3094374"/>
              <a:gd name="connsiteY7" fmla="*/ 1677205 h 2840846"/>
              <a:gd name="connsiteX8" fmla="*/ 2989816 w 3094374"/>
              <a:gd name="connsiteY8" fmla="*/ 1951068 h 2840846"/>
              <a:gd name="connsiteX9" fmla="*/ 3094374 w 3094374"/>
              <a:gd name="connsiteY9" fmla="*/ 2230482 h 2840846"/>
              <a:gd name="connsiteX10" fmla="*/ 1263610 w 3094374"/>
              <a:gd name="connsiteY10" fmla="*/ 2840846 h 2840846"/>
              <a:gd name="connsiteX11" fmla="*/ 719689 w 3094374"/>
              <a:gd name="connsiteY11" fmla="*/ 1797324 h 2840846"/>
              <a:gd name="connsiteX12" fmla="*/ 0 w 3094374"/>
              <a:gd name="connsiteY12" fmla="*/ 993825 h 2840846"/>
              <a:gd name="connsiteX13" fmla="*/ 1654104 w 3094374"/>
              <a:gd name="connsiteY13" fmla="*/ 0 h 2840846"/>
              <a:gd name="connsiteX0" fmla="*/ 1654104 w 3094374"/>
              <a:gd name="connsiteY0" fmla="*/ 0 h 2840846"/>
              <a:gd name="connsiteX1" fmla="*/ 1882535 w 3094374"/>
              <a:gd name="connsiteY1" fmla="*/ 219879 h 2840846"/>
              <a:gd name="connsiteX2" fmla="*/ 2101610 w 3094374"/>
              <a:gd name="connsiteY2" fmla="*/ 462767 h 2840846"/>
              <a:gd name="connsiteX3" fmla="*/ 2289729 w 3094374"/>
              <a:gd name="connsiteY3" fmla="*/ 705654 h 2840846"/>
              <a:gd name="connsiteX4" fmla="*/ 2461179 w 3094374"/>
              <a:gd name="connsiteY4" fmla="*/ 943779 h 2840846"/>
              <a:gd name="connsiteX5" fmla="*/ 2604054 w 3094374"/>
              <a:gd name="connsiteY5" fmla="*/ 1169998 h 2840846"/>
              <a:gd name="connsiteX6" fmla="*/ 2735023 w 3094374"/>
              <a:gd name="connsiteY6" fmla="*/ 1417667 h 2840846"/>
              <a:gd name="connsiteX7" fmla="*/ 2870754 w 3094374"/>
              <a:gd name="connsiteY7" fmla="*/ 1677205 h 2840846"/>
              <a:gd name="connsiteX8" fmla="*/ 2989816 w 3094374"/>
              <a:gd name="connsiteY8" fmla="*/ 1951068 h 2840846"/>
              <a:gd name="connsiteX9" fmla="*/ 3094374 w 3094374"/>
              <a:gd name="connsiteY9" fmla="*/ 2230482 h 2840846"/>
              <a:gd name="connsiteX10" fmla="*/ 1263610 w 3094374"/>
              <a:gd name="connsiteY10" fmla="*/ 2840846 h 2840846"/>
              <a:gd name="connsiteX11" fmla="*/ 719689 w 3094374"/>
              <a:gd name="connsiteY11" fmla="*/ 1797324 h 2840846"/>
              <a:gd name="connsiteX12" fmla="*/ 0 w 3094374"/>
              <a:gd name="connsiteY12" fmla="*/ 993825 h 2840846"/>
              <a:gd name="connsiteX13" fmla="*/ 1654104 w 3094374"/>
              <a:gd name="connsiteY13" fmla="*/ 0 h 2840846"/>
              <a:gd name="connsiteX0" fmla="*/ 1654104 w 3094374"/>
              <a:gd name="connsiteY0" fmla="*/ 0 h 2840846"/>
              <a:gd name="connsiteX1" fmla="*/ 1882535 w 3094374"/>
              <a:gd name="connsiteY1" fmla="*/ 219879 h 2840846"/>
              <a:gd name="connsiteX2" fmla="*/ 2101610 w 3094374"/>
              <a:gd name="connsiteY2" fmla="*/ 462767 h 2840846"/>
              <a:gd name="connsiteX3" fmla="*/ 2289729 w 3094374"/>
              <a:gd name="connsiteY3" fmla="*/ 705654 h 2840846"/>
              <a:gd name="connsiteX4" fmla="*/ 2461179 w 3094374"/>
              <a:gd name="connsiteY4" fmla="*/ 943779 h 2840846"/>
              <a:gd name="connsiteX5" fmla="*/ 2596911 w 3094374"/>
              <a:gd name="connsiteY5" fmla="*/ 1172397 h 2840846"/>
              <a:gd name="connsiteX6" fmla="*/ 2735023 w 3094374"/>
              <a:gd name="connsiteY6" fmla="*/ 1417667 h 2840846"/>
              <a:gd name="connsiteX7" fmla="*/ 2870754 w 3094374"/>
              <a:gd name="connsiteY7" fmla="*/ 1677205 h 2840846"/>
              <a:gd name="connsiteX8" fmla="*/ 2989816 w 3094374"/>
              <a:gd name="connsiteY8" fmla="*/ 1951068 h 2840846"/>
              <a:gd name="connsiteX9" fmla="*/ 3094374 w 3094374"/>
              <a:gd name="connsiteY9" fmla="*/ 2230482 h 2840846"/>
              <a:gd name="connsiteX10" fmla="*/ 1263610 w 3094374"/>
              <a:gd name="connsiteY10" fmla="*/ 2840846 h 2840846"/>
              <a:gd name="connsiteX11" fmla="*/ 719689 w 3094374"/>
              <a:gd name="connsiteY11" fmla="*/ 1797324 h 2840846"/>
              <a:gd name="connsiteX12" fmla="*/ 0 w 3094374"/>
              <a:gd name="connsiteY12" fmla="*/ 993825 h 2840846"/>
              <a:gd name="connsiteX13" fmla="*/ 1654104 w 3094374"/>
              <a:gd name="connsiteY13" fmla="*/ 0 h 2840846"/>
              <a:gd name="connsiteX0" fmla="*/ 1654104 w 3094374"/>
              <a:gd name="connsiteY0" fmla="*/ 0 h 2840846"/>
              <a:gd name="connsiteX1" fmla="*/ 1882535 w 3094374"/>
              <a:gd name="connsiteY1" fmla="*/ 219879 h 2840846"/>
              <a:gd name="connsiteX2" fmla="*/ 2101610 w 3094374"/>
              <a:gd name="connsiteY2" fmla="*/ 462767 h 2840846"/>
              <a:gd name="connsiteX3" fmla="*/ 2289729 w 3094374"/>
              <a:gd name="connsiteY3" fmla="*/ 705654 h 2840846"/>
              <a:gd name="connsiteX4" fmla="*/ 2461179 w 3094374"/>
              <a:gd name="connsiteY4" fmla="*/ 943779 h 2840846"/>
              <a:gd name="connsiteX5" fmla="*/ 2596911 w 3094374"/>
              <a:gd name="connsiteY5" fmla="*/ 1172397 h 2840846"/>
              <a:gd name="connsiteX6" fmla="*/ 2735023 w 3094374"/>
              <a:gd name="connsiteY6" fmla="*/ 1417667 h 2840846"/>
              <a:gd name="connsiteX7" fmla="*/ 2865991 w 3094374"/>
              <a:gd name="connsiteY7" fmla="*/ 1677205 h 2840846"/>
              <a:gd name="connsiteX8" fmla="*/ 2989816 w 3094374"/>
              <a:gd name="connsiteY8" fmla="*/ 1951068 h 2840846"/>
              <a:gd name="connsiteX9" fmla="*/ 3094374 w 3094374"/>
              <a:gd name="connsiteY9" fmla="*/ 2230482 h 2840846"/>
              <a:gd name="connsiteX10" fmla="*/ 1263610 w 3094374"/>
              <a:gd name="connsiteY10" fmla="*/ 2840846 h 2840846"/>
              <a:gd name="connsiteX11" fmla="*/ 719689 w 3094374"/>
              <a:gd name="connsiteY11" fmla="*/ 1797324 h 2840846"/>
              <a:gd name="connsiteX12" fmla="*/ 0 w 3094374"/>
              <a:gd name="connsiteY12" fmla="*/ 993825 h 2840846"/>
              <a:gd name="connsiteX13" fmla="*/ 1654104 w 3094374"/>
              <a:gd name="connsiteY13" fmla="*/ 0 h 2840846"/>
              <a:gd name="connsiteX0" fmla="*/ 1654104 w 3094374"/>
              <a:gd name="connsiteY0" fmla="*/ 0 h 2840846"/>
              <a:gd name="connsiteX1" fmla="*/ 1882535 w 3094374"/>
              <a:gd name="connsiteY1" fmla="*/ 219879 h 2840846"/>
              <a:gd name="connsiteX2" fmla="*/ 2101610 w 3094374"/>
              <a:gd name="connsiteY2" fmla="*/ 462767 h 2840846"/>
              <a:gd name="connsiteX3" fmla="*/ 2289729 w 3094374"/>
              <a:gd name="connsiteY3" fmla="*/ 705654 h 2840846"/>
              <a:gd name="connsiteX4" fmla="*/ 2461179 w 3094374"/>
              <a:gd name="connsiteY4" fmla="*/ 943779 h 2840846"/>
              <a:gd name="connsiteX5" fmla="*/ 2596911 w 3094374"/>
              <a:gd name="connsiteY5" fmla="*/ 1172397 h 2840846"/>
              <a:gd name="connsiteX6" fmla="*/ 2735023 w 3094374"/>
              <a:gd name="connsiteY6" fmla="*/ 1417667 h 2840846"/>
              <a:gd name="connsiteX7" fmla="*/ 2865991 w 3094374"/>
              <a:gd name="connsiteY7" fmla="*/ 1677205 h 2840846"/>
              <a:gd name="connsiteX8" fmla="*/ 2982672 w 3094374"/>
              <a:gd name="connsiteY8" fmla="*/ 1951068 h 2840846"/>
              <a:gd name="connsiteX9" fmla="*/ 3094374 w 3094374"/>
              <a:gd name="connsiteY9" fmla="*/ 2230482 h 2840846"/>
              <a:gd name="connsiteX10" fmla="*/ 1263610 w 3094374"/>
              <a:gd name="connsiteY10" fmla="*/ 2840846 h 2840846"/>
              <a:gd name="connsiteX11" fmla="*/ 719689 w 3094374"/>
              <a:gd name="connsiteY11" fmla="*/ 1797324 h 2840846"/>
              <a:gd name="connsiteX12" fmla="*/ 0 w 3094374"/>
              <a:gd name="connsiteY12" fmla="*/ 993825 h 2840846"/>
              <a:gd name="connsiteX13" fmla="*/ 1654104 w 3094374"/>
              <a:gd name="connsiteY13" fmla="*/ 0 h 2840846"/>
              <a:gd name="connsiteX0" fmla="*/ 1654104 w 3094374"/>
              <a:gd name="connsiteY0" fmla="*/ 0 h 2840846"/>
              <a:gd name="connsiteX1" fmla="*/ 1882535 w 3094374"/>
              <a:gd name="connsiteY1" fmla="*/ 219879 h 2840846"/>
              <a:gd name="connsiteX2" fmla="*/ 2101610 w 3094374"/>
              <a:gd name="connsiteY2" fmla="*/ 462767 h 2840846"/>
              <a:gd name="connsiteX3" fmla="*/ 2289729 w 3094374"/>
              <a:gd name="connsiteY3" fmla="*/ 705654 h 2840846"/>
              <a:gd name="connsiteX4" fmla="*/ 2454036 w 3094374"/>
              <a:gd name="connsiteY4" fmla="*/ 941380 h 2840846"/>
              <a:gd name="connsiteX5" fmla="*/ 2596911 w 3094374"/>
              <a:gd name="connsiteY5" fmla="*/ 1172397 h 2840846"/>
              <a:gd name="connsiteX6" fmla="*/ 2735023 w 3094374"/>
              <a:gd name="connsiteY6" fmla="*/ 1417667 h 2840846"/>
              <a:gd name="connsiteX7" fmla="*/ 2865991 w 3094374"/>
              <a:gd name="connsiteY7" fmla="*/ 1677205 h 2840846"/>
              <a:gd name="connsiteX8" fmla="*/ 2982672 w 3094374"/>
              <a:gd name="connsiteY8" fmla="*/ 1951068 h 2840846"/>
              <a:gd name="connsiteX9" fmla="*/ 3094374 w 3094374"/>
              <a:gd name="connsiteY9" fmla="*/ 2230482 h 2840846"/>
              <a:gd name="connsiteX10" fmla="*/ 1263610 w 3094374"/>
              <a:gd name="connsiteY10" fmla="*/ 2840846 h 2840846"/>
              <a:gd name="connsiteX11" fmla="*/ 719689 w 3094374"/>
              <a:gd name="connsiteY11" fmla="*/ 1797324 h 2840846"/>
              <a:gd name="connsiteX12" fmla="*/ 0 w 3094374"/>
              <a:gd name="connsiteY12" fmla="*/ 993825 h 2840846"/>
              <a:gd name="connsiteX13" fmla="*/ 1654104 w 3094374"/>
              <a:gd name="connsiteY13" fmla="*/ 0 h 2840846"/>
              <a:gd name="connsiteX0" fmla="*/ 1654104 w 3094374"/>
              <a:gd name="connsiteY0" fmla="*/ 0 h 2840846"/>
              <a:gd name="connsiteX1" fmla="*/ 1882535 w 3094374"/>
              <a:gd name="connsiteY1" fmla="*/ 219879 h 2840846"/>
              <a:gd name="connsiteX2" fmla="*/ 2094466 w 3094374"/>
              <a:gd name="connsiteY2" fmla="*/ 462767 h 2840846"/>
              <a:gd name="connsiteX3" fmla="*/ 2289729 w 3094374"/>
              <a:gd name="connsiteY3" fmla="*/ 705654 h 2840846"/>
              <a:gd name="connsiteX4" fmla="*/ 2454036 w 3094374"/>
              <a:gd name="connsiteY4" fmla="*/ 941380 h 2840846"/>
              <a:gd name="connsiteX5" fmla="*/ 2596911 w 3094374"/>
              <a:gd name="connsiteY5" fmla="*/ 1172397 h 2840846"/>
              <a:gd name="connsiteX6" fmla="*/ 2735023 w 3094374"/>
              <a:gd name="connsiteY6" fmla="*/ 1417667 h 2840846"/>
              <a:gd name="connsiteX7" fmla="*/ 2865991 w 3094374"/>
              <a:gd name="connsiteY7" fmla="*/ 1677205 h 2840846"/>
              <a:gd name="connsiteX8" fmla="*/ 2982672 w 3094374"/>
              <a:gd name="connsiteY8" fmla="*/ 1951068 h 2840846"/>
              <a:gd name="connsiteX9" fmla="*/ 3094374 w 3094374"/>
              <a:gd name="connsiteY9" fmla="*/ 2230482 h 2840846"/>
              <a:gd name="connsiteX10" fmla="*/ 1263610 w 3094374"/>
              <a:gd name="connsiteY10" fmla="*/ 2840846 h 2840846"/>
              <a:gd name="connsiteX11" fmla="*/ 719689 w 3094374"/>
              <a:gd name="connsiteY11" fmla="*/ 1797324 h 2840846"/>
              <a:gd name="connsiteX12" fmla="*/ 0 w 3094374"/>
              <a:gd name="connsiteY12" fmla="*/ 993825 h 2840846"/>
              <a:gd name="connsiteX13" fmla="*/ 1654104 w 3094374"/>
              <a:gd name="connsiteY13" fmla="*/ 0 h 2840846"/>
              <a:gd name="connsiteX0" fmla="*/ 1654104 w 3094374"/>
              <a:gd name="connsiteY0" fmla="*/ 0 h 2836045"/>
              <a:gd name="connsiteX1" fmla="*/ 1882535 w 3094374"/>
              <a:gd name="connsiteY1" fmla="*/ 215078 h 2836045"/>
              <a:gd name="connsiteX2" fmla="*/ 2094466 w 3094374"/>
              <a:gd name="connsiteY2" fmla="*/ 457966 h 2836045"/>
              <a:gd name="connsiteX3" fmla="*/ 2289729 w 3094374"/>
              <a:gd name="connsiteY3" fmla="*/ 700853 h 2836045"/>
              <a:gd name="connsiteX4" fmla="*/ 2454036 w 3094374"/>
              <a:gd name="connsiteY4" fmla="*/ 936579 h 2836045"/>
              <a:gd name="connsiteX5" fmla="*/ 2596911 w 3094374"/>
              <a:gd name="connsiteY5" fmla="*/ 1167596 h 2836045"/>
              <a:gd name="connsiteX6" fmla="*/ 2735023 w 3094374"/>
              <a:gd name="connsiteY6" fmla="*/ 1412866 h 2836045"/>
              <a:gd name="connsiteX7" fmla="*/ 2865991 w 3094374"/>
              <a:gd name="connsiteY7" fmla="*/ 1672404 h 2836045"/>
              <a:gd name="connsiteX8" fmla="*/ 2982672 w 3094374"/>
              <a:gd name="connsiteY8" fmla="*/ 1946267 h 2836045"/>
              <a:gd name="connsiteX9" fmla="*/ 3094374 w 3094374"/>
              <a:gd name="connsiteY9" fmla="*/ 2225681 h 2836045"/>
              <a:gd name="connsiteX10" fmla="*/ 1263610 w 3094374"/>
              <a:gd name="connsiteY10" fmla="*/ 2836045 h 2836045"/>
              <a:gd name="connsiteX11" fmla="*/ 719689 w 3094374"/>
              <a:gd name="connsiteY11" fmla="*/ 1792523 h 2836045"/>
              <a:gd name="connsiteX12" fmla="*/ 0 w 3094374"/>
              <a:gd name="connsiteY12" fmla="*/ 989024 h 2836045"/>
              <a:gd name="connsiteX13" fmla="*/ 1654104 w 3094374"/>
              <a:gd name="connsiteY13" fmla="*/ 0 h 2836045"/>
              <a:gd name="connsiteX0" fmla="*/ 1654104 w 3094374"/>
              <a:gd name="connsiteY0" fmla="*/ 0 h 2836045"/>
              <a:gd name="connsiteX1" fmla="*/ 1884916 w 3094374"/>
              <a:gd name="connsiteY1" fmla="*/ 222278 h 2836045"/>
              <a:gd name="connsiteX2" fmla="*/ 2094466 w 3094374"/>
              <a:gd name="connsiteY2" fmla="*/ 457966 h 2836045"/>
              <a:gd name="connsiteX3" fmla="*/ 2289729 w 3094374"/>
              <a:gd name="connsiteY3" fmla="*/ 700853 h 2836045"/>
              <a:gd name="connsiteX4" fmla="*/ 2454036 w 3094374"/>
              <a:gd name="connsiteY4" fmla="*/ 936579 h 2836045"/>
              <a:gd name="connsiteX5" fmla="*/ 2596911 w 3094374"/>
              <a:gd name="connsiteY5" fmla="*/ 1167596 h 2836045"/>
              <a:gd name="connsiteX6" fmla="*/ 2735023 w 3094374"/>
              <a:gd name="connsiteY6" fmla="*/ 1412866 h 2836045"/>
              <a:gd name="connsiteX7" fmla="*/ 2865991 w 3094374"/>
              <a:gd name="connsiteY7" fmla="*/ 1672404 h 2836045"/>
              <a:gd name="connsiteX8" fmla="*/ 2982672 w 3094374"/>
              <a:gd name="connsiteY8" fmla="*/ 1946267 h 2836045"/>
              <a:gd name="connsiteX9" fmla="*/ 3094374 w 3094374"/>
              <a:gd name="connsiteY9" fmla="*/ 2225681 h 2836045"/>
              <a:gd name="connsiteX10" fmla="*/ 1263610 w 3094374"/>
              <a:gd name="connsiteY10" fmla="*/ 2836045 h 2836045"/>
              <a:gd name="connsiteX11" fmla="*/ 719689 w 3094374"/>
              <a:gd name="connsiteY11" fmla="*/ 1792523 h 2836045"/>
              <a:gd name="connsiteX12" fmla="*/ 0 w 3094374"/>
              <a:gd name="connsiteY12" fmla="*/ 989024 h 2836045"/>
              <a:gd name="connsiteX13" fmla="*/ 1654104 w 3094374"/>
              <a:gd name="connsiteY13" fmla="*/ 0 h 2836045"/>
              <a:gd name="connsiteX0" fmla="*/ 1656485 w 3094374"/>
              <a:gd name="connsiteY0" fmla="*/ 0 h 2831245"/>
              <a:gd name="connsiteX1" fmla="*/ 1884916 w 3094374"/>
              <a:gd name="connsiteY1" fmla="*/ 217478 h 2831245"/>
              <a:gd name="connsiteX2" fmla="*/ 2094466 w 3094374"/>
              <a:gd name="connsiteY2" fmla="*/ 453166 h 2831245"/>
              <a:gd name="connsiteX3" fmla="*/ 2289729 w 3094374"/>
              <a:gd name="connsiteY3" fmla="*/ 696053 h 2831245"/>
              <a:gd name="connsiteX4" fmla="*/ 2454036 w 3094374"/>
              <a:gd name="connsiteY4" fmla="*/ 931779 h 2831245"/>
              <a:gd name="connsiteX5" fmla="*/ 2596911 w 3094374"/>
              <a:gd name="connsiteY5" fmla="*/ 1162796 h 2831245"/>
              <a:gd name="connsiteX6" fmla="*/ 2735023 w 3094374"/>
              <a:gd name="connsiteY6" fmla="*/ 1408066 h 2831245"/>
              <a:gd name="connsiteX7" fmla="*/ 2865991 w 3094374"/>
              <a:gd name="connsiteY7" fmla="*/ 1667604 h 2831245"/>
              <a:gd name="connsiteX8" fmla="*/ 2982672 w 3094374"/>
              <a:gd name="connsiteY8" fmla="*/ 1941467 h 2831245"/>
              <a:gd name="connsiteX9" fmla="*/ 3094374 w 3094374"/>
              <a:gd name="connsiteY9" fmla="*/ 2220881 h 2831245"/>
              <a:gd name="connsiteX10" fmla="*/ 1263610 w 3094374"/>
              <a:gd name="connsiteY10" fmla="*/ 2831245 h 2831245"/>
              <a:gd name="connsiteX11" fmla="*/ 719689 w 3094374"/>
              <a:gd name="connsiteY11" fmla="*/ 1787723 h 2831245"/>
              <a:gd name="connsiteX12" fmla="*/ 0 w 3094374"/>
              <a:gd name="connsiteY12" fmla="*/ 984224 h 2831245"/>
              <a:gd name="connsiteX13" fmla="*/ 1656485 w 3094374"/>
              <a:gd name="connsiteY13" fmla="*/ 0 h 2831245"/>
              <a:gd name="connsiteX0" fmla="*/ 1654103 w 3091992"/>
              <a:gd name="connsiteY0" fmla="*/ 0 h 2831245"/>
              <a:gd name="connsiteX1" fmla="*/ 1882534 w 3091992"/>
              <a:gd name="connsiteY1" fmla="*/ 217478 h 2831245"/>
              <a:gd name="connsiteX2" fmla="*/ 2092084 w 3091992"/>
              <a:gd name="connsiteY2" fmla="*/ 453166 h 2831245"/>
              <a:gd name="connsiteX3" fmla="*/ 2287347 w 3091992"/>
              <a:gd name="connsiteY3" fmla="*/ 696053 h 2831245"/>
              <a:gd name="connsiteX4" fmla="*/ 2451654 w 3091992"/>
              <a:gd name="connsiteY4" fmla="*/ 931779 h 2831245"/>
              <a:gd name="connsiteX5" fmla="*/ 2594529 w 3091992"/>
              <a:gd name="connsiteY5" fmla="*/ 1162796 h 2831245"/>
              <a:gd name="connsiteX6" fmla="*/ 2732641 w 3091992"/>
              <a:gd name="connsiteY6" fmla="*/ 1408066 h 2831245"/>
              <a:gd name="connsiteX7" fmla="*/ 2863609 w 3091992"/>
              <a:gd name="connsiteY7" fmla="*/ 1667604 h 2831245"/>
              <a:gd name="connsiteX8" fmla="*/ 2980290 w 3091992"/>
              <a:gd name="connsiteY8" fmla="*/ 1941467 h 2831245"/>
              <a:gd name="connsiteX9" fmla="*/ 3091992 w 3091992"/>
              <a:gd name="connsiteY9" fmla="*/ 2220881 h 2831245"/>
              <a:gd name="connsiteX10" fmla="*/ 1261228 w 3091992"/>
              <a:gd name="connsiteY10" fmla="*/ 2831245 h 2831245"/>
              <a:gd name="connsiteX11" fmla="*/ 717307 w 3091992"/>
              <a:gd name="connsiteY11" fmla="*/ 1787723 h 2831245"/>
              <a:gd name="connsiteX12" fmla="*/ 0 w 3091992"/>
              <a:gd name="connsiteY12" fmla="*/ 989024 h 2831245"/>
              <a:gd name="connsiteX13" fmla="*/ 1654103 w 3091992"/>
              <a:gd name="connsiteY13" fmla="*/ 0 h 2831245"/>
              <a:gd name="connsiteX0" fmla="*/ 1654103 w 3091992"/>
              <a:gd name="connsiteY0" fmla="*/ 0 h 2831245"/>
              <a:gd name="connsiteX1" fmla="*/ 1875390 w 3091992"/>
              <a:gd name="connsiteY1" fmla="*/ 217478 h 2831245"/>
              <a:gd name="connsiteX2" fmla="*/ 2092084 w 3091992"/>
              <a:gd name="connsiteY2" fmla="*/ 453166 h 2831245"/>
              <a:gd name="connsiteX3" fmla="*/ 2287347 w 3091992"/>
              <a:gd name="connsiteY3" fmla="*/ 696053 h 2831245"/>
              <a:gd name="connsiteX4" fmla="*/ 2451654 w 3091992"/>
              <a:gd name="connsiteY4" fmla="*/ 931779 h 2831245"/>
              <a:gd name="connsiteX5" fmla="*/ 2594529 w 3091992"/>
              <a:gd name="connsiteY5" fmla="*/ 1162796 h 2831245"/>
              <a:gd name="connsiteX6" fmla="*/ 2732641 w 3091992"/>
              <a:gd name="connsiteY6" fmla="*/ 1408066 h 2831245"/>
              <a:gd name="connsiteX7" fmla="*/ 2863609 w 3091992"/>
              <a:gd name="connsiteY7" fmla="*/ 1667604 h 2831245"/>
              <a:gd name="connsiteX8" fmla="*/ 2980290 w 3091992"/>
              <a:gd name="connsiteY8" fmla="*/ 1941467 h 2831245"/>
              <a:gd name="connsiteX9" fmla="*/ 3091992 w 3091992"/>
              <a:gd name="connsiteY9" fmla="*/ 2220881 h 2831245"/>
              <a:gd name="connsiteX10" fmla="*/ 1261228 w 3091992"/>
              <a:gd name="connsiteY10" fmla="*/ 2831245 h 2831245"/>
              <a:gd name="connsiteX11" fmla="*/ 717307 w 3091992"/>
              <a:gd name="connsiteY11" fmla="*/ 1787723 h 2831245"/>
              <a:gd name="connsiteX12" fmla="*/ 0 w 3091992"/>
              <a:gd name="connsiteY12" fmla="*/ 989024 h 2831245"/>
              <a:gd name="connsiteX13" fmla="*/ 1654103 w 3091992"/>
              <a:gd name="connsiteY13" fmla="*/ 0 h 2831245"/>
              <a:gd name="connsiteX0" fmla="*/ 1658865 w 3091992"/>
              <a:gd name="connsiteY0" fmla="*/ 0 h 2826445"/>
              <a:gd name="connsiteX1" fmla="*/ 1875390 w 3091992"/>
              <a:gd name="connsiteY1" fmla="*/ 212678 h 2826445"/>
              <a:gd name="connsiteX2" fmla="*/ 2092084 w 3091992"/>
              <a:gd name="connsiteY2" fmla="*/ 448366 h 2826445"/>
              <a:gd name="connsiteX3" fmla="*/ 2287347 w 3091992"/>
              <a:gd name="connsiteY3" fmla="*/ 691253 h 2826445"/>
              <a:gd name="connsiteX4" fmla="*/ 2451654 w 3091992"/>
              <a:gd name="connsiteY4" fmla="*/ 926979 h 2826445"/>
              <a:gd name="connsiteX5" fmla="*/ 2594529 w 3091992"/>
              <a:gd name="connsiteY5" fmla="*/ 1157996 h 2826445"/>
              <a:gd name="connsiteX6" fmla="*/ 2732641 w 3091992"/>
              <a:gd name="connsiteY6" fmla="*/ 1403266 h 2826445"/>
              <a:gd name="connsiteX7" fmla="*/ 2863609 w 3091992"/>
              <a:gd name="connsiteY7" fmla="*/ 1662804 h 2826445"/>
              <a:gd name="connsiteX8" fmla="*/ 2980290 w 3091992"/>
              <a:gd name="connsiteY8" fmla="*/ 1936667 h 2826445"/>
              <a:gd name="connsiteX9" fmla="*/ 3091992 w 3091992"/>
              <a:gd name="connsiteY9" fmla="*/ 2216081 h 2826445"/>
              <a:gd name="connsiteX10" fmla="*/ 1261228 w 3091992"/>
              <a:gd name="connsiteY10" fmla="*/ 2826445 h 2826445"/>
              <a:gd name="connsiteX11" fmla="*/ 717307 w 3091992"/>
              <a:gd name="connsiteY11" fmla="*/ 1782923 h 2826445"/>
              <a:gd name="connsiteX12" fmla="*/ 0 w 3091992"/>
              <a:gd name="connsiteY12" fmla="*/ 984224 h 2826445"/>
              <a:gd name="connsiteX13" fmla="*/ 1658865 w 3091992"/>
              <a:gd name="connsiteY13" fmla="*/ 0 h 2826445"/>
              <a:gd name="connsiteX0" fmla="*/ 1654102 w 3087229"/>
              <a:gd name="connsiteY0" fmla="*/ 0 h 2826445"/>
              <a:gd name="connsiteX1" fmla="*/ 1870627 w 3087229"/>
              <a:gd name="connsiteY1" fmla="*/ 212678 h 2826445"/>
              <a:gd name="connsiteX2" fmla="*/ 2087321 w 3087229"/>
              <a:gd name="connsiteY2" fmla="*/ 448366 h 2826445"/>
              <a:gd name="connsiteX3" fmla="*/ 2282584 w 3087229"/>
              <a:gd name="connsiteY3" fmla="*/ 691253 h 2826445"/>
              <a:gd name="connsiteX4" fmla="*/ 2446891 w 3087229"/>
              <a:gd name="connsiteY4" fmla="*/ 926979 h 2826445"/>
              <a:gd name="connsiteX5" fmla="*/ 2589766 w 3087229"/>
              <a:gd name="connsiteY5" fmla="*/ 1157996 h 2826445"/>
              <a:gd name="connsiteX6" fmla="*/ 2727878 w 3087229"/>
              <a:gd name="connsiteY6" fmla="*/ 1403266 h 2826445"/>
              <a:gd name="connsiteX7" fmla="*/ 2858846 w 3087229"/>
              <a:gd name="connsiteY7" fmla="*/ 1662804 h 2826445"/>
              <a:gd name="connsiteX8" fmla="*/ 2975527 w 3087229"/>
              <a:gd name="connsiteY8" fmla="*/ 1936667 h 2826445"/>
              <a:gd name="connsiteX9" fmla="*/ 3087229 w 3087229"/>
              <a:gd name="connsiteY9" fmla="*/ 2216081 h 2826445"/>
              <a:gd name="connsiteX10" fmla="*/ 1256465 w 3087229"/>
              <a:gd name="connsiteY10" fmla="*/ 2826445 h 2826445"/>
              <a:gd name="connsiteX11" fmla="*/ 712544 w 3087229"/>
              <a:gd name="connsiteY11" fmla="*/ 1782923 h 2826445"/>
              <a:gd name="connsiteX12" fmla="*/ 0 w 3087229"/>
              <a:gd name="connsiteY12" fmla="*/ 981824 h 2826445"/>
              <a:gd name="connsiteX13" fmla="*/ 1654102 w 3087229"/>
              <a:gd name="connsiteY13" fmla="*/ 0 h 2826445"/>
              <a:gd name="connsiteX0" fmla="*/ 1646958 w 3080085"/>
              <a:gd name="connsiteY0" fmla="*/ 0 h 2826445"/>
              <a:gd name="connsiteX1" fmla="*/ 1863483 w 3080085"/>
              <a:gd name="connsiteY1" fmla="*/ 212678 h 2826445"/>
              <a:gd name="connsiteX2" fmla="*/ 2080177 w 3080085"/>
              <a:gd name="connsiteY2" fmla="*/ 448366 h 2826445"/>
              <a:gd name="connsiteX3" fmla="*/ 2275440 w 3080085"/>
              <a:gd name="connsiteY3" fmla="*/ 691253 h 2826445"/>
              <a:gd name="connsiteX4" fmla="*/ 2439747 w 3080085"/>
              <a:gd name="connsiteY4" fmla="*/ 926979 h 2826445"/>
              <a:gd name="connsiteX5" fmla="*/ 2582622 w 3080085"/>
              <a:gd name="connsiteY5" fmla="*/ 1157996 h 2826445"/>
              <a:gd name="connsiteX6" fmla="*/ 2720734 w 3080085"/>
              <a:gd name="connsiteY6" fmla="*/ 1403266 h 2826445"/>
              <a:gd name="connsiteX7" fmla="*/ 2851702 w 3080085"/>
              <a:gd name="connsiteY7" fmla="*/ 1662804 h 2826445"/>
              <a:gd name="connsiteX8" fmla="*/ 2968383 w 3080085"/>
              <a:gd name="connsiteY8" fmla="*/ 1936667 h 2826445"/>
              <a:gd name="connsiteX9" fmla="*/ 3080085 w 3080085"/>
              <a:gd name="connsiteY9" fmla="*/ 2216081 h 2826445"/>
              <a:gd name="connsiteX10" fmla="*/ 1249321 w 3080085"/>
              <a:gd name="connsiteY10" fmla="*/ 2826445 h 2826445"/>
              <a:gd name="connsiteX11" fmla="*/ 705400 w 3080085"/>
              <a:gd name="connsiteY11" fmla="*/ 1782923 h 2826445"/>
              <a:gd name="connsiteX12" fmla="*/ 0 w 3080085"/>
              <a:gd name="connsiteY12" fmla="*/ 979424 h 2826445"/>
              <a:gd name="connsiteX13" fmla="*/ 1646958 w 3080085"/>
              <a:gd name="connsiteY13" fmla="*/ 0 h 2826445"/>
              <a:gd name="connsiteX0" fmla="*/ 1646958 w 3080085"/>
              <a:gd name="connsiteY0" fmla="*/ 0 h 2824045"/>
              <a:gd name="connsiteX1" fmla="*/ 1863483 w 3080085"/>
              <a:gd name="connsiteY1" fmla="*/ 212678 h 2824045"/>
              <a:gd name="connsiteX2" fmla="*/ 2080177 w 3080085"/>
              <a:gd name="connsiteY2" fmla="*/ 448366 h 2824045"/>
              <a:gd name="connsiteX3" fmla="*/ 2275440 w 3080085"/>
              <a:gd name="connsiteY3" fmla="*/ 691253 h 2824045"/>
              <a:gd name="connsiteX4" fmla="*/ 2439747 w 3080085"/>
              <a:gd name="connsiteY4" fmla="*/ 926979 h 2824045"/>
              <a:gd name="connsiteX5" fmla="*/ 2582622 w 3080085"/>
              <a:gd name="connsiteY5" fmla="*/ 1157996 h 2824045"/>
              <a:gd name="connsiteX6" fmla="*/ 2720734 w 3080085"/>
              <a:gd name="connsiteY6" fmla="*/ 1403266 h 2824045"/>
              <a:gd name="connsiteX7" fmla="*/ 2851702 w 3080085"/>
              <a:gd name="connsiteY7" fmla="*/ 1662804 h 2824045"/>
              <a:gd name="connsiteX8" fmla="*/ 2968383 w 3080085"/>
              <a:gd name="connsiteY8" fmla="*/ 1936667 h 2824045"/>
              <a:gd name="connsiteX9" fmla="*/ 3080085 w 3080085"/>
              <a:gd name="connsiteY9" fmla="*/ 2216081 h 2824045"/>
              <a:gd name="connsiteX10" fmla="*/ 1254084 w 3080085"/>
              <a:gd name="connsiteY10" fmla="*/ 2824045 h 2824045"/>
              <a:gd name="connsiteX11" fmla="*/ 705400 w 3080085"/>
              <a:gd name="connsiteY11" fmla="*/ 1782923 h 2824045"/>
              <a:gd name="connsiteX12" fmla="*/ 0 w 3080085"/>
              <a:gd name="connsiteY12" fmla="*/ 979424 h 2824045"/>
              <a:gd name="connsiteX13" fmla="*/ 1646958 w 3080085"/>
              <a:gd name="connsiteY13" fmla="*/ 0 h 2824045"/>
              <a:gd name="connsiteX0" fmla="*/ 1646958 w 3077703"/>
              <a:gd name="connsiteY0" fmla="*/ 0 h 2824045"/>
              <a:gd name="connsiteX1" fmla="*/ 1863483 w 3077703"/>
              <a:gd name="connsiteY1" fmla="*/ 212678 h 2824045"/>
              <a:gd name="connsiteX2" fmla="*/ 2080177 w 3077703"/>
              <a:gd name="connsiteY2" fmla="*/ 448366 h 2824045"/>
              <a:gd name="connsiteX3" fmla="*/ 2275440 w 3077703"/>
              <a:gd name="connsiteY3" fmla="*/ 691253 h 2824045"/>
              <a:gd name="connsiteX4" fmla="*/ 2439747 w 3077703"/>
              <a:gd name="connsiteY4" fmla="*/ 926979 h 2824045"/>
              <a:gd name="connsiteX5" fmla="*/ 2582622 w 3077703"/>
              <a:gd name="connsiteY5" fmla="*/ 1157996 h 2824045"/>
              <a:gd name="connsiteX6" fmla="*/ 2720734 w 3077703"/>
              <a:gd name="connsiteY6" fmla="*/ 1403266 h 2824045"/>
              <a:gd name="connsiteX7" fmla="*/ 2851702 w 3077703"/>
              <a:gd name="connsiteY7" fmla="*/ 1662804 h 2824045"/>
              <a:gd name="connsiteX8" fmla="*/ 2968383 w 3077703"/>
              <a:gd name="connsiteY8" fmla="*/ 1936667 h 2824045"/>
              <a:gd name="connsiteX9" fmla="*/ 3077703 w 3077703"/>
              <a:gd name="connsiteY9" fmla="*/ 2216082 h 2824045"/>
              <a:gd name="connsiteX10" fmla="*/ 1254084 w 3077703"/>
              <a:gd name="connsiteY10" fmla="*/ 2824045 h 2824045"/>
              <a:gd name="connsiteX11" fmla="*/ 705400 w 3077703"/>
              <a:gd name="connsiteY11" fmla="*/ 1782923 h 2824045"/>
              <a:gd name="connsiteX12" fmla="*/ 0 w 3077703"/>
              <a:gd name="connsiteY12" fmla="*/ 979424 h 2824045"/>
              <a:gd name="connsiteX13" fmla="*/ 1646958 w 3077703"/>
              <a:gd name="connsiteY13" fmla="*/ 0 h 2824045"/>
              <a:gd name="connsiteX0" fmla="*/ 1644576 w 3077703"/>
              <a:gd name="connsiteY0" fmla="*/ 0 h 2821645"/>
              <a:gd name="connsiteX1" fmla="*/ 1863483 w 3077703"/>
              <a:gd name="connsiteY1" fmla="*/ 210278 h 2821645"/>
              <a:gd name="connsiteX2" fmla="*/ 2080177 w 3077703"/>
              <a:gd name="connsiteY2" fmla="*/ 445966 h 2821645"/>
              <a:gd name="connsiteX3" fmla="*/ 2275440 w 3077703"/>
              <a:gd name="connsiteY3" fmla="*/ 688853 h 2821645"/>
              <a:gd name="connsiteX4" fmla="*/ 2439747 w 3077703"/>
              <a:gd name="connsiteY4" fmla="*/ 924579 h 2821645"/>
              <a:gd name="connsiteX5" fmla="*/ 2582622 w 3077703"/>
              <a:gd name="connsiteY5" fmla="*/ 1155596 h 2821645"/>
              <a:gd name="connsiteX6" fmla="*/ 2720734 w 3077703"/>
              <a:gd name="connsiteY6" fmla="*/ 1400866 h 2821645"/>
              <a:gd name="connsiteX7" fmla="*/ 2851702 w 3077703"/>
              <a:gd name="connsiteY7" fmla="*/ 1660404 h 2821645"/>
              <a:gd name="connsiteX8" fmla="*/ 2968383 w 3077703"/>
              <a:gd name="connsiteY8" fmla="*/ 1934267 h 2821645"/>
              <a:gd name="connsiteX9" fmla="*/ 3077703 w 3077703"/>
              <a:gd name="connsiteY9" fmla="*/ 2213682 h 2821645"/>
              <a:gd name="connsiteX10" fmla="*/ 1254084 w 3077703"/>
              <a:gd name="connsiteY10" fmla="*/ 2821645 h 2821645"/>
              <a:gd name="connsiteX11" fmla="*/ 705400 w 3077703"/>
              <a:gd name="connsiteY11" fmla="*/ 1780523 h 2821645"/>
              <a:gd name="connsiteX12" fmla="*/ 0 w 3077703"/>
              <a:gd name="connsiteY12" fmla="*/ 977024 h 2821645"/>
              <a:gd name="connsiteX13" fmla="*/ 1644576 w 3077703"/>
              <a:gd name="connsiteY13" fmla="*/ 0 h 2821645"/>
              <a:gd name="connsiteX0" fmla="*/ 1644576 w 3077703"/>
              <a:gd name="connsiteY0" fmla="*/ 0 h 2821645"/>
              <a:gd name="connsiteX1" fmla="*/ 1863483 w 3077703"/>
              <a:gd name="connsiteY1" fmla="*/ 210278 h 2821645"/>
              <a:gd name="connsiteX2" fmla="*/ 2080177 w 3077703"/>
              <a:gd name="connsiteY2" fmla="*/ 445966 h 2821645"/>
              <a:gd name="connsiteX3" fmla="*/ 2275440 w 3077703"/>
              <a:gd name="connsiteY3" fmla="*/ 688853 h 2821645"/>
              <a:gd name="connsiteX4" fmla="*/ 2439747 w 3077703"/>
              <a:gd name="connsiteY4" fmla="*/ 924579 h 2821645"/>
              <a:gd name="connsiteX5" fmla="*/ 2582622 w 3077703"/>
              <a:gd name="connsiteY5" fmla="*/ 1155596 h 2821645"/>
              <a:gd name="connsiteX6" fmla="*/ 2720734 w 3077703"/>
              <a:gd name="connsiteY6" fmla="*/ 1400866 h 2821645"/>
              <a:gd name="connsiteX7" fmla="*/ 2851702 w 3077703"/>
              <a:gd name="connsiteY7" fmla="*/ 1660404 h 2821645"/>
              <a:gd name="connsiteX8" fmla="*/ 2968383 w 3077703"/>
              <a:gd name="connsiteY8" fmla="*/ 1934267 h 2821645"/>
              <a:gd name="connsiteX9" fmla="*/ 3077703 w 3077703"/>
              <a:gd name="connsiteY9" fmla="*/ 2213682 h 2821645"/>
              <a:gd name="connsiteX10" fmla="*/ 1254084 w 3077703"/>
              <a:gd name="connsiteY10" fmla="*/ 2821645 h 2821645"/>
              <a:gd name="connsiteX11" fmla="*/ 705400 w 3077703"/>
              <a:gd name="connsiteY11" fmla="*/ 1780523 h 2821645"/>
              <a:gd name="connsiteX12" fmla="*/ 0 w 3077703"/>
              <a:gd name="connsiteY12" fmla="*/ 977024 h 2821645"/>
              <a:gd name="connsiteX13" fmla="*/ 1644576 w 3077703"/>
              <a:gd name="connsiteY13" fmla="*/ 0 h 2821645"/>
              <a:gd name="connsiteX0" fmla="*/ 1644576 w 3077703"/>
              <a:gd name="connsiteY0" fmla="*/ 0 h 2821645"/>
              <a:gd name="connsiteX1" fmla="*/ 1863483 w 3077703"/>
              <a:gd name="connsiteY1" fmla="*/ 210278 h 2821645"/>
              <a:gd name="connsiteX2" fmla="*/ 2080177 w 3077703"/>
              <a:gd name="connsiteY2" fmla="*/ 445966 h 2821645"/>
              <a:gd name="connsiteX3" fmla="*/ 2273058 w 3077703"/>
              <a:gd name="connsiteY3" fmla="*/ 691253 h 2821645"/>
              <a:gd name="connsiteX4" fmla="*/ 2439747 w 3077703"/>
              <a:gd name="connsiteY4" fmla="*/ 924579 h 2821645"/>
              <a:gd name="connsiteX5" fmla="*/ 2582622 w 3077703"/>
              <a:gd name="connsiteY5" fmla="*/ 1155596 h 2821645"/>
              <a:gd name="connsiteX6" fmla="*/ 2720734 w 3077703"/>
              <a:gd name="connsiteY6" fmla="*/ 1400866 h 2821645"/>
              <a:gd name="connsiteX7" fmla="*/ 2851702 w 3077703"/>
              <a:gd name="connsiteY7" fmla="*/ 1660404 h 2821645"/>
              <a:gd name="connsiteX8" fmla="*/ 2968383 w 3077703"/>
              <a:gd name="connsiteY8" fmla="*/ 1934267 h 2821645"/>
              <a:gd name="connsiteX9" fmla="*/ 3077703 w 3077703"/>
              <a:gd name="connsiteY9" fmla="*/ 2213682 h 2821645"/>
              <a:gd name="connsiteX10" fmla="*/ 1254084 w 3077703"/>
              <a:gd name="connsiteY10" fmla="*/ 2821645 h 2821645"/>
              <a:gd name="connsiteX11" fmla="*/ 705400 w 3077703"/>
              <a:gd name="connsiteY11" fmla="*/ 1780523 h 2821645"/>
              <a:gd name="connsiteX12" fmla="*/ 0 w 3077703"/>
              <a:gd name="connsiteY12" fmla="*/ 977024 h 2821645"/>
              <a:gd name="connsiteX13" fmla="*/ 1644576 w 3077703"/>
              <a:gd name="connsiteY13" fmla="*/ 0 h 2821645"/>
              <a:gd name="connsiteX0" fmla="*/ 1644576 w 3077703"/>
              <a:gd name="connsiteY0" fmla="*/ 0 h 2821645"/>
              <a:gd name="connsiteX1" fmla="*/ 1863483 w 3077703"/>
              <a:gd name="connsiteY1" fmla="*/ 210278 h 2821645"/>
              <a:gd name="connsiteX2" fmla="*/ 2080177 w 3077703"/>
              <a:gd name="connsiteY2" fmla="*/ 445966 h 2821645"/>
              <a:gd name="connsiteX3" fmla="*/ 2273058 w 3077703"/>
              <a:gd name="connsiteY3" fmla="*/ 691253 h 2821645"/>
              <a:gd name="connsiteX4" fmla="*/ 2439747 w 3077703"/>
              <a:gd name="connsiteY4" fmla="*/ 924579 h 2821645"/>
              <a:gd name="connsiteX5" fmla="*/ 2582622 w 3077703"/>
              <a:gd name="connsiteY5" fmla="*/ 1155596 h 2821645"/>
              <a:gd name="connsiteX6" fmla="*/ 2718353 w 3077703"/>
              <a:gd name="connsiteY6" fmla="*/ 1405667 h 2821645"/>
              <a:gd name="connsiteX7" fmla="*/ 2851702 w 3077703"/>
              <a:gd name="connsiteY7" fmla="*/ 1660404 h 2821645"/>
              <a:gd name="connsiteX8" fmla="*/ 2968383 w 3077703"/>
              <a:gd name="connsiteY8" fmla="*/ 1934267 h 2821645"/>
              <a:gd name="connsiteX9" fmla="*/ 3077703 w 3077703"/>
              <a:gd name="connsiteY9" fmla="*/ 2213682 h 2821645"/>
              <a:gd name="connsiteX10" fmla="*/ 1254084 w 3077703"/>
              <a:gd name="connsiteY10" fmla="*/ 2821645 h 2821645"/>
              <a:gd name="connsiteX11" fmla="*/ 705400 w 3077703"/>
              <a:gd name="connsiteY11" fmla="*/ 1780523 h 2821645"/>
              <a:gd name="connsiteX12" fmla="*/ 0 w 3077703"/>
              <a:gd name="connsiteY12" fmla="*/ 977024 h 2821645"/>
              <a:gd name="connsiteX13" fmla="*/ 1644576 w 3077703"/>
              <a:gd name="connsiteY13" fmla="*/ 0 h 2821645"/>
              <a:gd name="connsiteX0" fmla="*/ 3600376 w 3615248"/>
              <a:gd name="connsiteY0" fmla="*/ 0 h 4242475"/>
              <a:gd name="connsiteX1" fmla="*/ 1863483 w 3615248"/>
              <a:gd name="connsiteY1" fmla="*/ 1631108 h 4242475"/>
              <a:gd name="connsiteX2" fmla="*/ 2080177 w 3615248"/>
              <a:gd name="connsiteY2" fmla="*/ 1866796 h 4242475"/>
              <a:gd name="connsiteX3" fmla="*/ 2273058 w 3615248"/>
              <a:gd name="connsiteY3" fmla="*/ 2112083 h 4242475"/>
              <a:gd name="connsiteX4" fmla="*/ 2439747 w 3615248"/>
              <a:gd name="connsiteY4" fmla="*/ 2345409 h 4242475"/>
              <a:gd name="connsiteX5" fmla="*/ 2582622 w 3615248"/>
              <a:gd name="connsiteY5" fmla="*/ 2576426 h 4242475"/>
              <a:gd name="connsiteX6" fmla="*/ 2718353 w 3615248"/>
              <a:gd name="connsiteY6" fmla="*/ 2826497 h 4242475"/>
              <a:gd name="connsiteX7" fmla="*/ 2851702 w 3615248"/>
              <a:gd name="connsiteY7" fmla="*/ 3081234 h 4242475"/>
              <a:gd name="connsiteX8" fmla="*/ 2968383 w 3615248"/>
              <a:gd name="connsiteY8" fmla="*/ 3355097 h 4242475"/>
              <a:gd name="connsiteX9" fmla="*/ 3077703 w 3615248"/>
              <a:gd name="connsiteY9" fmla="*/ 3634512 h 4242475"/>
              <a:gd name="connsiteX10" fmla="*/ 1254084 w 3615248"/>
              <a:gd name="connsiteY10" fmla="*/ 4242475 h 4242475"/>
              <a:gd name="connsiteX11" fmla="*/ 705400 w 3615248"/>
              <a:gd name="connsiteY11" fmla="*/ 3201353 h 4242475"/>
              <a:gd name="connsiteX12" fmla="*/ 0 w 3615248"/>
              <a:gd name="connsiteY12" fmla="*/ 2397854 h 4242475"/>
              <a:gd name="connsiteX13" fmla="*/ 3600376 w 3615248"/>
              <a:gd name="connsiteY13" fmla="*/ 0 h 4242475"/>
              <a:gd name="connsiteX0" fmla="*/ 2981149 w 2996021"/>
              <a:gd name="connsiteY0" fmla="*/ 0 h 4242475"/>
              <a:gd name="connsiteX1" fmla="*/ 1244256 w 2996021"/>
              <a:gd name="connsiteY1" fmla="*/ 1631108 h 4242475"/>
              <a:gd name="connsiteX2" fmla="*/ 1460950 w 2996021"/>
              <a:gd name="connsiteY2" fmla="*/ 1866796 h 4242475"/>
              <a:gd name="connsiteX3" fmla="*/ 1653831 w 2996021"/>
              <a:gd name="connsiteY3" fmla="*/ 2112083 h 4242475"/>
              <a:gd name="connsiteX4" fmla="*/ 1820520 w 2996021"/>
              <a:gd name="connsiteY4" fmla="*/ 2345409 h 4242475"/>
              <a:gd name="connsiteX5" fmla="*/ 1963395 w 2996021"/>
              <a:gd name="connsiteY5" fmla="*/ 2576426 h 4242475"/>
              <a:gd name="connsiteX6" fmla="*/ 2099126 w 2996021"/>
              <a:gd name="connsiteY6" fmla="*/ 2826497 h 4242475"/>
              <a:gd name="connsiteX7" fmla="*/ 2232475 w 2996021"/>
              <a:gd name="connsiteY7" fmla="*/ 3081234 h 4242475"/>
              <a:gd name="connsiteX8" fmla="*/ 2349156 w 2996021"/>
              <a:gd name="connsiteY8" fmla="*/ 3355097 h 4242475"/>
              <a:gd name="connsiteX9" fmla="*/ 2458476 w 2996021"/>
              <a:gd name="connsiteY9" fmla="*/ 3634512 h 4242475"/>
              <a:gd name="connsiteX10" fmla="*/ 634857 w 2996021"/>
              <a:gd name="connsiteY10" fmla="*/ 4242475 h 4242475"/>
              <a:gd name="connsiteX11" fmla="*/ 86173 w 2996021"/>
              <a:gd name="connsiteY11" fmla="*/ 3201353 h 4242475"/>
              <a:gd name="connsiteX12" fmla="*/ 28473 w 2996021"/>
              <a:gd name="connsiteY12" fmla="*/ 1757841 h 4242475"/>
              <a:gd name="connsiteX13" fmla="*/ 2981149 w 2996021"/>
              <a:gd name="connsiteY13" fmla="*/ 0 h 4242475"/>
              <a:gd name="connsiteX0" fmla="*/ 2981149 w 2996021"/>
              <a:gd name="connsiteY0" fmla="*/ 0 h 5455941"/>
              <a:gd name="connsiteX1" fmla="*/ 1244256 w 2996021"/>
              <a:gd name="connsiteY1" fmla="*/ 1631108 h 5455941"/>
              <a:gd name="connsiteX2" fmla="*/ 1460950 w 2996021"/>
              <a:gd name="connsiteY2" fmla="*/ 1866796 h 5455941"/>
              <a:gd name="connsiteX3" fmla="*/ 1653831 w 2996021"/>
              <a:gd name="connsiteY3" fmla="*/ 2112083 h 5455941"/>
              <a:gd name="connsiteX4" fmla="*/ 1820520 w 2996021"/>
              <a:gd name="connsiteY4" fmla="*/ 2345409 h 5455941"/>
              <a:gd name="connsiteX5" fmla="*/ 1963395 w 2996021"/>
              <a:gd name="connsiteY5" fmla="*/ 2576426 h 5455941"/>
              <a:gd name="connsiteX6" fmla="*/ 2099126 w 2996021"/>
              <a:gd name="connsiteY6" fmla="*/ 2826497 h 5455941"/>
              <a:gd name="connsiteX7" fmla="*/ 2232475 w 2996021"/>
              <a:gd name="connsiteY7" fmla="*/ 3081234 h 5455941"/>
              <a:gd name="connsiteX8" fmla="*/ 2349156 w 2996021"/>
              <a:gd name="connsiteY8" fmla="*/ 3355097 h 5455941"/>
              <a:gd name="connsiteX9" fmla="*/ 2458476 w 2996021"/>
              <a:gd name="connsiteY9" fmla="*/ 3634512 h 5455941"/>
              <a:gd name="connsiteX10" fmla="*/ 589137 w 2996021"/>
              <a:gd name="connsiteY10" fmla="*/ 5455941 h 5455941"/>
              <a:gd name="connsiteX11" fmla="*/ 86173 w 2996021"/>
              <a:gd name="connsiteY11" fmla="*/ 3201353 h 5455941"/>
              <a:gd name="connsiteX12" fmla="*/ 28473 w 2996021"/>
              <a:gd name="connsiteY12" fmla="*/ 1757841 h 5455941"/>
              <a:gd name="connsiteX13" fmla="*/ 2981149 w 2996021"/>
              <a:gd name="connsiteY13" fmla="*/ 0 h 5455941"/>
              <a:gd name="connsiteX0" fmla="*/ 2981149 w 2996021"/>
              <a:gd name="connsiteY0" fmla="*/ 0 h 5455941"/>
              <a:gd name="connsiteX1" fmla="*/ 1244256 w 2996021"/>
              <a:gd name="connsiteY1" fmla="*/ 1631108 h 5455941"/>
              <a:gd name="connsiteX2" fmla="*/ 1460950 w 2996021"/>
              <a:gd name="connsiteY2" fmla="*/ 1866796 h 5455941"/>
              <a:gd name="connsiteX3" fmla="*/ 1653831 w 2996021"/>
              <a:gd name="connsiteY3" fmla="*/ 2112083 h 5455941"/>
              <a:gd name="connsiteX4" fmla="*/ 1820520 w 2996021"/>
              <a:gd name="connsiteY4" fmla="*/ 2345409 h 5455941"/>
              <a:gd name="connsiteX5" fmla="*/ 1963395 w 2996021"/>
              <a:gd name="connsiteY5" fmla="*/ 2576426 h 5455941"/>
              <a:gd name="connsiteX6" fmla="*/ 2099126 w 2996021"/>
              <a:gd name="connsiteY6" fmla="*/ 2826497 h 5455941"/>
              <a:gd name="connsiteX7" fmla="*/ 2232475 w 2996021"/>
              <a:gd name="connsiteY7" fmla="*/ 3081234 h 5455941"/>
              <a:gd name="connsiteX8" fmla="*/ 2349156 w 2996021"/>
              <a:gd name="connsiteY8" fmla="*/ 3355097 h 5455941"/>
              <a:gd name="connsiteX9" fmla="*/ 2046996 w 2996021"/>
              <a:gd name="connsiteY9" fmla="*/ 4832617 h 5455941"/>
              <a:gd name="connsiteX10" fmla="*/ 589137 w 2996021"/>
              <a:gd name="connsiteY10" fmla="*/ 5455941 h 5455941"/>
              <a:gd name="connsiteX11" fmla="*/ 86173 w 2996021"/>
              <a:gd name="connsiteY11" fmla="*/ 3201353 h 5455941"/>
              <a:gd name="connsiteX12" fmla="*/ 28473 w 2996021"/>
              <a:gd name="connsiteY12" fmla="*/ 1757841 h 5455941"/>
              <a:gd name="connsiteX13" fmla="*/ 2981149 w 2996021"/>
              <a:gd name="connsiteY13" fmla="*/ 0 h 5455941"/>
              <a:gd name="connsiteX0" fmla="*/ 2981149 w 3043475"/>
              <a:gd name="connsiteY0" fmla="*/ 0 h 5455941"/>
              <a:gd name="connsiteX1" fmla="*/ 2638716 w 3043475"/>
              <a:gd name="connsiteY1" fmla="*/ 1070456 h 5455941"/>
              <a:gd name="connsiteX2" fmla="*/ 1460950 w 3043475"/>
              <a:gd name="connsiteY2" fmla="*/ 1866796 h 5455941"/>
              <a:gd name="connsiteX3" fmla="*/ 1653831 w 3043475"/>
              <a:gd name="connsiteY3" fmla="*/ 2112083 h 5455941"/>
              <a:gd name="connsiteX4" fmla="*/ 1820520 w 3043475"/>
              <a:gd name="connsiteY4" fmla="*/ 2345409 h 5455941"/>
              <a:gd name="connsiteX5" fmla="*/ 1963395 w 3043475"/>
              <a:gd name="connsiteY5" fmla="*/ 2576426 h 5455941"/>
              <a:gd name="connsiteX6" fmla="*/ 2099126 w 3043475"/>
              <a:gd name="connsiteY6" fmla="*/ 2826497 h 5455941"/>
              <a:gd name="connsiteX7" fmla="*/ 2232475 w 3043475"/>
              <a:gd name="connsiteY7" fmla="*/ 3081234 h 5455941"/>
              <a:gd name="connsiteX8" fmla="*/ 2349156 w 3043475"/>
              <a:gd name="connsiteY8" fmla="*/ 3355097 h 5455941"/>
              <a:gd name="connsiteX9" fmla="*/ 2046996 w 3043475"/>
              <a:gd name="connsiteY9" fmla="*/ 4832617 h 5455941"/>
              <a:gd name="connsiteX10" fmla="*/ 589137 w 3043475"/>
              <a:gd name="connsiteY10" fmla="*/ 5455941 h 5455941"/>
              <a:gd name="connsiteX11" fmla="*/ 86173 w 3043475"/>
              <a:gd name="connsiteY11" fmla="*/ 3201353 h 5455941"/>
              <a:gd name="connsiteX12" fmla="*/ 28473 w 3043475"/>
              <a:gd name="connsiteY12" fmla="*/ 1757841 h 5455941"/>
              <a:gd name="connsiteX13" fmla="*/ 2981149 w 3043475"/>
              <a:gd name="connsiteY13" fmla="*/ 0 h 5455941"/>
              <a:gd name="connsiteX0" fmla="*/ 2981149 w 3026988"/>
              <a:gd name="connsiteY0" fmla="*/ 0 h 5455941"/>
              <a:gd name="connsiteX1" fmla="*/ 2638716 w 3026988"/>
              <a:gd name="connsiteY1" fmla="*/ 1070456 h 5455941"/>
              <a:gd name="connsiteX2" fmla="*/ 2504890 w 3026988"/>
              <a:gd name="connsiteY2" fmla="*/ 1597991 h 5455941"/>
              <a:gd name="connsiteX3" fmla="*/ 1653831 w 3026988"/>
              <a:gd name="connsiteY3" fmla="*/ 2112083 h 5455941"/>
              <a:gd name="connsiteX4" fmla="*/ 1820520 w 3026988"/>
              <a:gd name="connsiteY4" fmla="*/ 2345409 h 5455941"/>
              <a:gd name="connsiteX5" fmla="*/ 1963395 w 3026988"/>
              <a:gd name="connsiteY5" fmla="*/ 2576426 h 5455941"/>
              <a:gd name="connsiteX6" fmla="*/ 2099126 w 3026988"/>
              <a:gd name="connsiteY6" fmla="*/ 2826497 h 5455941"/>
              <a:gd name="connsiteX7" fmla="*/ 2232475 w 3026988"/>
              <a:gd name="connsiteY7" fmla="*/ 3081234 h 5455941"/>
              <a:gd name="connsiteX8" fmla="*/ 2349156 w 3026988"/>
              <a:gd name="connsiteY8" fmla="*/ 3355097 h 5455941"/>
              <a:gd name="connsiteX9" fmla="*/ 2046996 w 3026988"/>
              <a:gd name="connsiteY9" fmla="*/ 4832617 h 5455941"/>
              <a:gd name="connsiteX10" fmla="*/ 589137 w 3026988"/>
              <a:gd name="connsiteY10" fmla="*/ 5455941 h 5455941"/>
              <a:gd name="connsiteX11" fmla="*/ 86173 w 3026988"/>
              <a:gd name="connsiteY11" fmla="*/ 3201353 h 5455941"/>
              <a:gd name="connsiteX12" fmla="*/ 28473 w 3026988"/>
              <a:gd name="connsiteY12" fmla="*/ 1757841 h 5455941"/>
              <a:gd name="connsiteX13" fmla="*/ 2981149 w 3026988"/>
              <a:gd name="connsiteY13" fmla="*/ 0 h 5455941"/>
              <a:gd name="connsiteX0" fmla="*/ 2981149 w 3026988"/>
              <a:gd name="connsiteY0" fmla="*/ 0 h 5455941"/>
              <a:gd name="connsiteX1" fmla="*/ 2638716 w 3026988"/>
              <a:gd name="connsiteY1" fmla="*/ 1070456 h 5455941"/>
              <a:gd name="connsiteX2" fmla="*/ 2504890 w 3026988"/>
              <a:gd name="connsiteY2" fmla="*/ 1597991 h 5455941"/>
              <a:gd name="connsiteX3" fmla="*/ 2362491 w 3026988"/>
              <a:gd name="connsiteY3" fmla="*/ 2150484 h 5455941"/>
              <a:gd name="connsiteX4" fmla="*/ 1820520 w 3026988"/>
              <a:gd name="connsiteY4" fmla="*/ 2345409 h 5455941"/>
              <a:gd name="connsiteX5" fmla="*/ 1963395 w 3026988"/>
              <a:gd name="connsiteY5" fmla="*/ 2576426 h 5455941"/>
              <a:gd name="connsiteX6" fmla="*/ 2099126 w 3026988"/>
              <a:gd name="connsiteY6" fmla="*/ 2826497 h 5455941"/>
              <a:gd name="connsiteX7" fmla="*/ 2232475 w 3026988"/>
              <a:gd name="connsiteY7" fmla="*/ 3081234 h 5455941"/>
              <a:gd name="connsiteX8" fmla="*/ 2349156 w 3026988"/>
              <a:gd name="connsiteY8" fmla="*/ 3355097 h 5455941"/>
              <a:gd name="connsiteX9" fmla="*/ 2046996 w 3026988"/>
              <a:gd name="connsiteY9" fmla="*/ 4832617 h 5455941"/>
              <a:gd name="connsiteX10" fmla="*/ 589137 w 3026988"/>
              <a:gd name="connsiteY10" fmla="*/ 5455941 h 5455941"/>
              <a:gd name="connsiteX11" fmla="*/ 86173 w 3026988"/>
              <a:gd name="connsiteY11" fmla="*/ 3201353 h 5455941"/>
              <a:gd name="connsiteX12" fmla="*/ 28473 w 3026988"/>
              <a:gd name="connsiteY12" fmla="*/ 1757841 h 5455941"/>
              <a:gd name="connsiteX13" fmla="*/ 2981149 w 3026988"/>
              <a:gd name="connsiteY13" fmla="*/ 0 h 5455941"/>
              <a:gd name="connsiteX0" fmla="*/ 2981149 w 3026988"/>
              <a:gd name="connsiteY0" fmla="*/ 0 h 5455941"/>
              <a:gd name="connsiteX1" fmla="*/ 2638716 w 3026988"/>
              <a:gd name="connsiteY1" fmla="*/ 1070456 h 5455941"/>
              <a:gd name="connsiteX2" fmla="*/ 2504890 w 3026988"/>
              <a:gd name="connsiteY2" fmla="*/ 1597991 h 5455941"/>
              <a:gd name="connsiteX3" fmla="*/ 2362491 w 3026988"/>
              <a:gd name="connsiteY3" fmla="*/ 2150484 h 5455941"/>
              <a:gd name="connsiteX4" fmla="*/ 1820520 w 3026988"/>
              <a:gd name="connsiteY4" fmla="*/ 2345409 h 5455941"/>
              <a:gd name="connsiteX5" fmla="*/ 1963395 w 3026988"/>
              <a:gd name="connsiteY5" fmla="*/ 2576426 h 5455941"/>
              <a:gd name="connsiteX6" fmla="*/ 2099126 w 3026988"/>
              <a:gd name="connsiteY6" fmla="*/ 2826497 h 5455941"/>
              <a:gd name="connsiteX7" fmla="*/ 2232475 w 3026988"/>
              <a:gd name="connsiteY7" fmla="*/ 3081234 h 5455941"/>
              <a:gd name="connsiteX8" fmla="*/ 2074836 w 3026988"/>
              <a:gd name="connsiteY8" fmla="*/ 4123113 h 5455941"/>
              <a:gd name="connsiteX9" fmla="*/ 2046996 w 3026988"/>
              <a:gd name="connsiteY9" fmla="*/ 4832617 h 5455941"/>
              <a:gd name="connsiteX10" fmla="*/ 589137 w 3026988"/>
              <a:gd name="connsiteY10" fmla="*/ 5455941 h 5455941"/>
              <a:gd name="connsiteX11" fmla="*/ 86173 w 3026988"/>
              <a:gd name="connsiteY11" fmla="*/ 3201353 h 5455941"/>
              <a:gd name="connsiteX12" fmla="*/ 28473 w 3026988"/>
              <a:gd name="connsiteY12" fmla="*/ 1757841 h 5455941"/>
              <a:gd name="connsiteX13" fmla="*/ 2981149 w 3026988"/>
              <a:gd name="connsiteY13" fmla="*/ 0 h 5455941"/>
              <a:gd name="connsiteX0" fmla="*/ 2981149 w 3026988"/>
              <a:gd name="connsiteY0" fmla="*/ 0 h 5455941"/>
              <a:gd name="connsiteX1" fmla="*/ 2638716 w 3026988"/>
              <a:gd name="connsiteY1" fmla="*/ 1070456 h 5455941"/>
              <a:gd name="connsiteX2" fmla="*/ 2504890 w 3026988"/>
              <a:gd name="connsiteY2" fmla="*/ 1597991 h 5455941"/>
              <a:gd name="connsiteX3" fmla="*/ 2362491 w 3026988"/>
              <a:gd name="connsiteY3" fmla="*/ 2150484 h 5455941"/>
              <a:gd name="connsiteX4" fmla="*/ 1820520 w 3026988"/>
              <a:gd name="connsiteY4" fmla="*/ 2345409 h 5455941"/>
              <a:gd name="connsiteX5" fmla="*/ 1963395 w 3026988"/>
              <a:gd name="connsiteY5" fmla="*/ 2576426 h 5455941"/>
              <a:gd name="connsiteX6" fmla="*/ 2099126 w 3026988"/>
              <a:gd name="connsiteY6" fmla="*/ 2826497 h 5455941"/>
              <a:gd name="connsiteX7" fmla="*/ 2133415 w 3026988"/>
              <a:gd name="connsiteY7" fmla="*/ 3519003 h 5455941"/>
              <a:gd name="connsiteX8" fmla="*/ 2074836 w 3026988"/>
              <a:gd name="connsiteY8" fmla="*/ 4123113 h 5455941"/>
              <a:gd name="connsiteX9" fmla="*/ 2046996 w 3026988"/>
              <a:gd name="connsiteY9" fmla="*/ 4832617 h 5455941"/>
              <a:gd name="connsiteX10" fmla="*/ 589137 w 3026988"/>
              <a:gd name="connsiteY10" fmla="*/ 5455941 h 5455941"/>
              <a:gd name="connsiteX11" fmla="*/ 86173 w 3026988"/>
              <a:gd name="connsiteY11" fmla="*/ 3201353 h 5455941"/>
              <a:gd name="connsiteX12" fmla="*/ 28473 w 3026988"/>
              <a:gd name="connsiteY12" fmla="*/ 1757841 h 5455941"/>
              <a:gd name="connsiteX13" fmla="*/ 2981149 w 3026988"/>
              <a:gd name="connsiteY13" fmla="*/ 0 h 5455941"/>
              <a:gd name="connsiteX0" fmla="*/ 2981149 w 3026988"/>
              <a:gd name="connsiteY0" fmla="*/ 0 h 5455941"/>
              <a:gd name="connsiteX1" fmla="*/ 2638716 w 3026988"/>
              <a:gd name="connsiteY1" fmla="*/ 1070456 h 5455941"/>
              <a:gd name="connsiteX2" fmla="*/ 2504890 w 3026988"/>
              <a:gd name="connsiteY2" fmla="*/ 1597991 h 5455941"/>
              <a:gd name="connsiteX3" fmla="*/ 2362491 w 3026988"/>
              <a:gd name="connsiteY3" fmla="*/ 2150484 h 5455941"/>
              <a:gd name="connsiteX4" fmla="*/ 1820520 w 3026988"/>
              <a:gd name="connsiteY4" fmla="*/ 2345409 h 5455941"/>
              <a:gd name="connsiteX5" fmla="*/ 1963395 w 3026988"/>
              <a:gd name="connsiteY5" fmla="*/ 2576426 h 5455941"/>
              <a:gd name="connsiteX6" fmla="*/ 2175326 w 3026988"/>
              <a:gd name="connsiteY6" fmla="*/ 3110663 h 5455941"/>
              <a:gd name="connsiteX7" fmla="*/ 2133415 w 3026988"/>
              <a:gd name="connsiteY7" fmla="*/ 3519003 h 5455941"/>
              <a:gd name="connsiteX8" fmla="*/ 2074836 w 3026988"/>
              <a:gd name="connsiteY8" fmla="*/ 4123113 h 5455941"/>
              <a:gd name="connsiteX9" fmla="*/ 2046996 w 3026988"/>
              <a:gd name="connsiteY9" fmla="*/ 4832617 h 5455941"/>
              <a:gd name="connsiteX10" fmla="*/ 589137 w 3026988"/>
              <a:gd name="connsiteY10" fmla="*/ 5455941 h 5455941"/>
              <a:gd name="connsiteX11" fmla="*/ 86173 w 3026988"/>
              <a:gd name="connsiteY11" fmla="*/ 3201353 h 5455941"/>
              <a:gd name="connsiteX12" fmla="*/ 28473 w 3026988"/>
              <a:gd name="connsiteY12" fmla="*/ 1757841 h 5455941"/>
              <a:gd name="connsiteX13" fmla="*/ 2981149 w 3026988"/>
              <a:gd name="connsiteY13" fmla="*/ 0 h 5455941"/>
              <a:gd name="connsiteX0" fmla="*/ 2981149 w 3026988"/>
              <a:gd name="connsiteY0" fmla="*/ 0 h 5455941"/>
              <a:gd name="connsiteX1" fmla="*/ 2638716 w 3026988"/>
              <a:gd name="connsiteY1" fmla="*/ 1070456 h 5455941"/>
              <a:gd name="connsiteX2" fmla="*/ 2504890 w 3026988"/>
              <a:gd name="connsiteY2" fmla="*/ 1597991 h 5455941"/>
              <a:gd name="connsiteX3" fmla="*/ 2362491 w 3026988"/>
              <a:gd name="connsiteY3" fmla="*/ 2150484 h 5455941"/>
              <a:gd name="connsiteX4" fmla="*/ 1820520 w 3026988"/>
              <a:gd name="connsiteY4" fmla="*/ 2345409 h 5455941"/>
              <a:gd name="connsiteX5" fmla="*/ 1963395 w 3026988"/>
              <a:gd name="connsiteY5" fmla="*/ 2576426 h 5455941"/>
              <a:gd name="connsiteX6" fmla="*/ 2175326 w 3026988"/>
              <a:gd name="connsiteY6" fmla="*/ 3110663 h 5455941"/>
              <a:gd name="connsiteX7" fmla="*/ 2133415 w 3026988"/>
              <a:gd name="connsiteY7" fmla="*/ 3519003 h 5455941"/>
              <a:gd name="connsiteX8" fmla="*/ 2029116 w 3026988"/>
              <a:gd name="connsiteY8" fmla="*/ 4461040 h 5455941"/>
              <a:gd name="connsiteX9" fmla="*/ 2046996 w 3026988"/>
              <a:gd name="connsiteY9" fmla="*/ 4832617 h 5455941"/>
              <a:gd name="connsiteX10" fmla="*/ 589137 w 3026988"/>
              <a:gd name="connsiteY10" fmla="*/ 5455941 h 5455941"/>
              <a:gd name="connsiteX11" fmla="*/ 86173 w 3026988"/>
              <a:gd name="connsiteY11" fmla="*/ 3201353 h 5455941"/>
              <a:gd name="connsiteX12" fmla="*/ 28473 w 3026988"/>
              <a:gd name="connsiteY12" fmla="*/ 1757841 h 5455941"/>
              <a:gd name="connsiteX13" fmla="*/ 2981149 w 3026988"/>
              <a:gd name="connsiteY13" fmla="*/ 0 h 5455941"/>
              <a:gd name="connsiteX0" fmla="*/ 2981149 w 3026988"/>
              <a:gd name="connsiteY0" fmla="*/ 0 h 5455941"/>
              <a:gd name="connsiteX1" fmla="*/ 2638716 w 3026988"/>
              <a:gd name="connsiteY1" fmla="*/ 1070456 h 5455941"/>
              <a:gd name="connsiteX2" fmla="*/ 2504890 w 3026988"/>
              <a:gd name="connsiteY2" fmla="*/ 1597991 h 5455941"/>
              <a:gd name="connsiteX3" fmla="*/ 2362491 w 3026988"/>
              <a:gd name="connsiteY3" fmla="*/ 2150484 h 5455941"/>
              <a:gd name="connsiteX4" fmla="*/ 1820520 w 3026988"/>
              <a:gd name="connsiteY4" fmla="*/ 2345409 h 5455941"/>
              <a:gd name="connsiteX5" fmla="*/ 1963395 w 3026988"/>
              <a:gd name="connsiteY5" fmla="*/ 2576426 h 5455941"/>
              <a:gd name="connsiteX6" fmla="*/ 2175326 w 3026988"/>
              <a:gd name="connsiteY6" fmla="*/ 3110663 h 5455941"/>
              <a:gd name="connsiteX7" fmla="*/ 2057215 w 3026988"/>
              <a:gd name="connsiteY7" fmla="*/ 4010533 h 5455941"/>
              <a:gd name="connsiteX8" fmla="*/ 2029116 w 3026988"/>
              <a:gd name="connsiteY8" fmla="*/ 4461040 h 5455941"/>
              <a:gd name="connsiteX9" fmla="*/ 2046996 w 3026988"/>
              <a:gd name="connsiteY9" fmla="*/ 4832617 h 5455941"/>
              <a:gd name="connsiteX10" fmla="*/ 589137 w 3026988"/>
              <a:gd name="connsiteY10" fmla="*/ 5455941 h 5455941"/>
              <a:gd name="connsiteX11" fmla="*/ 86173 w 3026988"/>
              <a:gd name="connsiteY11" fmla="*/ 3201353 h 5455941"/>
              <a:gd name="connsiteX12" fmla="*/ 28473 w 3026988"/>
              <a:gd name="connsiteY12" fmla="*/ 1757841 h 5455941"/>
              <a:gd name="connsiteX13" fmla="*/ 2981149 w 3026988"/>
              <a:gd name="connsiteY13" fmla="*/ 0 h 5455941"/>
              <a:gd name="connsiteX0" fmla="*/ 2981149 w 3026988"/>
              <a:gd name="connsiteY0" fmla="*/ 0 h 5455941"/>
              <a:gd name="connsiteX1" fmla="*/ 2638716 w 3026988"/>
              <a:gd name="connsiteY1" fmla="*/ 1070456 h 5455941"/>
              <a:gd name="connsiteX2" fmla="*/ 2504890 w 3026988"/>
              <a:gd name="connsiteY2" fmla="*/ 1597991 h 5455941"/>
              <a:gd name="connsiteX3" fmla="*/ 2362491 w 3026988"/>
              <a:gd name="connsiteY3" fmla="*/ 2150484 h 5455941"/>
              <a:gd name="connsiteX4" fmla="*/ 1820520 w 3026988"/>
              <a:gd name="connsiteY4" fmla="*/ 2345409 h 5455941"/>
              <a:gd name="connsiteX5" fmla="*/ 1963395 w 3026988"/>
              <a:gd name="connsiteY5" fmla="*/ 2576426 h 5455941"/>
              <a:gd name="connsiteX6" fmla="*/ 2099126 w 3026988"/>
              <a:gd name="connsiteY6" fmla="*/ 3602194 h 5455941"/>
              <a:gd name="connsiteX7" fmla="*/ 2057215 w 3026988"/>
              <a:gd name="connsiteY7" fmla="*/ 4010533 h 5455941"/>
              <a:gd name="connsiteX8" fmla="*/ 2029116 w 3026988"/>
              <a:gd name="connsiteY8" fmla="*/ 4461040 h 5455941"/>
              <a:gd name="connsiteX9" fmla="*/ 2046996 w 3026988"/>
              <a:gd name="connsiteY9" fmla="*/ 4832617 h 5455941"/>
              <a:gd name="connsiteX10" fmla="*/ 589137 w 3026988"/>
              <a:gd name="connsiteY10" fmla="*/ 5455941 h 5455941"/>
              <a:gd name="connsiteX11" fmla="*/ 86173 w 3026988"/>
              <a:gd name="connsiteY11" fmla="*/ 3201353 h 5455941"/>
              <a:gd name="connsiteX12" fmla="*/ 28473 w 3026988"/>
              <a:gd name="connsiteY12" fmla="*/ 1757841 h 5455941"/>
              <a:gd name="connsiteX13" fmla="*/ 2981149 w 3026988"/>
              <a:gd name="connsiteY13" fmla="*/ 0 h 5455941"/>
              <a:gd name="connsiteX0" fmla="*/ 2981149 w 3026988"/>
              <a:gd name="connsiteY0" fmla="*/ 0 h 5455941"/>
              <a:gd name="connsiteX1" fmla="*/ 2638716 w 3026988"/>
              <a:gd name="connsiteY1" fmla="*/ 1070456 h 5455941"/>
              <a:gd name="connsiteX2" fmla="*/ 2504890 w 3026988"/>
              <a:gd name="connsiteY2" fmla="*/ 1597991 h 5455941"/>
              <a:gd name="connsiteX3" fmla="*/ 2362491 w 3026988"/>
              <a:gd name="connsiteY3" fmla="*/ 2150484 h 5455941"/>
              <a:gd name="connsiteX4" fmla="*/ 1820520 w 3026988"/>
              <a:gd name="connsiteY4" fmla="*/ 2345409 h 5455941"/>
              <a:gd name="connsiteX5" fmla="*/ 2169135 w 3026988"/>
              <a:gd name="connsiteY5" fmla="*/ 3067957 h 5455941"/>
              <a:gd name="connsiteX6" fmla="*/ 2099126 w 3026988"/>
              <a:gd name="connsiteY6" fmla="*/ 3602194 h 5455941"/>
              <a:gd name="connsiteX7" fmla="*/ 2057215 w 3026988"/>
              <a:gd name="connsiteY7" fmla="*/ 4010533 h 5455941"/>
              <a:gd name="connsiteX8" fmla="*/ 2029116 w 3026988"/>
              <a:gd name="connsiteY8" fmla="*/ 4461040 h 5455941"/>
              <a:gd name="connsiteX9" fmla="*/ 2046996 w 3026988"/>
              <a:gd name="connsiteY9" fmla="*/ 4832617 h 5455941"/>
              <a:gd name="connsiteX10" fmla="*/ 589137 w 3026988"/>
              <a:gd name="connsiteY10" fmla="*/ 5455941 h 5455941"/>
              <a:gd name="connsiteX11" fmla="*/ 86173 w 3026988"/>
              <a:gd name="connsiteY11" fmla="*/ 3201353 h 5455941"/>
              <a:gd name="connsiteX12" fmla="*/ 28473 w 3026988"/>
              <a:gd name="connsiteY12" fmla="*/ 1757841 h 5455941"/>
              <a:gd name="connsiteX13" fmla="*/ 2981149 w 3026988"/>
              <a:gd name="connsiteY13" fmla="*/ 0 h 5455941"/>
              <a:gd name="connsiteX0" fmla="*/ 2981149 w 3026988"/>
              <a:gd name="connsiteY0" fmla="*/ 0 h 5455941"/>
              <a:gd name="connsiteX1" fmla="*/ 2638716 w 3026988"/>
              <a:gd name="connsiteY1" fmla="*/ 1070456 h 5455941"/>
              <a:gd name="connsiteX2" fmla="*/ 2504890 w 3026988"/>
              <a:gd name="connsiteY2" fmla="*/ 1597991 h 5455941"/>
              <a:gd name="connsiteX3" fmla="*/ 2362491 w 3026988"/>
              <a:gd name="connsiteY3" fmla="*/ 2150484 h 5455941"/>
              <a:gd name="connsiteX4" fmla="*/ 2254860 w 3026988"/>
              <a:gd name="connsiteY4" fmla="*/ 2644935 h 5455941"/>
              <a:gd name="connsiteX5" fmla="*/ 2169135 w 3026988"/>
              <a:gd name="connsiteY5" fmla="*/ 3067957 h 5455941"/>
              <a:gd name="connsiteX6" fmla="*/ 2099126 w 3026988"/>
              <a:gd name="connsiteY6" fmla="*/ 3602194 h 5455941"/>
              <a:gd name="connsiteX7" fmla="*/ 2057215 w 3026988"/>
              <a:gd name="connsiteY7" fmla="*/ 4010533 h 5455941"/>
              <a:gd name="connsiteX8" fmla="*/ 2029116 w 3026988"/>
              <a:gd name="connsiteY8" fmla="*/ 4461040 h 5455941"/>
              <a:gd name="connsiteX9" fmla="*/ 2046996 w 3026988"/>
              <a:gd name="connsiteY9" fmla="*/ 4832617 h 5455941"/>
              <a:gd name="connsiteX10" fmla="*/ 589137 w 3026988"/>
              <a:gd name="connsiteY10" fmla="*/ 5455941 h 5455941"/>
              <a:gd name="connsiteX11" fmla="*/ 86173 w 3026988"/>
              <a:gd name="connsiteY11" fmla="*/ 3201353 h 5455941"/>
              <a:gd name="connsiteX12" fmla="*/ 28473 w 3026988"/>
              <a:gd name="connsiteY12" fmla="*/ 1757841 h 5455941"/>
              <a:gd name="connsiteX13" fmla="*/ 2981149 w 3026988"/>
              <a:gd name="connsiteY13" fmla="*/ 0 h 5455941"/>
              <a:gd name="connsiteX0" fmla="*/ 2981149 w 3026988"/>
              <a:gd name="connsiteY0" fmla="*/ 0 h 5455941"/>
              <a:gd name="connsiteX1" fmla="*/ 2638716 w 3026988"/>
              <a:gd name="connsiteY1" fmla="*/ 1070456 h 5455941"/>
              <a:gd name="connsiteX2" fmla="*/ 2504890 w 3026988"/>
              <a:gd name="connsiteY2" fmla="*/ 1597991 h 5455941"/>
              <a:gd name="connsiteX3" fmla="*/ 2362491 w 3026988"/>
              <a:gd name="connsiteY3" fmla="*/ 2150484 h 5455941"/>
              <a:gd name="connsiteX4" fmla="*/ 2254860 w 3026988"/>
              <a:gd name="connsiteY4" fmla="*/ 2644935 h 5455941"/>
              <a:gd name="connsiteX5" fmla="*/ 2169135 w 3026988"/>
              <a:gd name="connsiteY5" fmla="*/ 3067957 h 5455941"/>
              <a:gd name="connsiteX6" fmla="*/ 2099126 w 3026988"/>
              <a:gd name="connsiteY6" fmla="*/ 3602194 h 5455941"/>
              <a:gd name="connsiteX7" fmla="*/ 2057215 w 3026988"/>
              <a:gd name="connsiteY7" fmla="*/ 4010533 h 5455941"/>
              <a:gd name="connsiteX8" fmla="*/ 2029116 w 3026988"/>
              <a:gd name="connsiteY8" fmla="*/ 4461040 h 5455941"/>
              <a:gd name="connsiteX9" fmla="*/ 2046996 w 3026988"/>
              <a:gd name="connsiteY9" fmla="*/ 4832617 h 5455941"/>
              <a:gd name="connsiteX10" fmla="*/ 589137 w 3026988"/>
              <a:gd name="connsiteY10" fmla="*/ 5455941 h 5455941"/>
              <a:gd name="connsiteX11" fmla="*/ 86173 w 3026988"/>
              <a:gd name="connsiteY11" fmla="*/ 3201353 h 5455941"/>
              <a:gd name="connsiteX12" fmla="*/ 28473 w 3026988"/>
              <a:gd name="connsiteY12" fmla="*/ 1757841 h 5455941"/>
              <a:gd name="connsiteX13" fmla="*/ 1056884 w 3026988"/>
              <a:gd name="connsiteY13" fmla="*/ 1123223 h 5455941"/>
              <a:gd name="connsiteX14" fmla="*/ 2981149 w 3026988"/>
              <a:gd name="connsiteY14" fmla="*/ 0 h 5455941"/>
              <a:gd name="connsiteX0" fmla="*/ 2981149 w 3026988"/>
              <a:gd name="connsiteY0" fmla="*/ 0 h 5455941"/>
              <a:gd name="connsiteX1" fmla="*/ 2638716 w 3026988"/>
              <a:gd name="connsiteY1" fmla="*/ 1070456 h 5455941"/>
              <a:gd name="connsiteX2" fmla="*/ 2504890 w 3026988"/>
              <a:gd name="connsiteY2" fmla="*/ 1597991 h 5455941"/>
              <a:gd name="connsiteX3" fmla="*/ 2362491 w 3026988"/>
              <a:gd name="connsiteY3" fmla="*/ 2150484 h 5455941"/>
              <a:gd name="connsiteX4" fmla="*/ 2254860 w 3026988"/>
              <a:gd name="connsiteY4" fmla="*/ 2644935 h 5455941"/>
              <a:gd name="connsiteX5" fmla="*/ 2169135 w 3026988"/>
              <a:gd name="connsiteY5" fmla="*/ 3067957 h 5455941"/>
              <a:gd name="connsiteX6" fmla="*/ 2099126 w 3026988"/>
              <a:gd name="connsiteY6" fmla="*/ 3602194 h 5455941"/>
              <a:gd name="connsiteX7" fmla="*/ 2057215 w 3026988"/>
              <a:gd name="connsiteY7" fmla="*/ 4010533 h 5455941"/>
              <a:gd name="connsiteX8" fmla="*/ 2029116 w 3026988"/>
              <a:gd name="connsiteY8" fmla="*/ 4461040 h 5455941"/>
              <a:gd name="connsiteX9" fmla="*/ 2046996 w 3026988"/>
              <a:gd name="connsiteY9" fmla="*/ 4832617 h 5455941"/>
              <a:gd name="connsiteX10" fmla="*/ 589137 w 3026988"/>
              <a:gd name="connsiteY10" fmla="*/ 5455941 h 5455941"/>
              <a:gd name="connsiteX11" fmla="*/ 86173 w 3026988"/>
              <a:gd name="connsiteY11" fmla="*/ 3201353 h 5455941"/>
              <a:gd name="connsiteX12" fmla="*/ 28473 w 3026988"/>
              <a:gd name="connsiteY12" fmla="*/ 1757841 h 5455941"/>
              <a:gd name="connsiteX13" fmla="*/ 1094984 w 3026988"/>
              <a:gd name="connsiteY13" fmla="*/ 938899 h 5455941"/>
              <a:gd name="connsiteX14" fmla="*/ 2981149 w 3026988"/>
              <a:gd name="connsiteY14" fmla="*/ 0 h 5455941"/>
              <a:gd name="connsiteX0" fmla="*/ 3024282 w 3070121"/>
              <a:gd name="connsiteY0" fmla="*/ 0 h 5455941"/>
              <a:gd name="connsiteX1" fmla="*/ 2681849 w 3070121"/>
              <a:gd name="connsiteY1" fmla="*/ 1070456 h 5455941"/>
              <a:gd name="connsiteX2" fmla="*/ 2548023 w 3070121"/>
              <a:gd name="connsiteY2" fmla="*/ 1597991 h 5455941"/>
              <a:gd name="connsiteX3" fmla="*/ 2405624 w 3070121"/>
              <a:gd name="connsiteY3" fmla="*/ 2150484 h 5455941"/>
              <a:gd name="connsiteX4" fmla="*/ 2297993 w 3070121"/>
              <a:gd name="connsiteY4" fmla="*/ 2644935 h 5455941"/>
              <a:gd name="connsiteX5" fmla="*/ 2212268 w 3070121"/>
              <a:gd name="connsiteY5" fmla="*/ 3067957 h 5455941"/>
              <a:gd name="connsiteX6" fmla="*/ 2142259 w 3070121"/>
              <a:gd name="connsiteY6" fmla="*/ 3602194 h 5455941"/>
              <a:gd name="connsiteX7" fmla="*/ 2100348 w 3070121"/>
              <a:gd name="connsiteY7" fmla="*/ 4010533 h 5455941"/>
              <a:gd name="connsiteX8" fmla="*/ 2072249 w 3070121"/>
              <a:gd name="connsiteY8" fmla="*/ 4461040 h 5455941"/>
              <a:gd name="connsiteX9" fmla="*/ 2090129 w 3070121"/>
              <a:gd name="connsiteY9" fmla="*/ 4832617 h 5455941"/>
              <a:gd name="connsiteX10" fmla="*/ 632270 w 3070121"/>
              <a:gd name="connsiteY10" fmla="*/ 5455941 h 5455941"/>
              <a:gd name="connsiteX11" fmla="*/ 129306 w 3070121"/>
              <a:gd name="connsiteY11" fmla="*/ 3201353 h 5455941"/>
              <a:gd name="connsiteX12" fmla="*/ 71606 w 3070121"/>
              <a:gd name="connsiteY12" fmla="*/ 1757841 h 5455941"/>
              <a:gd name="connsiteX13" fmla="*/ 1138117 w 3070121"/>
              <a:gd name="connsiteY13" fmla="*/ 938899 h 5455941"/>
              <a:gd name="connsiteX14" fmla="*/ 3024282 w 3070121"/>
              <a:gd name="connsiteY14" fmla="*/ 0 h 5455941"/>
              <a:gd name="connsiteX0" fmla="*/ 3015423 w 3061262"/>
              <a:gd name="connsiteY0" fmla="*/ 0 h 5455941"/>
              <a:gd name="connsiteX1" fmla="*/ 2672990 w 3061262"/>
              <a:gd name="connsiteY1" fmla="*/ 1070456 h 5455941"/>
              <a:gd name="connsiteX2" fmla="*/ 2539164 w 3061262"/>
              <a:gd name="connsiteY2" fmla="*/ 1597991 h 5455941"/>
              <a:gd name="connsiteX3" fmla="*/ 2396765 w 3061262"/>
              <a:gd name="connsiteY3" fmla="*/ 2150484 h 5455941"/>
              <a:gd name="connsiteX4" fmla="*/ 2289134 w 3061262"/>
              <a:gd name="connsiteY4" fmla="*/ 2644935 h 5455941"/>
              <a:gd name="connsiteX5" fmla="*/ 2203409 w 3061262"/>
              <a:gd name="connsiteY5" fmla="*/ 3067957 h 5455941"/>
              <a:gd name="connsiteX6" fmla="*/ 2133400 w 3061262"/>
              <a:gd name="connsiteY6" fmla="*/ 3602194 h 5455941"/>
              <a:gd name="connsiteX7" fmla="*/ 2091489 w 3061262"/>
              <a:gd name="connsiteY7" fmla="*/ 4010533 h 5455941"/>
              <a:gd name="connsiteX8" fmla="*/ 2063390 w 3061262"/>
              <a:gd name="connsiteY8" fmla="*/ 4461040 h 5455941"/>
              <a:gd name="connsiteX9" fmla="*/ 2081270 w 3061262"/>
              <a:gd name="connsiteY9" fmla="*/ 4832617 h 5455941"/>
              <a:gd name="connsiteX10" fmla="*/ 623411 w 3061262"/>
              <a:gd name="connsiteY10" fmla="*/ 5455941 h 5455941"/>
              <a:gd name="connsiteX11" fmla="*/ 120447 w 3061262"/>
              <a:gd name="connsiteY11" fmla="*/ 3201353 h 5455941"/>
              <a:gd name="connsiteX12" fmla="*/ 93227 w 3061262"/>
              <a:gd name="connsiteY12" fmla="*/ 1788562 h 5455941"/>
              <a:gd name="connsiteX13" fmla="*/ 1129258 w 3061262"/>
              <a:gd name="connsiteY13" fmla="*/ 938899 h 5455941"/>
              <a:gd name="connsiteX14" fmla="*/ 3015423 w 3061262"/>
              <a:gd name="connsiteY14" fmla="*/ 0 h 5455941"/>
              <a:gd name="connsiteX0" fmla="*/ 3015423 w 3061262"/>
              <a:gd name="connsiteY0" fmla="*/ 0 h 5455941"/>
              <a:gd name="connsiteX1" fmla="*/ 2672990 w 3061262"/>
              <a:gd name="connsiteY1" fmla="*/ 1070456 h 5455941"/>
              <a:gd name="connsiteX2" fmla="*/ 2539164 w 3061262"/>
              <a:gd name="connsiteY2" fmla="*/ 1597991 h 5455941"/>
              <a:gd name="connsiteX3" fmla="*/ 2396765 w 3061262"/>
              <a:gd name="connsiteY3" fmla="*/ 2150484 h 5455941"/>
              <a:gd name="connsiteX4" fmla="*/ 2289134 w 3061262"/>
              <a:gd name="connsiteY4" fmla="*/ 2644935 h 5455941"/>
              <a:gd name="connsiteX5" fmla="*/ 2203409 w 3061262"/>
              <a:gd name="connsiteY5" fmla="*/ 3067957 h 5455941"/>
              <a:gd name="connsiteX6" fmla="*/ 2133400 w 3061262"/>
              <a:gd name="connsiteY6" fmla="*/ 3602194 h 5455941"/>
              <a:gd name="connsiteX7" fmla="*/ 2091489 w 3061262"/>
              <a:gd name="connsiteY7" fmla="*/ 4010533 h 5455941"/>
              <a:gd name="connsiteX8" fmla="*/ 2063390 w 3061262"/>
              <a:gd name="connsiteY8" fmla="*/ 4461040 h 5455941"/>
              <a:gd name="connsiteX9" fmla="*/ 2081270 w 3061262"/>
              <a:gd name="connsiteY9" fmla="*/ 4832617 h 5455941"/>
              <a:gd name="connsiteX10" fmla="*/ 623411 w 3061262"/>
              <a:gd name="connsiteY10" fmla="*/ 5455941 h 5455941"/>
              <a:gd name="connsiteX11" fmla="*/ 120447 w 3061262"/>
              <a:gd name="connsiteY11" fmla="*/ 3201353 h 5455941"/>
              <a:gd name="connsiteX12" fmla="*/ 93227 w 3061262"/>
              <a:gd name="connsiteY12" fmla="*/ 1788562 h 5455941"/>
              <a:gd name="connsiteX13" fmla="*/ 1129258 w 3061262"/>
              <a:gd name="connsiteY13" fmla="*/ 938899 h 5455941"/>
              <a:gd name="connsiteX14" fmla="*/ 3015423 w 3061262"/>
              <a:gd name="connsiteY14" fmla="*/ 0 h 5455941"/>
              <a:gd name="connsiteX0" fmla="*/ 3015423 w 3061262"/>
              <a:gd name="connsiteY0" fmla="*/ 0 h 5440581"/>
              <a:gd name="connsiteX1" fmla="*/ 2672990 w 3061262"/>
              <a:gd name="connsiteY1" fmla="*/ 1055096 h 5440581"/>
              <a:gd name="connsiteX2" fmla="*/ 2539164 w 3061262"/>
              <a:gd name="connsiteY2" fmla="*/ 1582631 h 5440581"/>
              <a:gd name="connsiteX3" fmla="*/ 2396765 w 3061262"/>
              <a:gd name="connsiteY3" fmla="*/ 2135124 h 5440581"/>
              <a:gd name="connsiteX4" fmla="*/ 2289134 w 3061262"/>
              <a:gd name="connsiteY4" fmla="*/ 2629575 h 5440581"/>
              <a:gd name="connsiteX5" fmla="*/ 2203409 w 3061262"/>
              <a:gd name="connsiteY5" fmla="*/ 3052597 h 5440581"/>
              <a:gd name="connsiteX6" fmla="*/ 2133400 w 3061262"/>
              <a:gd name="connsiteY6" fmla="*/ 3586834 h 5440581"/>
              <a:gd name="connsiteX7" fmla="*/ 2091489 w 3061262"/>
              <a:gd name="connsiteY7" fmla="*/ 3995173 h 5440581"/>
              <a:gd name="connsiteX8" fmla="*/ 2063390 w 3061262"/>
              <a:gd name="connsiteY8" fmla="*/ 4445680 h 5440581"/>
              <a:gd name="connsiteX9" fmla="*/ 2081270 w 3061262"/>
              <a:gd name="connsiteY9" fmla="*/ 4817257 h 5440581"/>
              <a:gd name="connsiteX10" fmla="*/ 623411 w 3061262"/>
              <a:gd name="connsiteY10" fmla="*/ 5440581 h 5440581"/>
              <a:gd name="connsiteX11" fmla="*/ 120447 w 3061262"/>
              <a:gd name="connsiteY11" fmla="*/ 3185993 h 5440581"/>
              <a:gd name="connsiteX12" fmla="*/ 93227 w 3061262"/>
              <a:gd name="connsiteY12" fmla="*/ 1773202 h 5440581"/>
              <a:gd name="connsiteX13" fmla="*/ 1129258 w 3061262"/>
              <a:gd name="connsiteY13" fmla="*/ 923539 h 5440581"/>
              <a:gd name="connsiteX14" fmla="*/ 3015423 w 3061262"/>
              <a:gd name="connsiteY14" fmla="*/ 0 h 5440581"/>
              <a:gd name="connsiteX0" fmla="*/ 3137343 w 3176408"/>
              <a:gd name="connsiteY0" fmla="*/ 0 h 5586504"/>
              <a:gd name="connsiteX1" fmla="*/ 2672990 w 3176408"/>
              <a:gd name="connsiteY1" fmla="*/ 1201019 h 5586504"/>
              <a:gd name="connsiteX2" fmla="*/ 2539164 w 3176408"/>
              <a:gd name="connsiteY2" fmla="*/ 1728554 h 5586504"/>
              <a:gd name="connsiteX3" fmla="*/ 2396765 w 3176408"/>
              <a:gd name="connsiteY3" fmla="*/ 2281047 h 5586504"/>
              <a:gd name="connsiteX4" fmla="*/ 2289134 w 3176408"/>
              <a:gd name="connsiteY4" fmla="*/ 2775498 h 5586504"/>
              <a:gd name="connsiteX5" fmla="*/ 2203409 w 3176408"/>
              <a:gd name="connsiteY5" fmla="*/ 3198520 h 5586504"/>
              <a:gd name="connsiteX6" fmla="*/ 2133400 w 3176408"/>
              <a:gd name="connsiteY6" fmla="*/ 3732757 h 5586504"/>
              <a:gd name="connsiteX7" fmla="*/ 2091489 w 3176408"/>
              <a:gd name="connsiteY7" fmla="*/ 4141096 h 5586504"/>
              <a:gd name="connsiteX8" fmla="*/ 2063390 w 3176408"/>
              <a:gd name="connsiteY8" fmla="*/ 4591603 h 5586504"/>
              <a:gd name="connsiteX9" fmla="*/ 2081270 w 3176408"/>
              <a:gd name="connsiteY9" fmla="*/ 4963180 h 5586504"/>
              <a:gd name="connsiteX10" fmla="*/ 623411 w 3176408"/>
              <a:gd name="connsiteY10" fmla="*/ 5586504 h 5586504"/>
              <a:gd name="connsiteX11" fmla="*/ 120447 w 3176408"/>
              <a:gd name="connsiteY11" fmla="*/ 3331916 h 5586504"/>
              <a:gd name="connsiteX12" fmla="*/ 93227 w 3176408"/>
              <a:gd name="connsiteY12" fmla="*/ 1919125 h 5586504"/>
              <a:gd name="connsiteX13" fmla="*/ 1129258 w 3176408"/>
              <a:gd name="connsiteY13" fmla="*/ 1069462 h 5586504"/>
              <a:gd name="connsiteX14" fmla="*/ 3137343 w 3176408"/>
              <a:gd name="connsiteY14" fmla="*/ 0 h 5586504"/>
              <a:gd name="connsiteX0" fmla="*/ 2992563 w 3039942"/>
              <a:gd name="connsiteY0" fmla="*/ 0 h 5432901"/>
              <a:gd name="connsiteX1" fmla="*/ 2672990 w 3039942"/>
              <a:gd name="connsiteY1" fmla="*/ 1047416 h 5432901"/>
              <a:gd name="connsiteX2" fmla="*/ 2539164 w 3039942"/>
              <a:gd name="connsiteY2" fmla="*/ 1574951 h 5432901"/>
              <a:gd name="connsiteX3" fmla="*/ 2396765 w 3039942"/>
              <a:gd name="connsiteY3" fmla="*/ 2127444 h 5432901"/>
              <a:gd name="connsiteX4" fmla="*/ 2289134 w 3039942"/>
              <a:gd name="connsiteY4" fmla="*/ 2621895 h 5432901"/>
              <a:gd name="connsiteX5" fmla="*/ 2203409 w 3039942"/>
              <a:gd name="connsiteY5" fmla="*/ 3044917 h 5432901"/>
              <a:gd name="connsiteX6" fmla="*/ 2133400 w 3039942"/>
              <a:gd name="connsiteY6" fmla="*/ 3579154 h 5432901"/>
              <a:gd name="connsiteX7" fmla="*/ 2091489 w 3039942"/>
              <a:gd name="connsiteY7" fmla="*/ 3987493 h 5432901"/>
              <a:gd name="connsiteX8" fmla="*/ 2063390 w 3039942"/>
              <a:gd name="connsiteY8" fmla="*/ 4438000 h 5432901"/>
              <a:gd name="connsiteX9" fmla="*/ 2081270 w 3039942"/>
              <a:gd name="connsiteY9" fmla="*/ 4809577 h 5432901"/>
              <a:gd name="connsiteX10" fmla="*/ 623411 w 3039942"/>
              <a:gd name="connsiteY10" fmla="*/ 5432901 h 5432901"/>
              <a:gd name="connsiteX11" fmla="*/ 120447 w 3039942"/>
              <a:gd name="connsiteY11" fmla="*/ 3178313 h 5432901"/>
              <a:gd name="connsiteX12" fmla="*/ 93227 w 3039942"/>
              <a:gd name="connsiteY12" fmla="*/ 1765522 h 5432901"/>
              <a:gd name="connsiteX13" fmla="*/ 1129258 w 3039942"/>
              <a:gd name="connsiteY13" fmla="*/ 915859 h 5432901"/>
              <a:gd name="connsiteX14" fmla="*/ 2992563 w 3039942"/>
              <a:gd name="connsiteY14" fmla="*/ 0 h 5432901"/>
              <a:gd name="connsiteX0" fmla="*/ 2992563 w 3039942"/>
              <a:gd name="connsiteY0" fmla="*/ 0 h 5432901"/>
              <a:gd name="connsiteX1" fmla="*/ 2672990 w 3039942"/>
              <a:gd name="connsiteY1" fmla="*/ 1047416 h 5432901"/>
              <a:gd name="connsiteX2" fmla="*/ 2539164 w 3039942"/>
              <a:gd name="connsiteY2" fmla="*/ 1574951 h 5432901"/>
              <a:gd name="connsiteX3" fmla="*/ 2396765 w 3039942"/>
              <a:gd name="connsiteY3" fmla="*/ 2127444 h 5432901"/>
              <a:gd name="connsiteX4" fmla="*/ 2289134 w 3039942"/>
              <a:gd name="connsiteY4" fmla="*/ 2621895 h 5432901"/>
              <a:gd name="connsiteX5" fmla="*/ 2203409 w 3039942"/>
              <a:gd name="connsiteY5" fmla="*/ 3044917 h 5432901"/>
              <a:gd name="connsiteX6" fmla="*/ 2133400 w 3039942"/>
              <a:gd name="connsiteY6" fmla="*/ 3579154 h 5432901"/>
              <a:gd name="connsiteX7" fmla="*/ 2091489 w 3039942"/>
              <a:gd name="connsiteY7" fmla="*/ 3987493 h 5432901"/>
              <a:gd name="connsiteX8" fmla="*/ 2063390 w 3039942"/>
              <a:gd name="connsiteY8" fmla="*/ 4438000 h 5432901"/>
              <a:gd name="connsiteX9" fmla="*/ 2081270 w 3039942"/>
              <a:gd name="connsiteY9" fmla="*/ 4809577 h 5432901"/>
              <a:gd name="connsiteX10" fmla="*/ 623411 w 3039942"/>
              <a:gd name="connsiteY10" fmla="*/ 5432901 h 5432901"/>
              <a:gd name="connsiteX11" fmla="*/ 120447 w 3039942"/>
              <a:gd name="connsiteY11" fmla="*/ 3178313 h 5432901"/>
              <a:gd name="connsiteX12" fmla="*/ 93227 w 3039942"/>
              <a:gd name="connsiteY12" fmla="*/ 1765522 h 5432901"/>
              <a:gd name="connsiteX13" fmla="*/ 1129258 w 3039942"/>
              <a:gd name="connsiteY13" fmla="*/ 915859 h 5432901"/>
              <a:gd name="connsiteX14" fmla="*/ 2992563 w 3039942"/>
              <a:gd name="connsiteY14" fmla="*/ 0 h 5432901"/>
              <a:gd name="connsiteX0" fmla="*/ 2992563 w 3039942"/>
              <a:gd name="connsiteY0" fmla="*/ 0 h 5432901"/>
              <a:gd name="connsiteX1" fmla="*/ 2672990 w 3039942"/>
              <a:gd name="connsiteY1" fmla="*/ 1047416 h 5432901"/>
              <a:gd name="connsiteX2" fmla="*/ 2539164 w 3039942"/>
              <a:gd name="connsiteY2" fmla="*/ 1574951 h 5432901"/>
              <a:gd name="connsiteX3" fmla="*/ 2396765 w 3039942"/>
              <a:gd name="connsiteY3" fmla="*/ 2127444 h 5432901"/>
              <a:gd name="connsiteX4" fmla="*/ 2289134 w 3039942"/>
              <a:gd name="connsiteY4" fmla="*/ 2621895 h 5432901"/>
              <a:gd name="connsiteX5" fmla="*/ 2203409 w 3039942"/>
              <a:gd name="connsiteY5" fmla="*/ 3044917 h 5432901"/>
              <a:gd name="connsiteX6" fmla="*/ 2133400 w 3039942"/>
              <a:gd name="connsiteY6" fmla="*/ 3579154 h 5432901"/>
              <a:gd name="connsiteX7" fmla="*/ 2091489 w 3039942"/>
              <a:gd name="connsiteY7" fmla="*/ 3987493 h 5432901"/>
              <a:gd name="connsiteX8" fmla="*/ 2063390 w 3039942"/>
              <a:gd name="connsiteY8" fmla="*/ 4438000 h 5432901"/>
              <a:gd name="connsiteX9" fmla="*/ 2081270 w 3039942"/>
              <a:gd name="connsiteY9" fmla="*/ 4809577 h 5432901"/>
              <a:gd name="connsiteX10" fmla="*/ 623411 w 3039942"/>
              <a:gd name="connsiteY10" fmla="*/ 5432901 h 5432901"/>
              <a:gd name="connsiteX11" fmla="*/ 120447 w 3039942"/>
              <a:gd name="connsiteY11" fmla="*/ 3178313 h 5432901"/>
              <a:gd name="connsiteX12" fmla="*/ 93227 w 3039942"/>
              <a:gd name="connsiteY12" fmla="*/ 1765522 h 5432901"/>
              <a:gd name="connsiteX13" fmla="*/ 1715998 w 3039942"/>
              <a:gd name="connsiteY13" fmla="*/ 570252 h 5432901"/>
              <a:gd name="connsiteX14" fmla="*/ 2992563 w 3039942"/>
              <a:gd name="connsiteY14" fmla="*/ 0 h 5432901"/>
              <a:gd name="connsiteX0" fmla="*/ 2992563 w 3039942"/>
              <a:gd name="connsiteY0" fmla="*/ 0 h 5432901"/>
              <a:gd name="connsiteX1" fmla="*/ 2672990 w 3039942"/>
              <a:gd name="connsiteY1" fmla="*/ 1047416 h 5432901"/>
              <a:gd name="connsiteX2" fmla="*/ 2539164 w 3039942"/>
              <a:gd name="connsiteY2" fmla="*/ 1574951 h 5432901"/>
              <a:gd name="connsiteX3" fmla="*/ 2396765 w 3039942"/>
              <a:gd name="connsiteY3" fmla="*/ 2127444 h 5432901"/>
              <a:gd name="connsiteX4" fmla="*/ 2289134 w 3039942"/>
              <a:gd name="connsiteY4" fmla="*/ 2621895 h 5432901"/>
              <a:gd name="connsiteX5" fmla="*/ 2203409 w 3039942"/>
              <a:gd name="connsiteY5" fmla="*/ 3044917 h 5432901"/>
              <a:gd name="connsiteX6" fmla="*/ 2133400 w 3039942"/>
              <a:gd name="connsiteY6" fmla="*/ 3579154 h 5432901"/>
              <a:gd name="connsiteX7" fmla="*/ 2091489 w 3039942"/>
              <a:gd name="connsiteY7" fmla="*/ 3987493 h 5432901"/>
              <a:gd name="connsiteX8" fmla="*/ 2063390 w 3039942"/>
              <a:gd name="connsiteY8" fmla="*/ 4438000 h 5432901"/>
              <a:gd name="connsiteX9" fmla="*/ 2081270 w 3039942"/>
              <a:gd name="connsiteY9" fmla="*/ 4809577 h 5432901"/>
              <a:gd name="connsiteX10" fmla="*/ 623411 w 3039942"/>
              <a:gd name="connsiteY10" fmla="*/ 5432901 h 5432901"/>
              <a:gd name="connsiteX11" fmla="*/ 120447 w 3039942"/>
              <a:gd name="connsiteY11" fmla="*/ 3178313 h 5432901"/>
              <a:gd name="connsiteX12" fmla="*/ 93227 w 3039942"/>
              <a:gd name="connsiteY12" fmla="*/ 1765522 h 5432901"/>
              <a:gd name="connsiteX13" fmla="*/ 1715998 w 3039942"/>
              <a:gd name="connsiteY13" fmla="*/ 570252 h 5432901"/>
              <a:gd name="connsiteX14" fmla="*/ 2992563 w 3039942"/>
              <a:gd name="connsiteY14" fmla="*/ 0 h 5432901"/>
              <a:gd name="connsiteX0" fmla="*/ 2992563 w 3039942"/>
              <a:gd name="connsiteY0" fmla="*/ 0 h 5432901"/>
              <a:gd name="connsiteX1" fmla="*/ 2672990 w 3039942"/>
              <a:gd name="connsiteY1" fmla="*/ 1047416 h 5432901"/>
              <a:gd name="connsiteX2" fmla="*/ 2539164 w 3039942"/>
              <a:gd name="connsiteY2" fmla="*/ 1574951 h 5432901"/>
              <a:gd name="connsiteX3" fmla="*/ 2396765 w 3039942"/>
              <a:gd name="connsiteY3" fmla="*/ 2127444 h 5432901"/>
              <a:gd name="connsiteX4" fmla="*/ 2289134 w 3039942"/>
              <a:gd name="connsiteY4" fmla="*/ 2621895 h 5432901"/>
              <a:gd name="connsiteX5" fmla="*/ 2203409 w 3039942"/>
              <a:gd name="connsiteY5" fmla="*/ 3044917 h 5432901"/>
              <a:gd name="connsiteX6" fmla="*/ 2133400 w 3039942"/>
              <a:gd name="connsiteY6" fmla="*/ 3579154 h 5432901"/>
              <a:gd name="connsiteX7" fmla="*/ 2091489 w 3039942"/>
              <a:gd name="connsiteY7" fmla="*/ 3987493 h 5432901"/>
              <a:gd name="connsiteX8" fmla="*/ 2063390 w 3039942"/>
              <a:gd name="connsiteY8" fmla="*/ 4438000 h 5432901"/>
              <a:gd name="connsiteX9" fmla="*/ 2081270 w 3039942"/>
              <a:gd name="connsiteY9" fmla="*/ 4809577 h 5432901"/>
              <a:gd name="connsiteX10" fmla="*/ 623411 w 3039942"/>
              <a:gd name="connsiteY10" fmla="*/ 5432901 h 5432901"/>
              <a:gd name="connsiteX11" fmla="*/ 120447 w 3039942"/>
              <a:gd name="connsiteY11" fmla="*/ 3178313 h 5432901"/>
              <a:gd name="connsiteX12" fmla="*/ 93227 w 3039942"/>
              <a:gd name="connsiteY12" fmla="*/ 1742482 h 5432901"/>
              <a:gd name="connsiteX13" fmla="*/ 1715998 w 3039942"/>
              <a:gd name="connsiteY13" fmla="*/ 570252 h 5432901"/>
              <a:gd name="connsiteX14" fmla="*/ 2992563 w 3039942"/>
              <a:gd name="connsiteY14" fmla="*/ 0 h 5432901"/>
              <a:gd name="connsiteX0" fmla="*/ 2992563 w 3039942"/>
              <a:gd name="connsiteY0" fmla="*/ 0 h 5432901"/>
              <a:gd name="connsiteX1" fmla="*/ 2672990 w 3039942"/>
              <a:gd name="connsiteY1" fmla="*/ 1047416 h 5432901"/>
              <a:gd name="connsiteX2" fmla="*/ 2539164 w 3039942"/>
              <a:gd name="connsiteY2" fmla="*/ 1574951 h 5432901"/>
              <a:gd name="connsiteX3" fmla="*/ 2396765 w 3039942"/>
              <a:gd name="connsiteY3" fmla="*/ 2127444 h 5432901"/>
              <a:gd name="connsiteX4" fmla="*/ 2289134 w 3039942"/>
              <a:gd name="connsiteY4" fmla="*/ 2621895 h 5432901"/>
              <a:gd name="connsiteX5" fmla="*/ 2203409 w 3039942"/>
              <a:gd name="connsiteY5" fmla="*/ 3044917 h 5432901"/>
              <a:gd name="connsiteX6" fmla="*/ 2133400 w 3039942"/>
              <a:gd name="connsiteY6" fmla="*/ 3579154 h 5432901"/>
              <a:gd name="connsiteX7" fmla="*/ 2091489 w 3039942"/>
              <a:gd name="connsiteY7" fmla="*/ 3987493 h 5432901"/>
              <a:gd name="connsiteX8" fmla="*/ 2063390 w 3039942"/>
              <a:gd name="connsiteY8" fmla="*/ 4438000 h 5432901"/>
              <a:gd name="connsiteX9" fmla="*/ 2081270 w 3039942"/>
              <a:gd name="connsiteY9" fmla="*/ 4809577 h 5432901"/>
              <a:gd name="connsiteX10" fmla="*/ 623411 w 3039942"/>
              <a:gd name="connsiteY10" fmla="*/ 5432901 h 5432901"/>
              <a:gd name="connsiteX11" fmla="*/ 120447 w 3039942"/>
              <a:gd name="connsiteY11" fmla="*/ 3178313 h 5432901"/>
              <a:gd name="connsiteX12" fmla="*/ 93227 w 3039942"/>
              <a:gd name="connsiteY12" fmla="*/ 1742482 h 5432901"/>
              <a:gd name="connsiteX13" fmla="*/ 1715998 w 3039942"/>
              <a:gd name="connsiteY13" fmla="*/ 570252 h 5432901"/>
              <a:gd name="connsiteX14" fmla="*/ 2992563 w 3039942"/>
              <a:gd name="connsiteY14" fmla="*/ 0 h 5432901"/>
              <a:gd name="connsiteX0" fmla="*/ 2992563 w 3039942"/>
              <a:gd name="connsiteY0" fmla="*/ 0 h 5432901"/>
              <a:gd name="connsiteX1" fmla="*/ 2672990 w 3039942"/>
              <a:gd name="connsiteY1" fmla="*/ 1047416 h 5432901"/>
              <a:gd name="connsiteX2" fmla="*/ 2539164 w 3039942"/>
              <a:gd name="connsiteY2" fmla="*/ 1574951 h 5432901"/>
              <a:gd name="connsiteX3" fmla="*/ 2396765 w 3039942"/>
              <a:gd name="connsiteY3" fmla="*/ 2127444 h 5432901"/>
              <a:gd name="connsiteX4" fmla="*/ 2289134 w 3039942"/>
              <a:gd name="connsiteY4" fmla="*/ 2621895 h 5432901"/>
              <a:gd name="connsiteX5" fmla="*/ 2203409 w 3039942"/>
              <a:gd name="connsiteY5" fmla="*/ 3044917 h 5432901"/>
              <a:gd name="connsiteX6" fmla="*/ 2133400 w 3039942"/>
              <a:gd name="connsiteY6" fmla="*/ 3579154 h 5432901"/>
              <a:gd name="connsiteX7" fmla="*/ 2091489 w 3039942"/>
              <a:gd name="connsiteY7" fmla="*/ 3987493 h 5432901"/>
              <a:gd name="connsiteX8" fmla="*/ 2063390 w 3039942"/>
              <a:gd name="connsiteY8" fmla="*/ 4438000 h 5432901"/>
              <a:gd name="connsiteX9" fmla="*/ 2081270 w 3039942"/>
              <a:gd name="connsiteY9" fmla="*/ 4809577 h 5432901"/>
              <a:gd name="connsiteX10" fmla="*/ 623411 w 3039942"/>
              <a:gd name="connsiteY10" fmla="*/ 5432901 h 5432901"/>
              <a:gd name="connsiteX11" fmla="*/ 120447 w 3039942"/>
              <a:gd name="connsiteY11" fmla="*/ 3178313 h 5432901"/>
              <a:gd name="connsiteX12" fmla="*/ 93227 w 3039942"/>
              <a:gd name="connsiteY12" fmla="*/ 1742482 h 5432901"/>
              <a:gd name="connsiteX13" fmla="*/ 1715998 w 3039942"/>
              <a:gd name="connsiteY13" fmla="*/ 570252 h 5432901"/>
              <a:gd name="connsiteX14" fmla="*/ 2992563 w 3039942"/>
              <a:gd name="connsiteY14" fmla="*/ 0 h 5432901"/>
              <a:gd name="connsiteX0" fmla="*/ 2992563 w 3039942"/>
              <a:gd name="connsiteY0" fmla="*/ 0 h 5432901"/>
              <a:gd name="connsiteX1" fmla="*/ 2672990 w 3039942"/>
              <a:gd name="connsiteY1" fmla="*/ 1047416 h 5432901"/>
              <a:gd name="connsiteX2" fmla="*/ 2539164 w 3039942"/>
              <a:gd name="connsiteY2" fmla="*/ 1574951 h 5432901"/>
              <a:gd name="connsiteX3" fmla="*/ 2396765 w 3039942"/>
              <a:gd name="connsiteY3" fmla="*/ 2127444 h 5432901"/>
              <a:gd name="connsiteX4" fmla="*/ 2289134 w 3039942"/>
              <a:gd name="connsiteY4" fmla="*/ 2621895 h 5432901"/>
              <a:gd name="connsiteX5" fmla="*/ 2203409 w 3039942"/>
              <a:gd name="connsiteY5" fmla="*/ 3044917 h 5432901"/>
              <a:gd name="connsiteX6" fmla="*/ 2133400 w 3039942"/>
              <a:gd name="connsiteY6" fmla="*/ 3579154 h 5432901"/>
              <a:gd name="connsiteX7" fmla="*/ 2091489 w 3039942"/>
              <a:gd name="connsiteY7" fmla="*/ 3987493 h 5432901"/>
              <a:gd name="connsiteX8" fmla="*/ 2063390 w 3039942"/>
              <a:gd name="connsiteY8" fmla="*/ 4438000 h 5432901"/>
              <a:gd name="connsiteX9" fmla="*/ 2081270 w 3039942"/>
              <a:gd name="connsiteY9" fmla="*/ 4809577 h 5432901"/>
              <a:gd name="connsiteX10" fmla="*/ 623411 w 3039942"/>
              <a:gd name="connsiteY10" fmla="*/ 5432901 h 5432901"/>
              <a:gd name="connsiteX11" fmla="*/ 120447 w 3039942"/>
              <a:gd name="connsiteY11" fmla="*/ 3178313 h 5432901"/>
              <a:gd name="connsiteX12" fmla="*/ 93227 w 3039942"/>
              <a:gd name="connsiteY12" fmla="*/ 1742482 h 5432901"/>
              <a:gd name="connsiteX13" fmla="*/ 1715998 w 3039942"/>
              <a:gd name="connsiteY13" fmla="*/ 570252 h 5432901"/>
              <a:gd name="connsiteX14" fmla="*/ 2992563 w 3039942"/>
              <a:gd name="connsiteY14" fmla="*/ 0 h 5432901"/>
              <a:gd name="connsiteX0" fmla="*/ 2992563 w 3039942"/>
              <a:gd name="connsiteY0" fmla="*/ 0 h 5432901"/>
              <a:gd name="connsiteX1" fmla="*/ 2672990 w 3039942"/>
              <a:gd name="connsiteY1" fmla="*/ 1047416 h 5432901"/>
              <a:gd name="connsiteX2" fmla="*/ 2539164 w 3039942"/>
              <a:gd name="connsiteY2" fmla="*/ 1574951 h 5432901"/>
              <a:gd name="connsiteX3" fmla="*/ 2396765 w 3039942"/>
              <a:gd name="connsiteY3" fmla="*/ 2127444 h 5432901"/>
              <a:gd name="connsiteX4" fmla="*/ 2289134 w 3039942"/>
              <a:gd name="connsiteY4" fmla="*/ 2621895 h 5432901"/>
              <a:gd name="connsiteX5" fmla="*/ 2203409 w 3039942"/>
              <a:gd name="connsiteY5" fmla="*/ 3044917 h 5432901"/>
              <a:gd name="connsiteX6" fmla="*/ 2133400 w 3039942"/>
              <a:gd name="connsiteY6" fmla="*/ 3579154 h 5432901"/>
              <a:gd name="connsiteX7" fmla="*/ 2091489 w 3039942"/>
              <a:gd name="connsiteY7" fmla="*/ 3987493 h 5432901"/>
              <a:gd name="connsiteX8" fmla="*/ 2063390 w 3039942"/>
              <a:gd name="connsiteY8" fmla="*/ 4438000 h 5432901"/>
              <a:gd name="connsiteX9" fmla="*/ 2081270 w 3039942"/>
              <a:gd name="connsiteY9" fmla="*/ 4809577 h 5432901"/>
              <a:gd name="connsiteX10" fmla="*/ 623411 w 3039942"/>
              <a:gd name="connsiteY10" fmla="*/ 5432901 h 5432901"/>
              <a:gd name="connsiteX11" fmla="*/ 120447 w 3039942"/>
              <a:gd name="connsiteY11" fmla="*/ 3178313 h 5432901"/>
              <a:gd name="connsiteX12" fmla="*/ 93227 w 3039942"/>
              <a:gd name="connsiteY12" fmla="*/ 1742482 h 5432901"/>
              <a:gd name="connsiteX13" fmla="*/ 1715998 w 3039942"/>
              <a:gd name="connsiteY13" fmla="*/ 570252 h 5432901"/>
              <a:gd name="connsiteX14" fmla="*/ 2992563 w 3039942"/>
              <a:gd name="connsiteY14" fmla="*/ 0 h 5432901"/>
              <a:gd name="connsiteX0" fmla="*/ 2992563 w 2992563"/>
              <a:gd name="connsiteY0" fmla="*/ 0 h 5432901"/>
              <a:gd name="connsiteX1" fmla="*/ 2672990 w 2992563"/>
              <a:gd name="connsiteY1" fmla="*/ 1047416 h 5432901"/>
              <a:gd name="connsiteX2" fmla="*/ 2539164 w 2992563"/>
              <a:gd name="connsiteY2" fmla="*/ 1574951 h 5432901"/>
              <a:gd name="connsiteX3" fmla="*/ 2396765 w 2992563"/>
              <a:gd name="connsiteY3" fmla="*/ 2127444 h 5432901"/>
              <a:gd name="connsiteX4" fmla="*/ 2289134 w 2992563"/>
              <a:gd name="connsiteY4" fmla="*/ 2621895 h 5432901"/>
              <a:gd name="connsiteX5" fmla="*/ 2203409 w 2992563"/>
              <a:gd name="connsiteY5" fmla="*/ 3044917 h 5432901"/>
              <a:gd name="connsiteX6" fmla="*/ 2133400 w 2992563"/>
              <a:gd name="connsiteY6" fmla="*/ 3579154 h 5432901"/>
              <a:gd name="connsiteX7" fmla="*/ 2091489 w 2992563"/>
              <a:gd name="connsiteY7" fmla="*/ 3987493 h 5432901"/>
              <a:gd name="connsiteX8" fmla="*/ 2063390 w 2992563"/>
              <a:gd name="connsiteY8" fmla="*/ 4438000 h 5432901"/>
              <a:gd name="connsiteX9" fmla="*/ 2081270 w 2992563"/>
              <a:gd name="connsiteY9" fmla="*/ 4809577 h 5432901"/>
              <a:gd name="connsiteX10" fmla="*/ 623411 w 2992563"/>
              <a:gd name="connsiteY10" fmla="*/ 5432901 h 5432901"/>
              <a:gd name="connsiteX11" fmla="*/ 120447 w 2992563"/>
              <a:gd name="connsiteY11" fmla="*/ 3178313 h 5432901"/>
              <a:gd name="connsiteX12" fmla="*/ 93227 w 2992563"/>
              <a:gd name="connsiteY12" fmla="*/ 1742482 h 5432901"/>
              <a:gd name="connsiteX13" fmla="*/ 1715998 w 2992563"/>
              <a:gd name="connsiteY13" fmla="*/ 570252 h 5432901"/>
              <a:gd name="connsiteX14" fmla="*/ 2992563 w 2992563"/>
              <a:gd name="connsiteY14" fmla="*/ 0 h 5432901"/>
              <a:gd name="connsiteX0" fmla="*/ 3000183 w 3000183"/>
              <a:gd name="connsiteY0" fmla="*/ 0 h 5432901"/>
              <a:gd name="connsiteX1" fmla="*/ 2672990 w 3000183"/>
              <a:gd name="connsiteY1" fmla="*/ 1047416 h 5432901"/>
              <a:gd name="connsiteX2" fmla="*/ 2539164 w 3000183"/>
              <a:gd name="connsiteY2" fmla="*/ 1574951 h 5432901"/>
              <a:gd name="connsiteX3" fmla="*/ 2396765 w 3000183"/>
              <a:gd name="connsiteY3" fmla="*/ 2127444 h 5432901"/>
              <a:gd name="connsiteX4" fmla="*/ 2289134 w 3000183"/>
              <a:gd name="connsiteY4" fmla="*/ 2621895 h 5432901"/>
              <a:gd name="connsiteX5" fmla="*/ 2203409 w 3000183"/>
              <a:gd name="connsiteY5" fmla="*/ 3044917 h 5432901"/>
              <a:gd name="connsiteX6" fmla="*/ 2133400 w 3000183"/>
              <a:gd name="connsiteY6" fmla="*/ 3579154 h 5432901"/>
              <a:gd name="connsiteX7" fmla="*/ 2091489 w 3000183"/>
              <a:gd name="connsiteY7" fmla="*/ 3987493 h 5432901"/>
              <a:gd name="connsiteX8" fmla="*/ 2063390 w 3000183"/>
              <a:gd name="connsiteY8" fmla="*/ 4438000 h 5432901"/>
              <a:gd name="connsiteX9" fmla="*/ 2081270 w 3000183"/>
              <a:gd name="connsiteY9" fmla="*/ 4809577 h 5432901"/>
              <a:gd name="connsiteX10" fmla="*/ 623411 w 3000183"/>
              <a:gd name="connsiteY10" fmla="*/ 5432901 h 5432901"/>
              <a:gd name="connsiteX11" fmla="*/ 120447 w 3000183"/>
              <a:gd name="connsiteY11" fmla="*/ 3178313 h 5432901"/>
              <a:gd name="connsiteX12" fmla="*/ 93227 w 3000183"/>
              <a:gd name="connsiteY12" fmla="*/ 1742482 h 5432901"/>
              <a:gd name="connsiteX13" fmla="*/ 1715998 w 3000183"/>
              <a:gd name="connsiteY13" fmla="*/ 570252 h 5432901"/>
              <a:gd name="connsiteX14" fmla="*/ 3000183 w 3000183"/>
              <a:gd name="connsiteY14" fmla="*/ 0 h 5432901"/>
              <a:gd name="connsiteX0" fmla="*/ 2973365 w 2973365"/>
              <a:gd name="connsiteY0" fmla="*/ 0 h 5432901"/>
              <a:gd name="connsiteX1" fmla="*/ 2646172 w 2973365"/>
              <a:gd name="connsiteY1" fmla="*/ 1047416 h 5432901"/>
              <a:gd name="connsiteX2" fmla="*/ 2512346 w 2973365"/>
              <a:gd name="connsiteY2" fmla="*/ 1574951 h 5432901"/>
              <a:gd name="connsiteX3" fmla="*/ 2369947 w 2973365"/>
              <a:gd name="connsiteY3" fmla="*/ 2127444 h 5432901"/>
              <a:gd name="connsiteX4" fmla="*/ 2262316 w 2973365"/>
              <a:gd name="connsiteY4" fmla="*/ 2621895 h 5432901"/>
              <a:gd name="connsiteX5" fmla="*/ 2176591 w 2973365"/>
              <a:gd name="connsiteY5" fmla="*/ 3044917 h 5432901"/>
              <a:gd name="connsiteX6" fmla="*/ 2106582 w 2973365"/>
              <a:gd name="connsiteY6" fmla="*/ 3579154 h 5432901"/>
              <a:gd name="connsiteX7" fmla="*/ 2064671 w 2973365"/>
              <a:gd name="connsiteY7" fmla="*/ 3987493 h 5432901"/>
              <a:gd name="connsiteX8" fmla="*/ 2036572 w 2973365"/>
              <a:gd name="connsiteY8" fmla="*/ 4438000 h 5432901"/>
              <a:gd name="connsiteX9" fmla="*/ 2054452 w 2973365"/>
              <a:gd name="connsiteY9" fmla="*/ 4809577 h 5432901"/>
              <a:gd name="connsiteX10" fmla="*/ 596593 w 2973365"/>
              <a:gd name="connsiteY10" fmla="*/ 5432901 h 5432901"/>
              <a:gd name="connsiteX11" fmla="*/ 131729 w 2973365"/>
              <a:gd name="connsiteY11" fmla="*/ 3431759 h 5432901"/>
              <a:gd name="connsiteX12" fmla="*/ 66409 w 2973365"/>
              <a:gd name="connsiteY12" fmla="*/ 1742482 h 5432901"/>
              <a:gd name="connsiteX13" fmla="*/ 1689180 w 2973365"/>
              <a:gd name="connsiteY13" fmla="*/ 570252 h 5432901"/>
              <a:gd name="connsiteX14" fmla="*/ 2973365 w 2973365"/>
              <a:gd name="connsiteY14" fmla="*/ 0 h 5432901"/>
              <a:gd name="connsiteX0" fmla="*/ 2973365 w 2973365"/>
              <a:gd name="connsiteY0" fmla="*/ 0 h 5432901"/>
              <a:gd name="connsiteX1" fmla="*/ 2646172 w 2973365"/>
              <a:gd name="connsiteY1" fmla="*/ 1047416 h 5432901"/>
              <a:gd name="connsiteX2" fmla="*/ 2512346 w 2973365"/>
              <a:gd name="connsiteY2" fmla="*/ 1574951 h 5432901"/>
              <a:gd name="connsiteX3" fmla="*/ 2369947 w 2973365"/>
              <a:gd name="connsiteY3" fmla="*/ 2127444 h 5432901"/>
              <a:gd name="connsiteX4" fmla="*/ 2262316 w 2973365"/>
              <a:gd name="connsiteY4" fmla="*/ 2621895 h 5432901"/>
              <a:gd name="connsiteX5" fmla="*/ 2176591 w 2973365"/>
              <a:gd name="connsiteY5" fmla="*/ 3044917 h 5432901"/>
              <a:gd name="connsiteX6" fmla="*/ 2106582 w 2973365"/>
              <a:gd name="connsiteY6" fmla="*/ 3579154 h 5432901"/>
              <a:gd name="connsiteX7" fmla="*/ 2064671 w 2973365"/>
              <a:gd name="connsiteY7" fmla="*/ 3987493 h 5432901"/>
              <a:gd name="connsiteX8" fmla="*/ 2036572 w 2973365"/>
              <a:gd name="connsiteY8" fmla="*/ 4438000 h 5432901"/>
              <a:gd name="connsiteX9" fmla="*/ 2054452 w 2973365"/>
              <a:gd name="connsiteY9" fmla="*/ 4809577 h 5432901"/>
              <a:gd name="connsiteX10" fmla="*/ 596593 w 2973365"/>
              <a:gd name="connsiteY10" fmla="*/ 5432901 h 5432901"/>
              <a:gd name="connsiteX11" fmla="*/ 131729 w 2973365"/>
              <a:gd name="connsiteY11" fmla="*/ 3431759 h 5432901"/>
              <a:gd name="connsiteX12" fmla="*/ 66409 w 2973365"/>
              <a:gd name="connsiteY12" fmla="*/ 1742482 h 5432901"/>
              <a:gd name="connsiteX13" fmla="*/ 1689180 w 2973365"/>
              <a:gd name="connsiteY13" fmla="*/ 570252 h 5432901"/>
              <a:gd name="connsiteX14" fmla="*/ 2973365 w 2973365"/>
              <a:gd name="connsiteY14" fmla="*/ 0 h 5432901"/>
              <a:gd name="connsiteX0" fmla="*/ 2906956 w 2906956"/>
              <a:gd name="connsiteY0" fmla="*/ 0 h 5432901"/>
              <a:gd name="connsiteX1" fmla="*/ 2579763 w 2906956"/>
              <a:gd name="connsiteY1" fmla="*/ 1047416 h 5432901"/>
              <a:gd name="connsiteX2" fmla="*/ 2445937 w 2906956"/>
              <a:gd name="connsiteY2" fmla="*/ 1574951 h 5432901"/>
              <a:gd name="connsiteX3" fmla="*/ 2303538 w 2906956"/>
              <a:gd name="connsiteY3" fmla="*/ 2127444 h 5432901"/>
              <a:gd name="connsiteX4" fmla="*/ 2195907 w 2906956"/>
              <a:gd name="connsiteY4" fmla="*/ 2621895 h 5432901"/>
              <a:gd name="connsiteX5" fmla="*/ 2110182 w 2906956"/>
              <a:gd name="connsiteY5" fmla="*/ 3044917 h 5432901"/>
              <a:gd name="connsiteX6" fmla="*/ 2040173 w 2906956"/>
              <a:gd name="connsiteY6" fmla="*/ 3579154 h 5432901"/>
              <a:gd name="connsiteX7" fmla="*/ 1998262 w 2906956"/>
              <a:gd name="connsiteY7" fmla="*/ 3987493 h 5432901"/>
              <a:gd name="connsiteX8" fmla="*/ 1970163 w 2906956"/>
              <a:gd name="connsiteY8" fmla="*/ 4438000 h 5432901"/>
              <a:gd name="connsiteX9" fmla="*/ 1988043 w 2906956"/>
              <a:gd name="connsiteY9" fmla="*/ 4809577 h 5432901"/>
              <a:gd name="connsiteX10" fmla="*/ 530184 w 2906956"/>
              <a:gd name="connsiteY10" fmla="*/ 5432901 h 5432901"/>
              <a:gd name="connsiteX11" fmla="*/ 65320 w 2906956"/>
              <a:gd name="connsiteY11" fmla="*/ 3431759 h 5432901"/>
              <a:gd name="connsiteX12" fmla="*/ 0 w 2906956"/>
              <a:gd name="connsiteY12" fmla="*/ 1742482 h 5432901"/>
              <a:gd name="connsiteX13" fmla="*/ 1622771 w 2906956"/>
              <a:gd name="connsiteY13" fmla="*/ 570252 h 5432901"/>
              <a:gd name="connsiteX14" fmla="*/ 2906956 w 2906956"/>
              <a:gd name="connsiteY14" fmla="*/ 0 h 5432901"/>
              <a:gd name="connsiteX0" fmla="*/ 2906956 w 2906956"/>
              <a:gd name="connsiteY0" fmla="*/ 0 h 5512754"/>
              <a:gd name="connsiteX1" fmla="*/ 2579763 w 2906956"/>
              <a:gd name="connsiteY1" fmla="*/ 1047416 h 5512754"/>
              <a:gd name="connsiteX2" fmla="*/ 2445937 w 2906956"/>
              <a:gd name="connsiteY2" fmla="*/ 1574951 h 5512754"/>
              <a:gd name="connsiteX3" fmla="*/ 2303538 w 2906956"/>
              <a:gd name="connsiteY3" fmla="*/ 2127444 h 5512754"/>
              <a:gd name="connsiteX4" fmla="*/ 2195907 w 2906956"/>
              <a:gd name="connsiteY4" fmla="*/ 2621895 h 5512754"/>
              <a:gd name="connsiteX5" fmla="*/ 2110182 w 2906956"/>
              <a:gd name="connsiteY5" fmla="*/ 3044917 h 5512754"/>
              <a:gd name="connsiteX6" fmla="*/ 2040173 w 2906956"/>
              <a:gd name="connsiteY6" fmla="*/ 3579154 h 5512754"/>
              <a:gd name="connsiteX7" fmla="*/ 1998262 w 2906956"/>
              <a:gd name="connsiteY7" fmla="*/ 3987493 h 5512754"/>
              <a:gd name="connsiteX8" fmla="*/ 1970163 w 2906956"/>
              <a:gd name="connsiteY8" fmla="*/ 4438000 h 5512754"/>
              <a:gd name="connsiteX9" fmla="*/ 1988043 w 2906956"/>
              <a:gd name="connsiteY9" fmla="*/ 4809577 h 5512754"/>
              <a:gd name="connsiteX10" fmla="*/ 1348451 w 2906956"/>
              <a:gd name="connsiteY10" fmla="*/ 5086187 h 5512754"/>
              <a:gd name="connsiteX11" fmla="*/ 530184 w 2906956"/>
              <a:gd name="connsiteY11" fmla="*/ 5432901 h 5512754"/>
              <a:gd name="connsiteX12" fmla="*/ 65320 w 2906956"/>
              <a:gd name="connsiteY12" fmla="*/ 3431759 h 5512754"/>
              <a:gd name="connsiteX13" fmla="*/ 0 w 2906956"/>
              <a:gd name="connsiteY13" fmla="*/ 1742482 h 5512754"/>
              <a:gd name="connsiteX14" fmla="*/ 1622771 w 2906956"/>
              <a:gd name="connsiteY14" fmla="*/ 570252 h 5512754"/>
              <a:gd name="connsiteX15" fmla="*/ 2906956 w 2906956"/>
              <a:gd name="connsiteY15" fmla="*/ 0 h 5512754"/>
              <a:gd name="connsiteX0" fmla="*/ 2906956 w 2906956"/>
              <a:gd name="connsiteY0" fmla="*/ 0 h 5512754"/>
              <a:gd name="connsiteX1" fmla="*/ 2579763 w 2906956"/>
              <a:gd name="connsiteY1" fmla="*/ 1047416 h 5512754"/>
              <a:gd name="connsiteX2" fmla="*/ 2445937 w 2906956"/>
              <a:gd name="connsiteY2" fmla="*/ 1574951 h 5512754"/>
              <a:gd name="connsiteX3" fmla="*/ 2303538 w 2906956"/>
              <a:gd name="connsiteY3" fmla="*/ 2127444 h 5512754"/>
              <a:gd name="connsiteX4" fmla="*/ 2195907 w 2906956"/>
              <a:gd name="connsiteY4" fmla="*/ 2621895 h 5512754"/>
              <a:gd name="connsiteX5" fmla="*/ 2110182 w 2906956"/>
              <a:gd name="connsiteY5" fmla="*/ 3044917 h 5512754"/>
              <a:gd name="connsiteX6" fmla="*/ 2040173 w 2906956"/>
              <a:gd name="connsiteY6" fmla="*/ 3579154 h 5512754"/>
              <a:gd name="connsiteX7" fmla="*/ 1998262 w 2906956"/>
              <a:gd name="connsiteY7" fmla="*/ 3987493 h 5512754"/>
              <a:gd name="connsiteX8" fmla="*/ 1970163 w 2906956"/>
              <a:gd name="connsiteY8" fmla="*/ 4438000 h 5512754"/>
              <a:gd name="connsiteX9" fmla="*/ 1988043 w 2906956"/>
              <a:gd name="connsiteY9" fmla="*/ 4809577 h 5512754"/>
              <a:gd name="connsiteX10" fmla="*/ 1348451 w 2906956"/>
              <a:gd name="connsiteY10" fmla="*/ 5086187 h 5512754"/>
              <a:gd name="connsiteX11" fmla="*/ 530184 w 2906956"/>
              <a:gd name="connsiteY11" fmla="*/ 5432901 h 5512754"/>
              <a:gd name="connsiteX12" fmla="*/ 65320 w 2906956"/>
              <a:gd name="connsiteY12" fmla="*/ 3431759 h 5512754"/>
              <a:gd name="connsiteX13" fmla="*/ 0 w 2906956"/>
              <a:gd name="connsiteY13" fmla="*/ 1742482 h 5512754"/>
              <a:gd name="connsiteX14" fmla="*/ 1622771 w 2906956"/>
              <a:gd name="connsiteY14" fmla="*/ 570252 h 5512754"/>
              <a:gd name="connsiteX15" fmla="*/ 2906956 w 2906956"/>
              <a:gd name="connsiteY15" fmla="*/ 0 h 5512754"/>
              <a:gd name="connsiteX0" fmla="*/ 2906956 w 2906956"/>
              <a:gd name="connsiteY0" fmla="*/ 0 h 5505122"/>
              <a:gd name="connsiteX1" fmla="*/ 2579763 w 2906956"/>
              <a:gd name="connsiteY1" fmla="*/ 1047416 h 5505122"/>
              <a:gd name="connsiteX2" fmla="*/ 2445937 w 2906956"/>
              <a:gd name="connsiteY2" fmla="*/ 1574951 h 5505122"/>
              <a:gd name="connsiteX3" fmla="*/ 2303538 w 2906956"/>
              <a:gd name="connsiteY3" fmla="*/ 2127444 h 5505122"/>
              <a:gd name="connsiteX4" fmla="*/ 2195907 w 2906956"/>
              <a:gd name="connsiteY4" fmla="*/ 2621895 h 5505122"/>
              <a:gd name="connsiteX5" fmla="*/ 2110182 w 2906956"/>
              <a:gd name="connsiteY5" fmla="*/ 3044917 h 5505122"/>
              <a:gd name="connsiteX6" fmla="*/ 2040173 w 2906956"/>
              <a:gd name="connsiteY6" fmla="*/ 3579154 h 5505122"/>
              <a:gd name="connsiteX7" fmla="*/ 1998262 w 2906956"/>
              <a:gd name="connsiteY7" fmla="*/ 3987493 h 5505122"/>
              <a:gd name="connsiteX8" fmla="*/ 1970163 w 2906956"/>
              <a:gd name="connsiteY8" fmla="*/ 4438000 h 5505122"/>
              <a:gd name="connsiteX9" fmla="*/ 1988043 w 2906956"/>
              <a:gd name="connsiteY9" fmla="*/ 4809577 h 5505122"/>
              <a:gd name="connsiteX10" fmla="*/ 1295111 w 2906956"/>
              <a:gd name="connsiteY10" fmla="*/ 5009386 h 5505122"/>
              <a:gd name="connsiteX11" fmla="*/ 530184 w 2906956"/>
              <a:gd name="connsiteY11" fmla="*/ 5432901 h 5505122"/>
              <a:gd name="connsiteX12" fmla="*/ 65320 w 2906956"/>
              <a:gd name="connsiteY12" fmla="*/ 3431759 h 5505122"/>
              <a:gd name="connsiteX13" fmla="*/ 0 w 2906956"/>
              <a:gd name="connsiteY13" fmla="*/ 1742482 h 5505122"/>
              <a:gd name="connsiteX14" fmla="*/ 1622771 w 2906956"/>
              <a:gd name="connsiteY14" fmla="*/ 570252 h 5505122"/>
              <a:gd name="connsiteX15" fmla="*/ 2906956 w 2906956"/>
              <a:gd name="connsiteY15" fmla="*/ 0 h 5505122"/>
              <a:gd name="connsiteX0" fmla="*/ 2906956 w 2906956"/>
              <a:gd name="connsiteY0" fmla="*/ 0 h 5513636"/>
              <a:gd name="connsiteX1" fmla="*/ 2579763 w 2906956"/>
              <a:gd name="connsiteY1" fmla="*/ 1047416 h 5513636"/>
              <a:gd name="connsiteX2" fmla="*/ 2445937 w 2906956"/>
              <a:gd name="connsiteY2" fmla="*/ 1574951 h 5513636"/>
              <a:gd name="connsiteX3" fmla="*/ 2303538 w 2906956"/>
              <a:gd name="connsiteY3" fmla="*/ 2127444 h 5513636"/>
              <a:gd name="connsiteX4" fmla="*/ 2195907 w 2906956"/>
              <a:gd name="connsiteY4" fmla="*/ 2621895 h 5513636"/>
              <a:gd name="connsiteX5" fmla="*/ 2110182 w 2906956"/>
              <a:gd name="connsiteY5" fmla="*/ 3044917 h 5513636"/>
              <a:gd name="connsiteX6" fmla="*/ 2040173 w 2906956"/>
              <a:gd name="connsiteY6" fmla="*/ 3579154 h 5513636"/>
              <a:gd name="connsiteX7" fmla="*/ 1998262 w 2906956"/>
              <a:gd name="connsiteY7" fmla="*/ 3987493 h 5513636"/>
              <a:gd name="connsiteX8" fmla="*/ 1970163 w 2906956"/>
              <a:gd name="connsiteY8" fmla="*/ 4438000 h 5513636"/>
              <a:gd name="connsiteX9" fmla="*/ 1988043 w 2906956"/>
              <a:gd name="connsiteY9" fmla="*/ 4809577 h 5513636"/>
              <a:gd name="connsiteX10" fmla="*/ 1295111 w 2906956"/>
              <a:gd name="connsiteY10" fmla="*/ 5009386 h 5513636"/>
              <a:gd name="connsiteX11" fmla="*/ 530184 w 2906956"/>
              <a:gd name="connsiteY11" fmla="*/ 5432901 h 5513636"/>
              <a:gd name="connsiteX12" fmla="*/ 65320 w 2906956"/>
              <a:gd name="connsiteY12" fmla="*/ 3431759 h 5513636"/>
              <a:gd name="connsiteX13" fmla="*/ 0 w 2906956"/>
              <a:gd name="connsiteY13" fmla="*/ 1742482 h 5513636"/>
              <a:gd name="connsiteX14" fmla="*/ 1622771 w 2906956"/>
              <a:gd name="connsiteY14" fmla="*/ 570252 h 5513636"/>
              <a:gd name="connsiteX15" fmla="*/ 2906956 w 2906956"/>
              <a:gd name="connsiteY15" fmla="*/ 0 h 5513636"/>
              <a:gd name="connsiteX0" fmla="*/ 2906956 w 2906956"/>
              <a:gd name="connsiteY0" fmla="*/ 0 h 5432901"/>
              <a:gd name="connsiteX1" fmla="*/ 2579763 w 2906956"/>
              <a:gd name="connsiteY1" fmla="*/ 1047416 h 5432901"/>
              <a:gd name="connsiteX2" fmla="*/ 2445937 w 2906956"/>
              <a:gd name="connsiteY2" fmla="*/ 1574951 h 5432901"/>
              <a:gd name="connsiteX3" fmla="*/ 2303538 w 2906956"/>
              <a:gd name="connsiteY3" fmla="*/ 2127444 h 5432901"/>
              <a:gd name="connsiteX4" fmla="*/ 2195907 w 2906956"/>
              <a:gd name="connsiteY4" fmla="*/ 2621895 h 5432901"/>
              <a:gd name="connsiteX5" fmla="*/ 2110182 w 2906956"/>
              <a:gd name="connsiteY5" fmla="*/ 3044917 h 5432901"/>
              <a:gd name="connsiteX6" fmla="*/ 2040173 w 2906956"/>
              <a:gd name="connsiteY6" fmla="*/ 3579154 h 5432901"/>
              <a:gd name="connsiteX7" fmla="*/ 1998262 w 2906956"/>
              <a:gd name="connsiteY7" fmla="*/ 3987493 h 5432901"/>
              <a:gd name="connsiteX8" fmla="*/ 1970163 w 2906956"/>
              <a:gd name="connsiteY8" fmla="*/ 4438000 h 5432901"/>
              <a:gd name="connsiteX9" fmla="*/ 1988043 w 2906956"/>
              <a:gd name="connsiteY9" fmla="*/ 4809577 h 5432901"/>
              <a:gd name="connsiteX10" fmla="*/ 1295111 w 2906956"/>
              <a:gd name="connsiteY10" fmla="*/ 5009386 h 5432901"/>
              <a:gd name="connsiteX11" fmla="*/ 530184 w 2906956"/>
              <a:gd name="connsiteY11" fmla="*/ 5432901 h 5432901"/>
              <a:gd name="connsiteX12" fmla="*/ 65320 w 2906956"/>
              <a:gd name="connsiteY12" fmla="*/ 3431759 h 5432901"/>
              <a:gd name="connsiteX13" fmla="*/ 0 w 2906956"/>
              <a:gd name="connsiteY13" fmla="*/ 1742482 h 5432901"/>
              <a:gd name="connsiteX14" fmla="*/ 1622771 w 2906956"/>
              <a:gd name="connsiteY14" fmla="*/ 570252 h 5432901"/>
              <a:gd name="connsiteX15" fmla="*/ 2906956 w 2906956"/>
              <a:gd name="connsiteY15" fmla="*/ 0 h 5432901"/>
              <a:gd name="connsiteX0" fmla="*/ 2906956 w 2906956"/>
              <a:gd name="connsiteY0" fmla="*/ 0 h 5432901"/>
              <a:gd name="connsiteX1" fmla="*/ 2579763 w 2906956"/>
              <a:gd name="connsiteY1" fmla="*/ 1047416 h 5432901"/>
              <a:gd name="connsiteX2" fmla="*/ 2445937 w 2906956"/>
              <a:gd name="connsiteY2" fmla="*/ 1574951 h 5432901"/>
              <a:gd name="connsiteX3" fmla="*/ 2303538 w 2906956"/>
              <a:gd name="connsiteY3" fmla="*/ 2127444 h 5432901"/>
              <a:gd name="connsiteX4" fmla="*/ 2195907 w 2906956"/>
              <a:gd name="connsiteY4" fmla="*/ 2621895 h 5432901"/>
              <a:gd name="connsiteX5" fmla="*/ 2110182 w 2906956"/>
              <a:gd name="connsiteY5" fmla="*/ 3044917 h 5432901"/>
              <a:gd name="connsiteX6" fmla="*/ 2040173 w 2906956"/>
              <a:gd name="connsiteY6" fmla="*/ 3579154 h 5432901"/>
              <a:gd name="connsiteX7" fmla="*/ 1998262 w 2906956"/>
              <a:gd name="connsiteY7" fmla="*/ 3987493 h 5432901"/>
              <a:gd name="connsiteX8" fmla="*/ 1970163 w 2906956"/>
              <a:gd name="connsiteY8" fmla="*/ 4438000 h 5432901"/>
              <a:gd name="connsiteX9" fmla="*/ 1988043 w 2906956"/>
              <a:gd name="connsiteY9" fmla="*/ 4809577 h 5432901"/>
              <a:gd name="connsiteX10" fmla="*/ 1295111 w 2906956"/>
              <a:gd name="connsiteY10" fmla="*/ 5009386 h 5432901"/>
              <a:gd name="connsiteX11" fmla="*/ 530184 w 2906956"/>
              <a:gd name="connsiteY11" fmla="*/ 5432901 h 5432901"/>
              <a:gd name="connsiteX12" fmla="*/ 65320 w 2906956"/>
              <a:gd name="connsiteY12" fmla="*/ 3431759 h 5432901"/>
              <a:gd name="connsiteX13" fmla="*/ 0 w 2906956"/>
              <a:gd name="connsiteY13" fmla="*/ 1742482 h 5432901"/>
              <a:gd name="connsiteX14" fmla="*/ 1622771 w 2906956"/>
              <a:gd name="connsiteY14" fmla="*/ 570252 h 5432901"/>
              <a:gd name="connsiteX15" fmla="*/ 2906956 w 2906956"/>
              <a:gd name="connsiteY15" fmla="*/ 0 h 5432901"/>
              <a:gd name="connsiteX0" fmla="*/ 2906956 w 2906956"/>
              <a:gd name="connsiteY0" fmla="*/ 0 h 5432901"/>
              <a:gd name="connsiteX1" fmla="*/ 2579763 w 2906956"/>
              <a:gd name="connsiteY1" fmla="*/ 1047416 h 5432901"/>
              <a:gd name="connsiteX2" fmla="*/ 2445937 w 2906956"/>
              <a:gd name="connsiteY2" fmla="*/ 1574951 h 5432901"/>
              <a:gd name="connsiteX3" fmla="*/ 2303538 w 2906956"/>
              <a:gd name="connsiteY3" fmla="*/ 2127444 h 5432901"/>
              <a:gd name="connsiteX4" fmla="*/ 2195907 w 2906956"/>
              <a:gd name="connsiteY4" fmla="*/ 2621895 h 5432901"/>
              <a:gd name="connsiteX5" fmla="*/ 2110182 w 2906956"/>
              <a:gd name="connsiteY5" fmla="*/ 3044917 h 5432901"/>
              <a:gd name="connsiteX6" fmla="*/ 2040173 w 2906956"/>
              <a:gd name="connsiteY6" fmla="*/ 3579154 h 5432901"/>
              <a:gd name="connsiteX7" fmla="*/ 1998262 w 2906956"/>
              <a:gd name="connsiteY7" fmla="*/ 3987493 h 5432901"/>
              <a:gd name="connsiteX8" fmla="*/ 1970163 w 2906956"/>
              <a:gd name="connsiteY8" fmla="*/ 4438000 h 5432901"/>
              <a:gd name="connsiteX9" fmla="*/ 1957563 w 2906956"/>
              <a:gd name="connsiteY9" fmla="*/ 4817257 h 5432901"/>
              <a:gd name="connsiteX10" fmla="*/ 1295111 w 2906956"/>
              <a:gd name="connsiteY10" fmla="*/ 5009386 h 5432901"/>
              <a:gd name="connsiteX11" fmla="*/ 530184 w 2906956"/>
              <a:gd name="connsiteY11" fmla="*/ 5432901 h 5432901"/>
              <a:gd name="connsiteX12" fmla="*/ 65320 w 2906956"/>
              <a:gd name="connsiteY12" fmla="*/ 3431759 h 5432901"/>
              <a:gd name="connsiteX13" fmla="*/ 0 w 2906956"/>
              <a:gd name="connsiteY13" fmla="*/ 1742482 h 5432901"/>
              <a:gd name="connsiteX14" fmla="*/ 1622771 w 2906956"/>
              <a:gd name="connsiteY14" fmla="*/ 570252 h 5432901"/>
              <a:gd name="connsiteX15" fmla="*/ 2906956 w 2906956"/>
              <a:gd name="connsiteY15" fmla="*/ 0 h 5432901"/>
              <a:gd name="connsiteX0" fmla="*/ 2906956 w 2906956"/>
              <a:gd name="connsiteY0" fmla="*/ 0 h 5432901"/>
              <a:gd name="connsiteX1" fmla="*/ 2579763 w 2906956"/>
              <a:gd name="connsiteY1" fmla="*/ 1047416 h 5432901"/>
              <a:gd name="connsiteX2" fmla="*/ 2445937 w 2906956"/>
              <a:gd name="connsiteY2" fmla="*/ 1574951 h 5432901"/>
              <a:gd name="connsiteX3" fmla="*/ 2303538 w 2906956"/>
              <a:gd name="connsiteY3" fmla="*/ 2127444 h 5432901"/>
              <a:gd name="connsiteX4" fmla="*/ 2195907 w 2906956"/>
              <a:gd name="connsiteY4" fmla="*/ 2621895 h 5432901"/>
              <a:gd name="connsiteX5" fmla="*/ 2110182 w 2906956"/>
              <a:gd name="connsiteY5" fmla="*/ 3044917 h 5432901"/>
              <a:gd name="connsiteX6" fmla="*/ 2040173 w 2906956"/>
              <a:gd name="connsiteY6" fmla="*/ 3579154 h 5432901"/>
              <a:gd name="connsiteX7" fmla="*/ 1998262 w 2906956"/>
              <a:gd name="connsiteY7" fmla="*/ 3987493 h 5432901"/>
              <a:gd name="connsiteX8" fmla="*/ 1970163 w 2906956"/>
              <a:gd name="connsiteY8" fmla="*/ 4438000 h 5432901"/>
              <a:gd name="connsiteX9" fmla="*/ 1957563 w 2906956"/>
              <a:gd name="connsiteY9" fmla="*/ 4817257 h 5432901"/>
              <a:gd name="connsiteX10" fmla="*/ 1295111 w 2906956"/>
              <a:gd name="connsiteY10" fmla="*/ 5009386 h 5432901"/>
              <a:gd name="connsiteX11" fmla="*/ 530184 w 2906956"/>
              <a:gd name="connsiteY11" fmla="*/ 5432901 h 5432901"/>
              <a:gd name="connsiteX12" fmla="*/ 65320 w 2906956"/>
              <a:gd name="connsiteY12" fmla="*/ 3431759 h 5432901"/>
              <a:gd name="connsiteX13" fmla="*/ 0 w 2906956"/>
              <a:gd name="connsiteY13" fmla="*/ 1742482 h 5432901"/>
              <a:gd name="connsiteX14" fmla="*/ 1622771 w 2906956"/>
              <a:gd name="connsiteY14" fmla="*/ 570252 h 5432901"/>
              <a:gd name="connsiteX15" fmla="*/ 2906956 w 2906956"/>
              <a:gd name="connsiteY15" fmla="*/ 0 h 5432901"/>
              <a:gd name="connsiteX0" fmla="*/ 2906956 w 2906956"/>
              <a:gd name="connsiteY0" fmla="*/ 0 h 5432901"/>
              <a:gd name="connsiteX1" fmla="*/ 2579763 w 2906956"/>
              <a:gd name="connsiteY1" fmla="*/ 1047416 h 5432901"/>
              <a:gd name="connsiteX2" fmla="*/ 2445937 w 2906956"/>
              <a:gd name="connsiteY2" fmla="*/ 1574951 h 5432901"/>
              <a:gd name="connsiteX3" fmla="*/ 2303538 w 2906956"/>
              <a:gd name="connsiteY3" fmla="*/ 2127444 h 5432901"/>
              <a:gd name="connsiteX4" fmla="*/ 2195907 w 2906956"/>
              <a:gd name="connsiteY4" fmla="*/ 2621895 h 5432901"/>
              <a:gd name="connsiteX5" fmla="*/ 2110182 w 2906956"/>
              <a:gd name="connsiteY5" fmla="*/ 3044917 h 5432901"/>
              <a:gd name="connsiteX6" fmla="*/ 2040173 w 2906956"/>
              <a:gd name="connsiteY6" fmla="*/ 3579154 h 5432901"/>
              <a:gd name="connsiteX7" fmla="*/ 1998262 w 2906956"/>
              <a:gd name="connsiteY7" fmla="*/ 3987493 h 5432901"/>
              <a:gd name="connsiteX8" fmla="*/ 1970163 w 2906956"/>
              <a:gd name="connsiteY8" fmla="*/ 4438000 h 5432901"/>
              <a:gd name="connsiteX9" fmla="*/ 1957563 w 2906956"/>
              <a:gd name="connsiteY9" fmla="*/ 4817257 h 5432901"/>
              <a:gd name="connsiteX10" fmla="*/ 1295111 w 2906956"/>
              <a:gd name="connsiteY10" fmla="*/ 5009386 h 5432901"/>
              <a:gd name="connsiteX11" fmla="*/ 530184 w 2906956"/>
              <a:gd name="connsiteY11" fmla="*/ 5432901 h 5432901"/>
              <a:gd name="connsiteX12" fmla="*/ 65320 w 2906956"/>
              <a:gd name="connsiteY12" fmla="*/ 3431759 h 5432901"/>
              <a:gd name="connsiteX13" fmla="*/ 0 w 2906956"/>
              <a:gd name="connsiteY13" fmla="*/ 1742482 h 5432901"/>
              <a:gd name="connsiteX14" fmla="*/ 1622771 w 2906956"/>
              <a:gd name="connsiteY14" fmla="*/ 570252 h 5432901"/>
              <a:gd name="connsiteX15" fmla="*/ 2906956 w 2906956"/>
              <a:gd name="connsiteY15" fmla="*/ 0 h 5432901"/>
              <a:gd name="connsiteX0" fmla="*/ 2906956 w 2906956"/>
              <a:gd name="connsiteY0" fmla="*/ 0 h 5417541"/>
              <a:gd name="connsiteX1" fmla="*/ 2579763 w 2906956"/>
              <a:gd name="connsiteY1" fmla="*/ 1032056 h 5417541"/>
              <a:gd name="connsiteX2" fmla="*/ 2445937 w 2906956"/>
              <a:gd name="connsiteY2" fmla="*/ 1559591 h 5417541"/>
              <a:gd name="connsiteX3" fmla="*/ 2303538 w 2906956"/>
              <a:gd name="connsiteY3" fmla="*/ 2112084 h 5417541"/>
              <a:gd name="connsiteX4" fmla="*/ 2195907 w 2906956"/>
              <a:gd name="connsiteY4" fmla="*/ 2606535 h 5417541"/>
              <a:gd name="connsiteX5" fmla="*/ 2110182 w 2906956"/>
              <a:gd name="connsiteY5" fmla="*/ 3029557 h 5417541"/>
              <a:gd name="connsiteX6" fmla="*/ 2040173 w 2906956"/>
              <a:gd name="connsiteY6" fmla="*/ 3563794 h 5417541"/>
              <a:gd name="connsiteX7" fmla="*/ 1998262 w 2906956"/>
              <a:gd name="connsiteY7" fmla="*/ 3972133 h 5417541"/>
              <a:gd name="connsiteX8" fmla="*/ 1970163 w 2906956"/>
              <a:gd name="connsiteY8" fmla="*/ 4422640 h 5417541"/>
              <a:gd name="connsiteX9" fmla="*/ 1957563 w 2906956"/>
              <a:gd name="connsiteY9" fmla="*/ 4801897 h 5417541"/>
              <a:gd name="connsiteX10" fmla="*/ 1295111 w 2906956"/>
              <a:gd name="connsiteY10" fmla="*/ 4994026 h 5417541"/>
              <a:gd name="connsiteX11" fmla="*/ 530184 w 2906956"/>
              <a:gd name="connsiteY11" fmla="*/ 5417541 h 5417541"/>
              <a:gd name="connsiteX12" fmla="*/ 65320 w 2906956"/>
              <a:gd name="connsiteY12" fmla="*/ 3416399 h 5417541"/>
              <a:gd name="connsiteX13" fmla="*/ 0 w 2906956"/>
              <a:gd name="connsiteY13" fmla="*/ 1727122 h 5417541"/>
              <a:gd name="connsiteX14" fmla="*/ 1622771 w 2906956"/>
              <a:gd name="connsiteY14" fmla="*/ 554892 h 5417541"/>
              <a:gd name="connsiteX15" fmla="*/ 2906956 w 2906956"/>
              <a:gd name="connsiteY15" fmla="*/ 0 h 5417541"/>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295111 w 2914576"/>
              <a:gd name="connsiteY10" fmla="*/ 4994026 h 5417541"/>
              <a:gd name="connsiteX11" fmla="*/ 530184 w 2914576"/>
              <a:gd name="connsiteY11" fmla="*/ 5417541 h 5417541"/>
              <a:gd name="connsiteX12" fmla="*/ 65320 w 2914576"/>
              <a:gd name="connsiteY12" fmla="*/ 3416399 h 5417541"/>
              <a:gd name="connsiteX13" fmla="*/ 0 w 2914576"/>
              <a:gd name="connsiteY13" fmla="*/ 1727122 h 5417541"/>
              <a:gd name="connsiteX14" fmla="*/ 1622771 w 2914576"/>
              <a:gd name="connsiteY14" fmla="*/ 554892 h 5417541"/>
              <a:gd name="connsiteX15" fmla="*/ 2914576 w 2914576"/>
              <a:gd name="connsiteY15" fmla="*/ 0 h 5417541"/>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295111 w 2914576"/>
              <a:gd name="connsiteY10" fmla="*/ 4994026 h 5417541"/>
              <a:gd name="connsiteX11" fmla="*/ 530184 w 2914576"/>
              <a:gd name="connsiteY11" fmla="*/ 5417541 h 5417541"/>
              <a:gd name="connsiteX12" fmla="*/ 65320 w 2914576"/>
              <a:gd name="connsiteY12" fmla="*/ 3416399 h 5417541"/>
              <a:gd name="connsiteX13" fmla="*/ 0 w 2914576"/>
              <a:gd name="connsiteY13" fmla="*/ 1727122 h 5417541"/>
              <a:gd name="connsiteX14" fmla="*/ 1622771 w 2914576"/>
              <a:gd name="connsiteY14" fmla="*/ 554892 h 5417541"/>
              <a:gd name="connsiteX15" fmla="*/ 2914576 w 2914576"/>
              <a:gd name="connsiteY15" fmla="*/ 0 h 5417541"/>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295111 w 2914576"/>
              <a:gd name="connsiteY10" fmla="*/ 4994026 h 5417541"/>
              <a:gd name="connsiteX11" fmla="*/ 530184 w 2914576"/>
              <a:gd name="connsiteY11" fmla="*/ 5417541 h 5417541"/>
              <a:gd name="connsiteX12" fmla="*/ 65320 w 2914576"/>
              <a:gd name="connsiteY12" fmla="*/ 3416399 h 5417541"/>
              <a:gd name="connsiteX13" fmla="*/ 0 w 2914576"/>
              <a:gd name="connsiteY13" fmla="*/ 1727122 h 5417541"/>
              <a:gd name="connsiteX14" fmla="*/ 1622771 w 2914576"/>
              <a:gd name="connsiteY14" fmla="*/ 554892 h 5417541"/>
              <a:gd name="connsiteX15" fmla="*/ 2914576 w 2914576"/>
              <a:gd name="connsiteY15" fmla="*/ 0 h 5417541"/>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295111 w 2914576"/>
              <a:gd name="connsiteY10" fmla="*/ 4994026 h 5417541"/>
              <a:gd name="connsiteX11" fmla="*/ 530184 w 2914576"/>
              <a:gd name="connsiteY11" fmla="*/ 5417541 h 5417541"/>
              <a:gd name="connsiteX12" fmla="*/ 65320 w 2914576"/>
              <a:gd name="connsiteY12" fmla="*/ 3416399 h 5417541"/>
              <a:gd name="connsiteX13" fmla="*/ 0 w 2914576"/>
              <a:gd name="connsiteY13" fmla="*/ 1727122 h 5417541"/>
              <a:gd name="connsiteX14" fmla="*/ 815051 w 2914576"/>
              <a:gd name="connsiteY14" fmla="*/ 1061783 h 5417541"/>
              <a:gd name="connsiteX15" fmla="*/ 2914576 w 2914576"/>
              <a:gd name="connsiteY15" fmla="*/ 0 h 5417541"/>
              <a:gd name="connsiteX0" fmla="*/ 2914576 w 2914576"/>
              <a:gd name="connsiteY0" fmla="*/ 15548 h 5433089"/>
              <a:gd name="connsiteX1" fmla="*/ 2579763 w 2914576"/>
              <a:gd name="connsiteY1" fmla="*/ 1047604 h 5433089"/>
              <a:gd name="connsiteX2" fmla="*/ 2445937 w 2914576"/>
              <a:gd name="connsiteY2" fmla="*/ 1575139 h 5433089"/>
              <a:gd name="connsiteX3" fmla="*/ 2303538 w 2914576"/>
              <a:gd name="connsiteY3" fmla="*/ 2127632 h 5433089"/>
              <a:gd name="connsiteX4" fmla="*/ 2195907 w 2914576"/>
              <a:gd name="connsiteY4" fmla="*/ 2622083 h 5433089"/>
              <a:gd name="connsiteX5" fmla="*/ 2110182 w 2914576"/>
              <a:gd name="connsiteY5" fmla="*/ 3045105 h 5433089"/>
              <a:gd name="connsiteX6" fmla="*/ 2040173 w 2914576"/>
              <a:gd name="connsiteY6" fmla="*/ 3579342 h 5433089"/>
              <a:gd name="connsiteX7" fmla="*/ 1998262 w 2914576"/>
              <a:gd name="connsiteY7" fmla="*/ 3987681 h 5433089"/>
              <a:gd name="connsiteX8" fmla="*/ 1970163 w 2914576"/>
              <a:gd name="connsiteY8" fmla="*/ 4438188 h 5433089"/>
              <a:gd name="connsiteX9" fmla="*/ 1957563 w 2914576"/>
              <a:gd name="connsiteY9" fmla="*/ 4817445 h 5433089"/>
              <a:gd name="connsiteX10" fmla="*/ 1295111 w 2914576"/>
              <a:gd name="connsiteY10" fmla="*/ 5009574 h 5433089"/>
              <a:gd name="connsiteX11" fmla="*/ 530184 w 2914576"/>
              <a:gd name="connsiteY11" fmla="*/ 5433089 h 5433089"/>
              <a:gd name="connsiteX12" fmla="*/ 65320 w 2914576"/>
              <a:gd name="connsiteY12" fmla="*/ 3431947 h 5433089"/>
              <a:gd name="connsiteX13" fmla="*/ 0 w 2914576"/>
              <a:gd name="connsiteY13" fmla="*/ 1742670 h 5433089"/>
              <a:gd name="connsiteX14" fmla="*/ 815051 w 2914576"/>
              <a:gd name="connsiteY14" fmla="*/ 1077331 h 5433089"/>
              <a:gd name="connsiteX15" fmla="*/ 1942811 w 2914576"/>
              <a:gd name="connsiteY15" fmla="*/ 470597 h 5433089"/>
              <a:gd name="connsiteX16" fmla="*/ 2914576 w 2914576"/>
              <a:gd name="connsiteY16" fmla="*/ 15548 h 5433089"/>
              <a:gd name="connsiteX0" fmla="*/ 2914576 w 2914576"/>
              <a:gd name="connsiteY0" fmla="*/ 16980 h 5434521"/>
              <a:gd name="connsiteX1" fmla="*/ 2579763 w 2914576"/>
              <a:gd name="connsiteY1" fmla="*/ 1049036 h 5434521"/>
              <a:gd name="connsiteX2" fmla="*/ 2445937 w 2914576"/>
              <a:gd name="connsiteY2" fmla="*/ 1576571 h 5434521"/>
              <a:gd name="connsiteX3" fmla="*/ 2303538 w 2914576"/>
              <a:gd name="connsiteY3" fmla="*/ 2129064 h 5434521"/>
              <a:gd name="connsiteX4" fmla="*/ 2195907 w 2914576"/>
              <a:gd name="connsiteY4" fmla="*/ 2623515 h 5434521"/>
              <a:gd name="connsiteX5" fmla="*/ 2110182 w 2914576"/>
              <a:gd name="connsiteY5" fmla="*/ 3046537 h 5434521"/>
              <a:gd name="connsiteX6" fmla="*/ 2040173 w 2914576"/>
              <a:gd name="connsiteY6" fmla="*/ 3580774 h 5434521"/>
              <a:gd name="connsiteX7" fmla="*/ 1998262 w 2914576"/>
              <a:gd name="connsiteY7" fmla="*/ 3989113 h 5434521"/>
              <a:gd name="connsiteX8" fmla="*/ 1970163 w 2914576"/>
              <a:gd name="connsiteY8" fmla="*/ 4439620 h 5434521"/>
              <a:gd name="connsiteX9" fmla="*/ 1957563 w 2914576"/>
              <a:gd name="connsiteY9" fmla="*/ 4818877 h 5434521"/>
              <a:gd name="connsiteX10" fmla="*/ 1295111 w 2914576"/>
              <a:gd name="connsiteY10" fmla="*/ 5011006 h 5434521"/>
              <a:gd name="connsiteX11" fmla="*/ 530184 w 2914576"/>
              <a:gd name="connsiteY11" fmla="*/ 5434521 h 5434521"/>
              <a:gd name="connsiteX12" fmla="*/ 65320 w 2914576"/>
              <a:gd name="connsiteY12" fmla="*/ 3433379 h 5434521"/>
              <a:gd name="connsiteX13" fmla="*/ 0 w 2914576"/>
              <a:gd name="connsiteY13" fmla="*/ 1744102 h 5434521"/>
              <a:gd name="connsiteX14" fmla="*/ 815051 w 2914576"/>
              <a:gd name="connsiteY14" fmla="*/ 1078763 h 5434521"/>
              <a:gd name="connsiteX15" fmla="*/ 1897091 w 2914576"/>
              <a:gd name="connsiteY15" fmla="*/ 433628 h 5434521"/>
              <a:gd name="connsiteX16" fmla="*/ 2914576 w 2914576"/>
              <a:gd name="connsiteY16" fmla="*/ 16980 h 5434521"/>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295111 w 2914576"/>
              <a:gd name="connsiteY10" fmla="*/ 4994026 h 5417541"/>
              <a:gd name="connsiteX11" fmla="*/ 530184 w 2914576"/>
              <a:gd name="connsiteY11" fmla="*/ 5417541 h 5417541"/>
              <a:gd name="connsiteX12" fmla="*/ 65320 w 2914576"/>
              <a:gd name="connsiteY12" fmla="*/ 3416399 h 5417541"/>
              <a:gd name="connsiteX13" fmla="*/ 0 w 2914576"/>
              <a:gd name="connsiteY13" fmla="*/ 1727122 h 5417541"/>
              <a:gd name="connsiteX14" fmla="*/ 815051 w 2914576"/>
              <a:gd name="connsiteY14" fmla="*/ 1061783 h 5417541"/>
              <a:gd name="connsiteX15" fmla="*/ 1897091 w 2914576"/>
              <a:gd name="connsiteY15" fmla="*/ 416648 h 5417541"/>
              <a:gd name="connsiteX16" fmla="*/ 2914576 w 2914576"/>
              <a:gd name="connsiteY16" fmla="*/ 0 h 5417541"/>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295111 w 2914576"/>
              <a:gd name="connsiteY10" fmla="*/ 4994026 h 5417541"/>
              <a:gd name="connsiteX11" fmla="*/ 530184 w 2914576"/>
              <a:gd name="connsiteY11" fmla="*/ 5417541 h 5417541"/>
              <a:gd name="connsiteX12" fmla="*/ 65320 w 2914576"/>
              <a:gd name="connsiteY12" fmla="*/ 3416399 h 5417541"/>
              <a:gd name="connsiteX13" fmla="*/ 0 w 2914576"/>
              <a:gd name="connsiteY13" fmla="*/ 1727122 h 5417541"/>
              <a:gd name="connsiteX14" fmla="*/ 815051 w 2914576"/>
              <a:gd name="connsiteY14" fmla="*/ 1061783 h 5417541"/>
              <a:gd name="connsiteX15" fmla="*/ 1813271 w 2914576"/>
              <a:gd name="connsiteY15" fmla="*/ 447369 h 5417541"/>
              <a:gd name="connsiteX16" fmla="*/ 2914576 w 2914576"/>
              <a:gd name="connsiteY16" fmla="*/ 0 h 5417541"/>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295111 w 2914576"/>
              <a:gd name="connsiteY10" fmla="*/ 4994026 h 5417541"/>
              <a:gd name="connsiteX11" fmla="*/ 530184 w 2914576"/>
              <a:gd name="connsiteY11" fmla="*/ 5417541 h 5417541"/>
              <a:gd name="connsiteX12" fmla="*/ 65320 w 2914576"/>
              <a:gd name="connsiteY12" fmla="*/ 3416399 h 5417541"/>
              <a:gd name="connsiteX13" fmla="*/ 0 w 2914576"/>
              <a:gd name="connsiteY13" fmla="*/ 1727122 h 5417541"/>
              <a:gd name="connsiteX14" fmla="*/ 822671 w 2914576"/>
              <a:gd name="connsiteY14" fmla="*/ 1031062 h 5417541"/>
              <a:gd name="connsiteX15" fmla="*/ 1813271 w 2914576"/>
              <a:gd name="connsiteY15" fmla="*/ 447369 h 5417541"/>
              <a:gd name="connsiteX16" fmla="*/ 2914576 w 2914576"/>
              <a:gd name="connsiteY16" fmla="*/ 0 h 5417541"/>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295111 w 2914576"/>
              <a:gd name="connsiteY10" fmla="*/ 4994026 h 5417541"/>
              <a:gd name="connsiteX11" fmla="*/ 530184 w 2914576"/>
              <a:gd name="connsiteY11" fmla="*/ 5417541 h 5417541"/>
              <a:gd name="connsiteX12" fmla="*/ 65320 w 2914576"/>
              <a:gd name="connsiteY12" fmla="*/ 3416399 h 5417541"/>
              <a:gd name="connsiteX13" fmla="*/ 0 w 2914576"/>
              <a:gd name="connsiteY13" fmla="*/ 1727122 h 5417541"/>
              <a:gd name="connsiteX14" fmla="*/ 822671 w 2914576"/>
              <a:gd name="connsiteY14" fmla="*/ 1031062 h 5417541"/>
              <a:gd name="connsiteX15" fmla="*/ 1813271 w 2914576"/>
              <a:gd name="connsiteY15" fmla="*/ 447369 h 5417541"/>
              <a:gd name="connsiteX16" fmla="*/ 2914576 w 2914576"/>
              <a:gd name="connsiteY16" fmla="*/ 0 h 5417541"/>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295111 w 2914576"/>
              <a:gd name="connsiteY10" fmla="*/ 4994026 h 5417541"/>
              <a:gd name="connsiteX11" fmla="*/ 530184 w 2914576"/>
              <a:gd name="connsiteY11" fmla="*/ 5417541 h 5417541"/>
              <a:gd name="connsiteX12" fmla="*/ 65320 w 2914576"/>
              <a:gd name="connsiteY12" fmla="*/ 3416399 h 5417541"/>
              <a:gd name="connsiteX13" fmla="*/ 0 w 2914576"/>
              <a:gd name="connsiteY13" fmla="*/ 1727122 h 5417541"/>
              <a:gd name="connsiteX14" fmla="*/ 822671 w 2914576"/>
              <a:gd name="connsiteY14" fmla="*/ 1031062 h 5417541"/>
              <a:gd name="connsiteX15" fmla="*/ 1813271 w 2914576"/>
              <a:gd name="connsiteY15" fmla="*/ 447369 h 5417541"/>
              <a:gd name="connsiteX16" fmla="*/ 2914576 w 2914576"/>
              <a:gd name="connsiteY16" fmla="*/ 0 h 5417541"/>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295111 w 2914576"/>
              <a:gd name="connsiteY10" fmla="*/ 4994026 h 5417541"/>
              <a:gd name="connsiteX11" fmla="*/ 530184 w 2914576"/>
              <a:gd name="connsiteY11" fmla="*/ 5417541 h 5417541"/>
              <a:gd name="connsiteX12" fmla="*/ 65320 w 2914576"/>
              <a:gd name="connsiteY12" fmla="*/ 3416399 h 5417541"/>
              <a:gd name="connsiteX13" fmla="*/ 0 w 2914576"/>
              <a:gd name="connsiteY13" fmla="*/ 1727122 h 5417541"/>
              <a:gd name="connsiteX14" fmla="*/ 822671 w 2914576"/>
              <a:gd name="connsiteY14" fmla="*/ 1031062 h 5417541"/>
              <a:gd name="connsiteX15" fmla="*/ 1813271 w 2914576"/>
              <a:gd name="connsiteY15" fmla="*/ 447369 h 5417541"/>
              <a:gd name="connsiteX16" fmla="*/ 2914576 w 2914576"/>
              <a:gd name="connsiteY16" fmla="*/ 0 h 5417541"/>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295111 w 2914576"/>
              <a:gd name="connsiteY10" fmla="*/ 4994026 h 5417541"/>
              <a:gd name="connsiteX11" fmla="*/ 530184 w 2914576"/>
              <a:gd name="connsiteY11" fmla="*/ 5417541 h 5417541"/>
              <a:gd name="connsiteX12" fmla="*/ 65320 w 2914576"/>
              <a:gd name="connsiteY12" fmla="*/ 3416399 h 5417541"/>
              <a:gd name="connsiteX13" fmla="*/ 0 w 2914576"/>
              <a:gd name="connsiteY13" fmla="*/ 1727122 h 5417541"/>
              <a:gd name="connsiteX14" fmla="*/ 822671 w 2914576"/>
              <a:gd name="connsiteY14" fmla="*/ 1031062 h 5417541"/>
              <a:gd name="connsiteX15" fmla="*/ 1813271 w 2914576"/>
              <a:gd name="connsiteY15" fmla="*/ 447369 h 5417541"/>
              <a:gd name="connsiteX16" fmla="*/ 2914576 w 2914576"/>
              <a:gd name="connsiteY16" fmla="*/ 0 h 5417541"/>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409411 w 2914576"/>
              <a:gd name="connsiteY10" fmla="*/ 4963306 h 5417541"/>
              <a:gd name="connsiteX11" fmla="*/ 530184 w 2914576"/>
              <a:gd name="connsiteY11" fmla="*/ 5417541 h 5417541"/>
              <a:gd name="connsiteX12" fmla="*/ 65320 w 2914576"/>
              <a:gd name="connsiteY12" fmla="*/ 3416399 h 5417541"/>
              <a:gd name="connsiteX13" fmla="*/ 0 w 2914576"/>
              <a:gd name="connsiteY13" fmla="*/ 1727122 h 5417541"/>
              <a:gd name="connsiteX14" fmla="*/ 822671 w 2914576"/>
              <a:gd name="connsiteY14" fmla="*/ 1031062 h 5417541"/>
              <a:gd name="connsiteX15" fmla="*/ 1813271 w 2914576"/>
              <a:gd name="connsiteY15" fmla="*/ 447369 h 5417541"/>
              <a:gd name="connsiteX16" fmla="*/ 2914576 w 2914576"/>
              <a:gd name="connsiteY16" fmla="*/ 0 h 5417541"/>
              <a:gd name="connsiteX0" fmla="*/ 2914576 w 2914576"/>
              <a:gd name="connsiteY0" fmla="*/ 0 h 5516539"/>
              <a:gd name="connsiteX1" fmla="*/ 2579763 w 2914576"/>
              <a:gd name="connsiteY1" fmla="*/ 1032056 h 5516539"/>
              <a:gd name="connsiteX2" fmla="*/ 2445937 w 2914576"/>
              <a:gd name="connsiteY2" fmla="*/ 1559591 h 5516539"/>
              <a:gd name="connsiteX3" fmla="*/ 2303538 w 2914576"/>
              <a:gd name="connsiteY3" fmla="*/ 2112084 h 5516539"/>
              <a:gd name="connsiteX4" fmla="*/ 2195907 w 2914576"/>
              <a:gd name="connsiteY4" fmla="*/ 2606535 h 5516539"/>
              <a:gd name="connsiteX5" fmla="*/ 2110182 w 2914576"/>
              <a:gd name="connsiteY5" fmla="*/ 3029557 h 5516539"/>
              <a:gd name="connsiteX6" fmla="*/ 2040173 w 2914576"/>
              <a:gd name="connsiteY6" fmla="*/ 3563794 h 5516539"/>
              <a:gd name="connsiteX7" fmla="*/ 1998262 w 2914576"/>
              <a:gd name="connsiteY7" fmla="*/ 3972133 h 5516539"/>
              <a:gd name="connsiteX8" fmla="*/ 1970163 w 2914576"/>
              <a:gd name="connsiteY8" fmla="*/ 4422640 h 5516539"/>
              <a:gd name="connsiteX9" fmla="*/ 1957563 w 2914576"/>
              <a:gd name="connsiteY9" fmla="*/ 4801897 h 5516539"/>
              <a:gd name="connsiteX10" fmla="*/ 1409411 w 2914576"/>
              <a:gd name="connsiteY10" fmla="*/ 4963306 h 5516539"/>
              <a:gd name="connsiteX11" fmla="*/ 990311 w 2914576"/>
              <a:gd name="connsiteY11" fmla="*/ 5186030 h 5516539"/>
              <a:gd name="connsiteX12" fmla="*/ 530184 w 2914576"/>
              <a:gd name="connsiteY12" fmla="*/ 5417541 h 5516539"/>
              <a:gd name="connsiteX13" fmla="*/ 65320 w 2914576"/>
              <a:gd name="connsiteY13" fmla="*/ 3416399 h 5516539"/>
              <a:gd name="connsiteX14" fmla="*/ 0 w 2914576"/>
              <a:gd name="connsiteY14" fmla="*/ 1727122 h 5516539"/>
              <a:gd name="connsiteX15" fmla="*/ 822671 w 2914576"/>
              <a:gd name="connsiteY15" fmla="*/ 1031062 h 5516539"/>
              <a:gd name="connsiteX16" fmla="*/ 1813271 w 2914576"/>
              <a:gd name="connsiteY16" fmla="*/ 447369 h 5516539"/>
              <a:gd name="connsiteX17" fmla="*/ 2914576 w 2914576"/>
              <a:gd name="connsiteY17" fmla="*/ 0 h 5516539"/>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409411 w 2914576"/>
              <a:gd name="connsiteY10" fmla="*/ 4963306 h 5417541"/>
              <a:gd name="connsiteX11" fmla="*/ 990311 w 2914576"/>
              <a:gd name="connsiteY11" fmla="*/ 5186030 h 5417541"/>
              <a:gd name="connsiteX12" fmla="*/ 530184 w 2914576"/>
              <a:gd name="connsiteY12" fmla="*/ 5417541 h 5417541"/>
              <a:gd name="connsiteX13" fmla="*/ 65320 w 2914576"/>
              <a:gd name="connsiteY13" fmla="*/ 3416399 h 5417541"/>
              <a:gd name="connsiteX14" fmla="*/ 0 w 2914576"/>
              <a:gd name="connsiteY14" fmla="*/ 1727122 h 5417541"/>
              <a:gd name="connsiteX15" fmla="*/ 822671 w 2914576"/>
              <a:gd name="connsiteY15" fmla="*/ 1031062 h 5417541"/>
              <a:gd name="connsiteX16" fmla="*/ 1813271 w 2914576"/>
              <a:gd name="connsiteY16" fmla="*/ 447369 h 5417541"/>
              <a:gd name="connsiteX17" fmla="*/ 2914576 w 2914576"/>
              <a:gd name="connsiteY17" fmla="*/ 0 h 5417541"/>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409411 w 2914576"/>
              <a:gd name="connsiteY10" fmla="*/ 4963306 h 5417541"/>
              <a:gd name="connsiteX11" fmla="*/ 1005551 w 2914576"/>
              <a:gd name="connsiteY11" fmla="*/ 5139949 h 5417541"/>
              <a:gd name="connsiteX12" fmla="*/ 530184 w 2914576"/>
              <a:gd name="connsiteY12" fmla="*/ 5417541 h 5417541"/>
              <a:gd name="connsiteX13" fmla="*/ 65320 w 2914576"/>
              <a:gd name="connsiteY13" fmla="*/ 3416399 h 5417541"/>
              <a:gd name="connsiteX14" fmla="*/ 0 w 2914576"/>
              <a:gd name="connsiteY14" fmla="*/ 1727122 h 5417541"/>
              <a:gd name="connsiteX15" fmla="*/ 822671 w 2914576"/>
              <a:gd name="connsiteY15" fmla="*/ 1031062 h 5417541"/>
              <a:gd name="connsiteX16" fmla="*/ 1813271 w 2914576"/>
              <a:gd name="connsiteY16" fmla="*/ 447369 h 5417541"/>
              <a:gd name="connsiteX17" fmla="*/ 2914576 w 2914576"/>
              <a:gd name="connsiteY17" fmla="*/ 0 h 5417541"/>
              <a:gd name="connsiteX0" fmla="*/ 2914576 w 2914576"/>
              <a:gd name="connsiteY0" fmla="*/ 0 h 5448037"/>
              <a:gd name="connsiteX1" fmla="*/ 2579763 w 2914576"/>
              <a:gd name="connsiteY1" fmla="*/ 1032056 h 5448037"/>
              <a:gd name="connsiteX2" fmla="*/ 2445937 w 2914576"/>
              <a:gd name="connsiteY2" fmla="*/ 1559591 h 5448037"/>
              <a:gd name="connsiteX3" fmla="*/ 2303538 w 2914576"/>
              <a:gd name="connsiteY3" fmla="*/ 2112084 h 5448037"/>
              <a:gd name="connsiteX4" fmla="*/ 2195907 w 2914576"/>
              <a:gd name="connsiteY4" fmla="*/ 2606535 h 5448037"/>
              <a:gd name="connsiteX5" fmla="*/ 2110182 w 2914576"/>
              <a:gd name="connsiteY5" fmla="*/ 3029557 h 5448037"/>
              <a:gd name="connsiteX6" fmla="*/ 2040173 w 2914576"/>
              <a:gd name="connsiteY6" fmla="*/ 3563794 h 5448037"/>
              <a:gd name="connsiteX7" fmla="*/ 1998262 w 2914576"/>
              <a:gd name="connsiteY7" fmla="*/ 3972133 h 5448037"/>
              <a:gd name="connsiteX8" fmla="*/ 1970163 w 2914576"/>
              <a:gd name="connsiteY8" fmla="*/ 4422640 h 5448037"/>
              <a:gd name="connsiteX9" fmla="*/ 1957563 w 2914576"/>
              <a:gd name="connsiteY9" fmla="*/ 4801897 h 5448037"/>
              <a:gd name="connsiteX10" fmla="*/ 1409411 w 2914576"/>
              <a:gd name="connsiteY10" fmla="*/ 4963306 h 5448037"/>
              <a:gd name="connsiteX11" fmla="*/ 1005551 w 2914576"/>
              <a:gd name="connsiteY11" fmla="*/ 5139949 h 5448037"/>
              <a:gd name="connsiteX12" fmla="*/ 530184 w 2914576"/>
              <a:gd name="connsiteY12" fmla="*/ 5417541 h 5448037"/>
              <a:gd name="connsiteX13" fmla="*/ 243551 w 2914576"/>
              <a:gd name="connsiteY13" fmla="*/ 4348892 h 5448037"/>
              <a:gd name="connsiteX14" fmla="*/ 65320 w 2914576"/>
              <a:gd name="connsiteY14" fmla="*/ 3416399 h 5448037"/>
              <a:gd name="connsiteX15" fmla="*/ 0 w 2914576"/>
              <a:gd name="connsiteY15" fmla="*/ 1727122 h 5448037"/>
              <a:gd name="connsiteX16" fmla="*/ 822671 w 2914576"/>
              <a:gd name="connsiteY16" fmla="*/ 1031062 h 5448037"/>
              <a:gd name="connsiteX17" fmla="*/ 1813271 w 2914576"/>
              <a:gd name="connsiteY17" fmla="*/ 447369 h 5448037"/>
              <a:gd name="connsiteX18" fmla="*/ 2914576 w 2914576"/>
              <a:gd name="connsiteY18" fmla="*/ 0 h 5448037"/>
              <a:gd name="connsiteX0" fmla="*/ 2914576 w 2914576"/>
              <a:gd name="connsiteY0" fmla="*/ 0 h 5448037"/>
              <a:gd name="connsiteX1" fmla="*/ 2579763 w 2914576"/>
              <a:gd name="connsiteY1" fmla="*/ 1032056 h 5448037"/>
              <a:gd name="connsiteX2" fmla="*/ 2445937 w 2914576"/>
              <a:gd name="connsiteY2" fmla="*/ 1559591 h 5448037"/>
              <a:gd name="connsiteX3" fmla="*/ 2303538 w 2914576"/>
              <a:gd name="connsiteY3" fmla="*/ 2112084 h 5448037"/>
              <a:gd name="connsiteX4" fmla="*/ 2195907 w 2914576"/>
              <a:gd name="connsiteY4" fmla="*/ 2606535 h 5448037"/>
              <a:gd name="connsiteX5" fmla="*/ 2110182 w 2914576"/>
              <a:gd name="connsiteY5" fmla="*/ 3029557 h 5448037"/>
              <a:gd name="connsiteX6" fmla="*/ 2040173 w 2914576"/>
              <a:gd name="connsiteY6" fmla="*/ 3563794 h 5448037"/>
              <a:gd name="connsiteX7" fmla="*/ 1998262 w 2914576"/>
              <a:gd name="connsiteY7" fmla="*/ 3972133 h 5448037"/>
              <a:gd name="connsiteX8" fmla="*/ 1970163 w 2914576"/>
              <a:gd name="connsiteY8" fmla="*/ 4422640 h 5448037"/>
              <a:gd name="connsiteX9" fmla="*/ 1957563 w 2914576"/>
              <a:gd name="connsiteY9" fmla="*/ 4801897 h 5448037"/>
              <a:gd name="connsiteX10" fmla="*/ 1409411 w 2914576"/>
              <a:gd name="connsiteY10" fmla="*/ 4963306 h 5448037"/>
              <a:gd name="connsiteX11" fmla="*/ 1005551 w 2914576"/>
              <a:gd name="connsiteY11" fmla="*/ 5139949 h 5448037"/>
              <a:gd name="connsiteX12" fmla="*/ 530184 w 2914576"/>
              <a:gd name="connsiteY12" fmla="*/ 5417541 h 5448037"/>
              <a:gd name="connsiteX13" fmla="*/ 220691 w 2914576"/>
              <a:gd name="connsiteY13" fmla="*/ 4348892 h 5448037"/>
              <a:gd name="connsiteX14" fmla="*/ 65320 w 2914576"/>
              <a:gd name="connsiteY14" fmla="*/ 3416399 h 5448037"/>
              <a:gd name="connsiteX15" fmla="*/ 0 w 2914576"/>
              <a:gd name="connsiteY15" fmla="*/ 1727122 h 5448037"/>
              <a:gd name="connsiteX16" fmla="*/ 822671 w 2914576"/>
              <a:gd name="connsiteY16" fmla="*/ 1031062 h 5448037"/>
              <a:gd name="connsiteX17" fmla="*/ 1813271 w 2914576"/>
              <a:gd name="connsiteY17" fmla="*/ 447369 h 5448037"/>
              <a:gd name="connsiteX18" fmla="*/ 2914576 w 2914576"/>
              <a:gd name="connsiteY18" fmla="*/ 0 h 5448037"/>
              <a:gd name="connsiteX0" fmla="*/ 2914576 w 2914576"/>
              <a:gd name="connsiteY0" fmla="*/ 0 h 5448037"/>
              <a:gd name="connsiteX1" fmla="*/ 2579763 w 2914576"/>
              <a:gd name="connsiteY1" fmla="*/ 1032056 h 5448037"/>
              <a:gd name="connsiteX2" fmla="*/ 2445937 w 2914576"/>
              <a:gd name="connsiteY2" fmla="*/ 1559591 h 5448037"/>
              <a:gd name="connsiteX3" fmla="*/ 2303538 w 2914576"/>
              <a:gd name="connsiteY3" fmla="*/ 2112084 h 5448037"/>
              <a:gd name="connsiteX4" fmla="*/ 2195907 w 2914576"/>
              <a:gd name="connsiteY4" fmla="*/ 2606535 h 5448037"/>
              <a:gd name="connsiteX5" fmla="*/ 2110182 w 2914576"/>
              <a:gd name="connsiteY5" fmla="*/ 3029557 h 5448037"/>
              <a:gd name="connsiteX6" fmla="*/ 2040173 w 2914576"/>
              <a:gd name="connsiteY6" fmla="*/ 3563794 h 5448037"/>
              <a:gd name="connsiteX7" fmla="*/ 1998262 w 2914576"/>
              <a:gd name="connsiteY7" fmla="*/ 3972133 h 5448037"/>
              <a:gd name="connsiteX8" fmla="*/ 1970163 w 2914576"/>
              <a:gd name="connsiteY8" fmla="*/ 4422640 h 5448037"/>
              <a:gd name="connsiteX9" fmla="*/ 1957563 w 2914576"/>
              <a:gd name="connsiteY9" fmla="*/ 4801897 h 5448037"/>
              <a:gd name="connsiteX10" fmla="*/ 1409411 w 2914576"/>
              <a:gd name="connsiteY10" fmla="*/ 4963306 h 5448037"/>
              <a:gd name="connsiteX11" fmla="*/ 1005551 w 2914576"/>
              <a:gd name="connsiteY11" fmla="*/ 5139949 h 5448037"/>
              <a:gd name="connsiteX12" fmla="*/ 530184 w 2914576"/>
              <a:gd name="connsiteY12" fmla="*/ 5417541 h 5448037"/>
              <a:gd name="connsiteX13" fmla="*/ 220691 w 2914576"/>
              <a:gd name="connsiteY13" fmla="*/ 4348892 h 5448037"/>
              <a:gd name="connsiteX14" fmla="*/ 65320 w 2914576"/>
              <a:gd name="connsiteY14" fmla="*/ 3416399 h 5448037"/>
              <a:gd name="connsiteX15" fmla="*/ 0 w 2914576"/>
              <a:gd name="connsiteY15" fmla="*/ 1727122 h 5448037"/>
              <a:gd name="connsiteX16" fmla="*/ 822671 w 2914576"/>
              <a:gd name="connsiteY16" fmla="*/ 1031062 h 5448037"/>
              <a:gd name="connsiteX17" fmla="*/ 1813271 w 2914576"/>
              <a:gd name="connsiteY17" fmla="*/ 447369 h 5448037"/>
              <a:gd name="connsiteX18" fmla="*/ 2914576 w 2914576"/>
              <a:gd name="connsiteY18" fmla="*/ 0 h 5448037"/>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409411 w 2914576"/>
              <a:gd name="connsiteY10" fmla="*/ 4963306 h 5417541"/>
              <a:gd name="connsiteX11" fmla="*/ 1005551 w 2914576"/>
              <a:gd name="connsiteY11" fmla="*/ 5139949 h 5417541"/>
              <a:gd name="connsiteX12" fmla="*/ 530184 w 2914576"/>
              <a:gd name="connsiteY12" fmla="*/ 5417541 h 5417541"/>
              <a:gd name="connsiteX13" fmla="*/ 220691 w 2914576"/>
              <a:gd name="connsiteY13" fmla="*/ 4348892 h 5417541"/>
              <a:gd name="connsiteX14" fmla="*/ 65320 w 2914576"/>
              <a:gd name="connsiteY14" fmla="*/ 3416399 h 5417541"/>
              <a:gd name="connsiteX15" fmla="*/ 0 w 2914576"/>
              <a:gd name="connsiteY15" fmla="*/ 1727122 h 5417541"/>
              <a:gd name="connsiteX16" fmla="*/ 822671 w 2914576"/>
              <a:gd name="connsiteY16" fmla="*/ 1031062 h 5417541"/>
              <a:gd name="connsiteX17" fmla="*/ 1813271 w 2914576"/>
              <a:gd name="connsiteY17" fmla="*/ 447369 h 5417541"/>
              <a:gd name="connsiteX18" fmla="*/ 2914576 w 2914576"/>
              <a:gd name="connsiteY18" fmla="*/ 0 h 5417541"/>
              <a:gd name="connsiteX0" fmla="*/ 2975491 w 2975491"/>
              <a:gd name="connsiteY0" fmla="*/ 0 h 5417541"/>
              <a:gd name="connsiteX1" fmla="*/ 2640678 w 2975491"/>
              <a:gd name="connsiteY1" fmla="*/ 1032056 h 5417541"/>
              <a:gd name="connsiteX2" fmla="*/ 2506852 w 2975491"/>
              <a:gd name="connsiteY2" fmla="*/ 1559591 h 5417541"/>
              <a:gd name="connsiteX3" fmla="*/ 2364453 w 2975491"/>
              <a:gd name="connsiteY3" fmla="*/ 2112084 h 5417541"/>
              <a:gd name="connsiteX4" fmla="*/ 2256822 w 2975491"/>
              <a:gd name="connsiteY4" fmla="*/ 2606535 h 5417541"/>
              <a:gd name="connsiteX5" fmla="*/ 2171097 w 2975491"/>
              <a:gd name="connsiteY5" fmla="*/ 3029557 h 5417541"/>
              <a:gd name="connsiteX6" fmla="*/ 2101088 w 2975491"/>
              <a:gd name="connsiteY6" fmla="*/ 3563794 h 5417541"/>
              <a:gd name="connsiteX7" fmla="*/ 2059177 w 2975491"/>
              <a:gd name="connsiteY7" fmla="*/ 3972133 h 5417541"/>
              <a:gd name="connsiteX8" fmla="*/ 2031078 w 2975491"/>
              <a:gd name="connsiteY8" fmla="*/ 4422640 h 5417541"/>
              <a:gd name="connsiteX9" fmla="*/ 2018478 w 2975491"/>
              <a:gd name="connsiteY9" fmla="*/ 4801897 h 5417541"/>
              <a:gd name="connsiteX10" fmla="*/ 1470326 w 2975491"/>
              <a:gd name="connsiteY10" fmla="*/ 4963306 h 5417541"/>
              <a:gd name="connsiteX11" fmla="*/ 1066466 w 2975491"/>
              <a:gd name="connsiteY11" fmla="*/ 5139949 h 5417541"/>
              <a:gd name="connsiteX12" fmla="*/ 591099 w 2975491"/>
              <a:gd name="connsiteY12" fmla="*/ 5417541 h 5417541"/>
              <a:gd name="connsiteX13" fmla="*/ 281606 w 2975491"/>
              <a:gd name="connsiteY13" fmla="*/ 4348892 h 5417541"/>
              <a:gd name="connsiteX14" fmla="*/ 126235 w 2975491"/>
              <a:gd name="connsiteY14" fmla="*/ 3416399 h 5417541"/>
              <a:gd name="connsiteX15" fmla="*/ 68246 w 2975491"/>
              <a:gd name="connsiteY15" fmla="*/ 2689977 h 5417541"/>
              <a:gd name="connsiteX16" fmla="*/ 60915 w 2975491"/>
              <a:gd name="connsiteY16" fmla="*/ 1727122 h 5417541"/>
              <a:gd name="connsiteX17" fmla="*/ 883586 w 2975491"/>
              <a:gd name="connsiteY17" fmla="*/ 1031062 h 5417541"/>
              <a:gd name="connsiteX18" fmla="*/ 1874186 w 2975491"/>
              <a:gd name="connsiteY18" fmla="*/ 447369 h 5417541"/>
              <a:gd name="connsiteX19" fmla="*/ 2975491 w 2975491"/>
              <a:gd name="connsiteY19" fmla="*/ 0 h 5417541"/>
              <a:gd name="connsiteX0" fmla="*/ 2917929 w 2917929"/>
              <a:gd name="connsiteY0" fmla="*/ 0 h 5417541"/>
              <a:gd name="connsiteX1" fmla="*/ 2583116 w 2917929"/>
              <a:gd name="connsiteY1" fmla="*/ 1032056 h 5417541"/>
              <a:gd name="connsiteX2" fmla="*/ 2449290 w 2917929"/>
              <a:gd name="connsiteY2" fmla="*/ 1559591 h 5417541"/>
              <a:gd name="connsiteX3" fmla="*/ 2306891 w 2917929"/>
              <a:gd name="connsiteY3" fmla="*/ 2112084 h 5417541"/>
              <a:gd name="connsiteX4" fmla="*/ 2199260 w 2917929"/>
              <a:gd name="connsiteY4" fmla="*/ 2606535 h 5417541"/>
              <a:gd name="connsiteX5" fmla="*/ 2113535 w 2917929"/>
              <a:gd name="connsiteY5" fmla="*/ 3029557 h 5417541"/>
              <a:gd name="connsiteX6" fmla="*/ 2043526 w 2917929"/>
              <a:gd name="connsiteY6" fmla="*/ 3563794 h 5417541"/>
              <a:gd name="connsiteX7" fmla="*/ 2001615 w 2917929"/>
              <a:gd name="connsiteY7" fmla="*/ 3972133 h 5417541"/>
              <a:gd name="connsiteX8" fmla="*/ 1973516 w 2917929"/>
              <a:gd name="connsiteY8" fmla="*/ 4422640 h 5417541"/>
              <a:gd name="connsiteX9" fmla="*/ 1960916 w 2917929"/>
              <a:gd name="connsiteY9" fmla="*/ 4801897 h 5417541"/>
              <a:gd name="connsiteX10" fmla="*/ 1412764 w 2917929"/>
              <a:gd name="connsiteY10" fmla="*/ 4963306 h 5417541"/>
              <a:gd name="connsiteX11" fmla="*/ 1008904 w 2917929"/>
              <a:gd name="connsiteY11" fmla="*/ 5139949 h 5417541"/>
              <a:gd name="connsiteX12" fmla="*/ 533537 w 2917929"/>
              <a:gd name="connsiteY12" fmla="*/ 5417541 h 5417541"/>
              <a:gd name="connsiteX13" fmla="*/ 224044 w 2917929"/>
              <a:gd name="connsiteY13" fmla="*/ 4348892 h 5417541"/>
              <a:gd name="connsiteX14" fmla="*/ 68673 w 2917929"/>
              <a:gd name="connsiteY14" fmla="*/ 3416399 h 5417541"/>
              <a:gd name="connsiteX15" fmla="*/ 10684 w 2917929"/>
              <a:gd name="connsiteY15" fmla="*/ 2689977 h 5417541"/>
              <a:gd name="connsiteX16" fmla="*/ 3353 w 2917929"/>
              <a:gd name="connsiteY16" fmla="*/ 1727122 h 5417541"/>
              <a:gd name="connsiteX17" fmla="*/ 826024 w 2917929"/>
              <a:gd name="connsiteY17" fmla="*/ 1031062 h 5417541"/>
              <a:gd name="connsiteX18" fmla="*/ 1816624 w 2917929"/>
              <a:gd name="connsiteY18" fmla="*/ 447369 h 5417541"/>
              <a:gd name="connsiteX19" fmla="*/ 2917929 w 2917929"/>
              <a:gd name="connsiteY19" fmla="*/ 0 h 5417541"/>
              <a:gd name="connsiteX0" fmla="*/ 2917929 w 2917929"/>
              <a:gd name="connsiteY0" fmla="*/ 0 h 5417541"/>
              <a:gd name="connsiteX1" fmla="*/ 2583116 w 2917929"/>
              <a:gd name="connsiteY1" fmla="*/ 1032056 h 5417541"/>
              <a:gd name="connsiteX2" fmla="*/ 2449290 w 2917929"/>
              <a:gd name="connsiteY2" fmla="*/ 1559591 h 5417541"/>
              <a:gd name="connsiteX3" fmla="*/ 2306891 w 2917929"/>
              <a:gd name="connsiteY3" fmla="*/ 2112084 h 5417541"/>
              <a:gd name="connsiteX4" fmla="*/ 2199260 w 2917929"/>
              <a:gd name="connsiteY4" fmla="*/ 2606535 h 5417541"/>
              <a:gd name="connsiteX5" fmla="*/ 2113535 w 2917929"/>
              <a:gd name="connsiteY5" fmla="*/ 3029557 h 5417541"/>
              <a:gd name="connsiteX6" fmla="*/ 2043526 w 2917929"/>
              <a:gd name="connsiteY6" fmla="*/ 3563794 h 5417541"/>
              <a:gd name="connsiteX7" fmla="*/ 2001615 w 2917929"/>
              <a:gd name="connsiteY7" fmla="*/ 3972133 h 5417541"/>
              <a:gd name="connsiteX8" fmla="*/ 1973516 w 2917929"/>
              <a:gd name="connsiteY8" fmla="*/ 4422640 h 5417541"/>
              <a:gd name="connsiteX9" fmla="*/ 1960916 w 2917929"/>
              <a:gd name="connsiteY9" fmla="*/ 4801897 h 5417541"/>
              <a:gd name="connsiteX10" fmla="*/ 1412764 w 2917929"/>
              <a:gd name="connsiteY10" fmla="*/ 4963306 h 5417541"/>
              <a:gd name="connsiteX11" fmla="*/ 1008904 w 2917929"/>
              <a:gd name="connsiteY11" fmla="*/ 5139949 h 5417541"/>
              <a:gd name="connsiteX12" fmla="*/ 533537 w 2917929"/>
              <a:gd name="connsiteY12" fmla="*/ 5417541 h 5417541"/>
              <a:gd name="connsiteX13" fmla="*/ 224044 w 2917929"/>
              <a:gd name="connsiteY13" fmla="*/ 4348892 h 5417541"/>
              <a:gd name="connsiteX14" fmla="*/ 68673 w 2917929"/>
              <a:gd name="connsiteY14" fmla="*/ 3416399 h 5417541"/>
              <a:gd name="connsiteX15" fmla="*/ 10684 w 2917929"/>
              <a:gd name="connsiteY15" fmla="*/ 2689977 h 5417541"/>
              <a:gd name="connsiteX16" fmla="*/ 3353 w 2917929"/>
              <a:gd name="connsiteY16" fmla="*/ 1727122 h 5417541"/>
              <a:gd name="connsiteX17" fmla="*/ 826024 w 2917929"/>
              <a:gd name="connsiteY17" fmla="*/ 1031062 h 5417541"/>
              <a:gd name="connsiteX18" fmla="*/ 1816624 w 2917929"/>
              <a:gd name="connsiteY18" fmla="*/ 447369 h 5417541"/>
              <a:gd name="connsiteX19" fmla="*/ 2917929 w 2917929"/>
              <a:gd name="connsiteY19" fmla="*/ 0 h 5417541"/>
              <a:gd name="connsiteX0" fmla="*/ 2917929 w 2961096"/>
              <a:gd name="connsiteY0" fmla="*/ 0 h 5417541"/>
              <a:gd name="connsiteX1" fmla="*/ 2723405 w 2961096"/>
              <a:gd name="connsiteY1" fmla="*/ 554891 h 5417541"/>
              <a:gd name="connsiteX2" fmla="*/ 2583116 w 2961096"/>
              <a:gd name="connsiteY2" fmla="*/ 1032056 h 5417541"/>
              <a:gd name="connsiteX3" fmla="*/ 2449290 w 2961096"/>
              <a:gd name="connsiteY3" fmla="*/ 1559591 h 5417541"/>
              <a:gd name="connsiteX4" fmla="*/ 2306891 w 2961096"/>
              <a:gd name="connsiteY4" fmla="*/ 2112084 h 5417541"/>
              <a:gd name="connsiteX5" fmla="*/ 2199260 w 2961096"/>
              <a:gd name="connsiteY5" fmla="*/ 2606535 h 5417541"/>
              <a:gd name="connsiteX6" fmla="*/ 2113535 w 2961096"/>
              <a:gd name="connsiteY6" fmla="*/ 3029557 h 5417541"/>
              <a:gd name="connsiteX7" fmla="*/ 2043526 w 2961096"/>
              <a:gd name="connsiteY7" fmla="*/ 3563794 h 5417541"/>
              <a:gd name="connsiteX8" fmla="*/ 2001615 w 2961096"/>
              <a:gd name="connsiteY8" fmla="*/ 3972133 h 5417541"/>
              <a:gd name="connsiteX9" fmla="*/ 1973516 w 2961096"/>
              <a:gd name="connsiteY9" fmla="*/ 4422640 h 5417541"/>
              <a:gd name="connsiteX10" fmla="*/ 1960916 w 2961096"/>
              <a:gd name="connsiteY10" fmla="*/ 4801897 h 5417541"/>
              <a:gd name="connsiteX11" fmla="*/ 1412764 w 2961096"/>
              <a:gd name="connsiteY11" fmla="*/ 4963306 h 5417541"/>
              <a:gd name="connsiteX12" fmla="*/ 1008904 w 2961096"/>
              <a:gd name="connsiteY12" fmla="*/ 5139949 h 5417541"/>
              <a:gd name="connsiteX13" fmla="*/ 533537 w 2961096"/>
              <a:gd name="connsiteY13" fmla="*/ 5417541 h 5417541"/>
              <a:gd name="connsiteX14" fmla="*/ 224044 w 2961096"/>
              <a:gd name="connsiteY14" fmla="*/ 4348892 h 5417541"/>
              <a:gd name="connsiteX15" fmla="*/ 68673 w 2961096"/>
              <a:gd name="connsiteY15" fmla="*/ 3416399 h 5417541"/>
              <a:gd name="connsiteX16" fmla="*/ 10684 w 2961096"/>
              <a:gd name="connsiteY16" fmla="*/ 2689977 h 5417541"/>
              <a:gd name="connsiteX17" fmla="*/ 3353 w 2961096"/>
              <a:gd name="connsiteY17" fmla="*/ 1727122 h 5417541"/>
              <a:gd name="connsiteX18" fmla="*/ 826024 w 2961096"/>
              <a:gd name="connsiteY18" fmla="*/ 1031062 h 5417541"/>
              <a:gd name="connsiteX19" fmla="*/ 1816624 w 2961096"/>
              <a:gd name="connsiteY19" fmla="*/ 447369 h 5417541"/>
              <a:gd name="connsiteX20" fmla="*/ 2917929 w 2961096"/>
              <a:gd name="connsiteY20" fmla="*/ 0 h 5417541"/>
              <a:gd name="connsiteX0" fmla="*/ 2917929 w 2917929"/>
              <a:gd name="connsiteY0" fmla="*/ 0 h 5417541"/>
              <a:gd name="connsiteX1" fmla="*/ 2723405 w 2917929"/>
              <a:gd name="connsiteY1" fmla="*/ 554891 h 5417541"/>
              <a:gd name="connsiteX2" fmla="*/ 2583116 w 2917929"/>
              <a:gd name="connsiteY2" fmla="*/ 1032056 h 5417541"/>
              <a:gd name="connsiteX3" fmla="*/ 2449290 w 2917929"/>
              <a:gd name="connsiteY3" fmla="*/ 1559591 h 5417541"/>
              <a:gd name="connsiteX4" fmla="*/ 2306891 w 2917929"/>
              <a:gd name="connsiteY4" fmla="*/ 2112084 h 5417541"/>
              <a:gd name="connsiteX5" fmla="*/ 2199260 w 2917929"/>
              <a:gd name="connsiteY5" fmla="*/ 2606535 h 5417541"/>
              <a:gd name="connsiteX6" fmla="*/ 2113535 w 2917929"/>
              <a:gd name="connsiteY6" fmla="*/ 3029557 h 5417541"/>
              <a:gd name="connsiteX7" fmla="*/ 2043526 w 2917929"/>
              <a:gd name="connsiteY7" fmla="*/ 3563794 h 5417541"/>
              <a:gd name="connsiteX8" fmla="*/ 2001615 w 2917929"/>
              <a:gd name="connsiteY8" fmla="*/ 3972133 h 5417541"/>
              <a:gd name="connsiteX9" fmla="*/ 1973516 w 2917929"/>
              <a:gd name="connsiteY9" fmla="*/ 4422640 h 5417541"/>
              <a:gd name="connsiteX10" fmla="*/ 1960916 w 2917929"/>
              <a:gd name="connsiteY10" fmla="*/ 4801897 h 5417541"/>
              <a:gd name="connsiteX11" fmla="*/ 1412764 w 2917929"/>
              <a:gd name="connsiteY11" fmla="*/ 4963306 h 5417541"/>
              <a:gd name="connsiteX12" fmla="*/ 1008904 w 2917929"/>
              <a:gd name="connsiteY12" fmla="*/ 5139949 h 5417541"/>
              <a:gd name="connsiteX13" fmla="*/ 533537 w 2917929"/>
              <a:gd name="connsiteY13" fmla="*/ 5417541 h 5417541"/>
              <a:gd name="connsiteX14" fmla="*/ 224044 w 2917929"/>
              <a:gd name="connsiteY14" fmla="*/ 4348892 h 5417541"/>
              <a:gd name="connsiteX15" fmla="*/ 68673 w 2917929"/>
              <a:gd name="connsiteY15" fmla="*/ 3416399 h 5417541"/>
              <a:gd name="connsiteX16" fmla="*/ 10684 w 2917929"/>
              <a:gd name="connsiteY16" fmla="*/ 2689977 h 5417541"/>
              <a:gd name="connsiteX17" fmla="*/ 3353 w 2917929"/>
              <a:gd name="connsiteY17" fmla="*/ 1727122 h 5417541"/>
              <a:gd name="connsiteX18" fmla="*/ 826024 w 2917929"/>
              <a:gd name="connsiteY18" fmla="*/ 1031062 h 5417541"/>
              <a:gd name="connsiteX19" fmla="*/ 1816624 w 2917929"/>
              <a:gd name="connsiteY19" fmla="*/ 447369 h 5417541"/>
              <a:gd name="connsiteX20" fmla="*/ 2917929 w 2917929"/>
              <a:gd name="connsiteY20" fmla="*/ 0 h 5417541"/>
              <a:gd name="connsiteX0" fmla="*/ 2917929 w 2917929"/>
              <a:gd name="connsiteY0" fmla="*/ 0 h 5417541"/>
              <a:gd name="connsiteX1" fmla="*/ 2723405 w 2917929"/>
              <a:gd name="connsiteY1" fmla="*/ 554891 h 5417541"/>
              <a:gd name="connsiteX2" fmla="*/ 2583116 w 2917929"/>
              <a:gd name="connsiteY2" fmla="*/ 1032056 h 5417541"/>
              <a:gd name="connsiteX3" fmla="*/ 2449290 w 2917929"/>
              <a:gd name="connsiteY3" fmla="*/ 1559591 h 5417541"/>
              <a:gd name="connsiteX4" fmla="*/ 2306891 w 2917929"/>
              <a:gd name="connsiteY4" fmla="*/ 2112084 h 5417541"/>
              <a:gd name="connsiteX5" fmla="*/ 2199260 w 2917929"/>
              <a:gd name="connsiteY5" fmla="*/ 2606535 h 5417541"/>
              <a:gd name="connsiteX6" fmla="*/ 2113535 w 2917929"/>
              <a:gd name="connsiteY6" fmla="*/ 3029557 h 5417541"/>
              <a:gd name="connsiteX7" fmla="*/ 2043526 w 2917929"/>
              <a:gd name="connsiteY7" fmla="*/ 3563794 h 5417541"/>
              <a:gd name="connsiteX8" fmla="*/ 2001615 w 2917929"/>
              <a:gd name="connsiteY8" fmla="*/ 3972133 h 5417541"/>
              <a:gd name="connsiteX9" fmla="*/ 1973516 w 2917929"/>
              <a:gd name="connsiteY9" fmla="*/ 4422640 h 5417541"/>
              <a:gd name="connsiteX10" fmla="*/ 1960916 w 2917929"/>
              <a:gd name="connsiteY10" fmla="*/ 4801897 h 5417541"/>
              <a:gd name="connsiteX11" fmla="*/ 1412764 w 2917929"/>
              <a:gd name="connsiteY11" fmla="*/ 4963306 h 5417541"/>
              <a:gd name="connsiteX12" fmla="*/ 1008904 w 2917929"/>
              <a:gd name="connsiteY12" fmla="*/ 5139949 h 5417541"/>
              <a:gd name="connsiteX13" fmla="*/ 533537 w 2917929"/>
              <a:gd name="connsiteY13" fmla="*/ 5417541 h 5417541"/>
              <a:gd name="connsiteX14" fmla="*/ 224044 w 2917929"/>
              <a:gd name="connsiteY14" fmla="*/ 4348892 h 5417541"/>
              <a:gd name="connsiteX15" fmla="*/ 68673 w 2917929"/>
              <a:gd name="connsiteY15" fmla="*/ 3416399 h 5417541"/>
              <a:gd name="connsiteX16" fmla="*/ 10684 w 2917929"/>
              <a:gd name="connsiteY16" fmla="*/ 2689977 h 5417541"/>
              <a:gd name="connsiteX17" fmla="*/ 3353 w 2917929"/>
              <a:gd name="connsiteY17" fmla="*/ 1727122 h 5417541"/>
              <a:gd name="connsiteX18" fmla="*/ 826024 w 2917929"/>
              <a:gd name="connsiteY18" fmla="*/ 1031062 h 5417541"/>
              <a:gd name="connsiteX19" fmla="*/ 1816624 w 2917929"/>
              <a:gd name="connsiteY19" fmla="*/ 447369 h 5417541"/>
              <a:gd name="connsiteX20" fmla="*/ 2917929 w 2917929"/>
              <a:gd name="connsiteY20" fmla="*/ 0 h 5417541"/>
              <a:gd name="connsiteX0" fmla="*/ 2917929 w 2917929"/>
              <a:gd name="connsiteY0" fmla="*/ 0 h 5425221"/>
              <a:gd name="connsiteX1" fmla="*/ 2723405 w 2917929"/>
              <a:gd name="connsiteY1" fmla="*/ 562571 h 5425221"/>
              <a:gd name="connsiteX2" fmla="*/ 2583116 w 2917929"/>
              <a:gd name="connsiteY2" fmla="*/ 1039736 h 5425221"/>
              <a:gd name="connsiteX3" fmla="*/ 2449290 w 2917929"/>
              <a:gd name="connsiteY3" fmla="*/ 1567271 h 5425221"/>
              <a:gd name="connsiteX4" fmla="*/ 2306891 w 2917929"/>
              <a:gd name="connsiteY4" fmla="*/ 2119764 h 5425221"/>
              <a:gd name="connsiteX5" fmla="*/ 2199260 w 2917929"/>
              <a:gd name="connsiteY5" fmla="*/ 2614215 h 5425221"/>
              <a:gd name="connsiteX6" fmla="*/ 2113535 w 2917929"/>
              <a:gd name="connsiteY6" fmla="*/ 3037237 h 5425221"/>
              <a:gd name="connsiteX7" fmla="*/ 2043526 w 2917929"/>
              <a:gd name="connsiteY7" fmla="*/ 3571474 h 5425221"/>
              <a:gd name="connsiteX8" fmla="*/ 2001615 w 2917929"/>
              <a:gd name="connsiteY8" fmla="*/ 3979813 h 5425221"/>
              <a:gd name="connsiteX9" fmla="*/ 1973516 w 2917929"/>
              <a:gd name="connsiteY9" fmla="*/ 4430320 h 5425221"/>
              <a:gd name="connsiteX10" fmla="*/ 1960916 w 2917929"/>
              <a:gd name="connsiteY10" fmla="*/ 4809577 h 5425221"/>
              <a:gd name="connsiteX11" fmla="*/ 1412764 w 2917929"/>
              <a:gd name="connsiteY11" fmla="*/ 4970986 h 5425221"/>
              <a:gd name="connsiteX12" fmla="*/ 1008904 w 2917929"/>
              <a:gd name="connsiteY12" fmla="*/ 5147629 h 5425221"/>
              <a:gd name="connsiteX13" fmla="*/ 533537 w 2917929"/>
              <a:gd name="connsiteY13" fmla="*/ 5425221 h 5425221"/>
              <a:gd name="connsiteX14" fmla="*/ 224044 w 2917929"/>
              <a:gd name="connsiteY14" fmla="*/ 4356572 h 5425221"/>
              <a:gd name="connsiteX15" fmla="*/ 68673 w 2917929"/>
              <a:gd name="connsiteY15" fmla="*/ 3424079 h 5425221"/>
              <a:gd name="connsiteX16" fmla="*/ 10684 w 2917929"/>
              <a:gd name="connsiteY16" fmla="*/ 2697657 h 5425221"/>
              <a:gd name="connsiteX17" fmla="*/ 3353 w 2917929"/>
              <a:gd name="connsiteY17" fmla="*/ 1734802 h 5425221"/>
              <a:gd name="connsiteX18" fmla="*/ 826024 w 2917929"/>
              <a:gd name="connsiteY18" fmla="*/ 1038742 h 5425221"/>
              <a:gd name="connsiteX19" fmla="*/ 1816624 w 2917929"/>
              <a:gd name="connsiteY19" fmla="*/ 455049 h 5425221"/>
              <a:gd name="connsiteX20" fmla="*/ 2917929 w 2917929"/>
              <a:gd name="connsiteY20" fmla="*/ 0 h 5425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929" h="5425221">
                <a:moveTo>
                  <a:pt x="2917929" y="0"/>
                </a:moveTo>
                <a:cubicBezTo>
                  <a:pt x="2855699" y="194564"/>
                  <a:pt x="2779207" y="390562"/>
                  <a:pt x="2723405" y="562571"/>
                </a:cubicBezTo>
                <a:cubicBezTo>
                  <a:pt x="2667603" y="734580"/>
                  <a:pt x="2628802" y="872286"/>
                  <a:pt x="2583116" y="1039736"/>
                </a:cubicBezTo>
                <a:cubicBezTo>
                  <a:pt x="2537430" y="1207186"/>
                  <a:pt x="2495327" y="1387266"/>
                  <a:pt x="2449290" y="1567271"/>
                </a:cubicBezTo>
                <a:cubicBezTo>
                  <a:pt x="2403253" y="1747276"/>
                  <a:pt x="2348563" y="1945273"/>
                  <a:pt x="2306891" y="2119764"/>
                </a:cubicBezTo>
                <a:cubicBezTo>
                  <a:pt x="2265219" y="2294255"/>
                  <a:pt x="2231486" y="2461303"/>
                  <a:pt x="2199260" y="2614215"/>
                </a:cubicBezTo>
                <a:cubicBezTo>
                  <a:pt x="2167034" y="2767127"/>
                  <a:pt x="2139491" y="2877694"/>
                  <a:pt x="2113535" y="3037237"/>
                </a:cubicBezTo>
                <a:cubicBezTo>
                  <a:pt x="2087579" y="3196780"/>
                  <a:pt x="2062179" y="3414378"/>
                  <a:pt x="2043526" y="3571474"/>
                </a:cubicBezTo>
                <a:cubicBezTo>
                  <a:pt x="2024873" y="3728570"/>
                  <a:pt x="2013283" y="3836672"/>
                  <a:pt x="2001615" y="3979813"/>
                </a:cubicBezTo>
                <a:cubicBezTo>
                  <a:pt x="1989947" y="4122954"/>
                  <a:pt x="1980299" y="4292026"/>
                  <a:pt x="1973516" y="4430320"/>
                </a:cubicBezTo>
                <a:cubicBezTo>
                  <a:pt x="1966733" y="4568614"/>
                  <a:pt x="1965474" y="4663145"/>
                  <a:pt x="1960916" y="4809577"/>
                </a:cubicBezTo>
                <a:cubicBezTo>
                  <a:pt x="1811578" y="4856167"/>
                  <a:pt x="1571433" y="4914644"/>
                  <a:pt x="1412764" y="4970986"/>
                </a:cubicBezTo>
                <a:cubicBezTo>
                  <a:pt x="1254095" y="5027328"/>
                  <a:pt x="1155442" y="5071923"/>
                  <a:pt x="1008904" y="5147629"/>
                </a:cubicBezTo>
                <a:cubicBezTo>
                  <a:pt x="862366" y="5223335"/>
                  <a:pt x="790077" y="5272898"/>
                  <a:pt x="533537" y="5425221"/>
                </a:cubicBezTo>
                <a:cubicBezTo>
                  <a:pt x="490357" y="5254977"/>
                  <a:pt x="316761" y="4789938"/>
                  <a:pt x="224044" y="4356572"/>
                </a:cubicBezTo>
                <a:cubicBezTo>
                  <a:pt x="146567" y="4023048"/>
                  <a:pt x="104233" y="3700565"/>
                  <a:pt x="68673" y="3424079"/>
                </a:cubicBezTo>
                <a:cubicBezTo>
                  <a:pt x="33113" y="3147593"/>
                  <a:pt x="21571" y="2979203"/>
                  <a:pt x="10684" y="2697657"/>
                </a:cubicBezTo>
                <a:cubicBezTo>
                  <a:pt x="-203" y="2416111"/>
                  <a:pt x="-2997" y="2034328"/>
                  <a:pt x="3353" y="1734802"/>
                </a:cubicBezTo>
                <a:cubicBezTo>
                  <a:pt x="325158" y="1449888"/>
                  <a:pt x="295811" y="1439238"/>
                  <a:pt x="826024" y="1038742"/>
                </a:cubicBezTo>
                <a:cubicBezTo>
                  <a:pt x="1149826" y="826730"/>
                  <a:pt x="1466703" y="632013"/>
                  <a:pt x="1816624" y="455049"/>
                </a:cubicBezTo>
                <a:cubicBezTo>
                  <a:pt x="2166545" y="278085"/>
                  <a:pt x="2644130" y="49755"/>
                  <a:pt x="2917929" y="0"/>
                </a:cubicBezTo>
                <a:close/>
              </a:path>
            </a:pathLst>
          </a:custGeom>
          <a:ln w="25400">
            <a:solidFill>
              <a:srgbClr val="1ABDC9"/>
            </a:solidFill>
          </a:ln>
        </p:spPr>
        <p:txBody>
          <a:bodyPr rtlCol="0">
            <a:noAutofit/>
          </a:bodyPr>
          <a:lstStyle>
            <a:lvl1pPr>
              <a:buNone/>
              <a:defRPr sz="100" b="0">
                <a:solidFill>
                  <a:srgbClr val="D6E9E0"/>
                </a:solidFill>
              </a:defRPr>
            </a:lvl1pPr>
          </a:lstStyle>
          <a:p>
            <a:pPr lvl="0"/>
            <a:r>
              <a:rPr lang="en-GB" noProof="0"/>
              <a:t>Drag picture to placeholder or click icon to add</a:t>
            </a:r>
            <a:endParaRPr lang="en-US" noProof="0"/>
          </a:p>
        </p:txBody>
      </p:sp>
      <p:sp>
        <p:nvSpPr>
          <p:cNvPr id="2" name="Title 1"/>
          <p:cNvSpPr>
            <a:spLocks noGrp="1"/>
          </p:cNvSpPr>
          <p:nvPr userDrawn="1">
            <p:ph type="ctrTitle"/>
          </p:nvPr>
        </p:nvSpPr>
        <p:spPr>
          <a:xfrm>
            <a:off x="553720" y="1619220"/>
            <a:ext cx="4902200" cy="546466"/>
          </a:xfrm>
          <a:prstGeom prst="rect">
            <a:avLst/>
          </a:prstGeom>
        </p:spPr>
        <p:txBody>
          <a:bodyPr/>
          <a:lstStyle>
            <a:lvl1pPr algn="l">
              <a:defRPr sz="2800">
                <a:solidFill>
                  <a:schemeClr val="bg1"/>
                </a:solidFill>
              </a:defRPr>
            </a:lvl1pPr>
          </a:lstStyle>
          <a:p>
            <a:r>
              <a:rPr lang="en-GB"/>
              <a:t>Click to edit Master title style</a:t>
            </a:r>
            <a:endParaRPr lang="en-US"/>
          </a:p>
        </p:txBody>
      </p:sp>
      <p:sp>
        <p:nvSpPr>
          <p:cNvPr id="3" name="Subtitle 2"/>
          <p:cNvSpPr>
            <a:spLocks noGrp="1"/>
          </p:cNvSpPr>
          <p:nvPr userDrawn="1">
            <p:ph type="subTitle" idx="1"/>
          </p:nvPr>
        </p:nvSpPr>
        <p:spPr>
          <a:xfrm>
            <a:off x="553720" y="2284540"/>
            <a:ext cx="4037106" cy="387983"/>
          </a:xfrm>
          <a:prstGeom prst="rect">
            <a:avLst/>
          </a:prstGeom>
        </p:spPr>
        <p:txBody>
          <a:bodyPr/>
          <a:lstStyle>
            <a:lvl1pPr marL="0" indent="0" algn="l">
              <a:buNone/>
              <a:defRPr sz="1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pic>
        <p:nvPicPr>
          <p:cNvPr id="27" name="Picture 26" descr="BMT logo (CMYK negativ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720" y="546313"/>
            <a:ext cx="1092200" cy="482600"/>
          </a:xfrm>
          <a:prstGeom prst="rect">
            <a:avLst/>
          </a:prstGeom>
        </p:spPr>
      </p:pic>
    </p:spTree>
    <p:extLst>
      <p:ext uri="{BB962C8B-B14F-4D97-AF65-F5344CB8AC3E}">
        <p14:creationId xmlns:p14="http://schemas.microsoft.com/office/powerpoint/2010/main" val="21826754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7FDB9CB-2AAD-324B-B2B7-EBEDE0872F10}"/>
              </a:ext>
            </a:extLst>
          </p:cNvPr>
          <p:cNvSpPr>
            <a:spLocks noGrp="1"/>
          </p:cNvSpPr>
          <p:nvPr>
            <p:ph type="pic" sz="quarter" idx="13"/>
          </p:nvPr>
        </p:nvSpPr>
        <p:spPr>
          <a:xfrm>
            <a:off x="4572000" y="352427"/>
            <a:ext cx="4267200" cy="1903794"/>
          </a:xfrm>
          <a:prstGeom prst="rect">
            <a:avLst/>
          </a:prstGeom>
        </p:spPr>
        <p:txBody>
          <a:bodyPr anchor="ctr"/>
          <a:lstStyle>
            <a:lvl1pPr marL="0" indent="0" algn="ctr">
              <a:buNone/>
              <a:defRPr/>
            </a:lvl1pPr>
          </a:lstStyle>
          <a:p>
            <a:endParaRPr lang="en-US"/>
          </a:p>
        </p:txBody>
      </p:sp>
      <p:sp>
        <p:nvSpPr>
          <p:cNvPr id="2" name="Title 1"/>
          <p:cNvSpPr>
            <a:spLocks noGrp="1"/>
          </p:cNvSpPr>
          <p:nvPr>
            <p:ph type="title"/>
          </p:nvPr>
        </p:nvSpPr>
        <p:spPr>
          <a:xfrm>
            <a:off x="457200" y="243050"/>
            <a:ext cx="3842951" cy="857250"/>
          </a:xfrm>
          <a:prstGeom prst="rect">
            <a:avLst/>
          </a:prstGeom>
        </p:spPr>
        <p:txBody>
          <a:bodyPr/>
          <a:lstStyle>
            <a:lvl1pPr>
              <a:defRPr sz="240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57200" y="1200151"/>
            <a:ext cx="3842951" cy="3058582"/>
          </a:xfrm>
          <a:prstGeom prst="rect">
            <a:avLst/>
          </a:prstGeom>
        </p:spPr>
        <p:txBody>
          <a:bodyPr/>
          <a:lstStyle>
            <a:lvl1pPr marL="162900" indent="-162900">
              <a:defRPr sz="1400"/>
            </a:lvl1pPr>
            <a:lvl2pPr>
              <a:defRPr sz="12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a:xfrm>
            <a:off x="1532466" y="4674126"/>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8322732" y="4674126"/>
            <a:ext cx="364067" cy="273844"/>
          </a:xfrm>
          <a:prstGeom prst="rect">
            <a:avLst/>
          </a:prstGeom>
        </p:spPr>
        <p:txBody>
          <a:bodyPr/>
          <a:lstStyle/>
          <a:p>
            <a:fld id="{C859C46A-94DA-1B40-AA1A-A891E01F72E9}" type="slidenum">
              <a:rPr lang="en-US" smtClean="0"/>
              <a:t>‹#›</a:t>
            </a:fld>
            <a:endParaRPr lang="en-US"/>
          </a:p>
        </p:txBody>
      </p:sp>
      <p:pic>
        <p:nvPicPr>
          <p:cNvPr id="9" name="Picture 8" descr="BMT logo (CMYK positiv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720" y="4639490"/>
            <a:ext cx="623147" cy="275344"/>
          </a:xfrm>
          <a:prstGeom prst="rect">
            <a:avLst/>
          </a:prstGeom>
        </p:spPr>
      </p:pic>
      <p:cxnSp>
        <p:nvCxnSpPr>
          <p:cNvPr id="7" name="Straight Connector 6"/>
          <p:cNvCxnSpPr/>
          <p:nvPr userDrawn="1"/>
        </p:nvCxnSpPr>
        <p:spPr>
          <a:xfrm>
            <a:off x="190500" y="4470400"/>
            <a:ext cx="87630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Picture Placeholder 7">
            <a:extLst>
              <a:ext uri="{FF2B5EF4-FFF2-40B4-BE49-F238E27FC236}">
                <a16:creationId xmlns:a16="http://schemas.microsoft.com/office/drawing/2014/main" id="{489B9BA0-FF50-3246-AC8E-D4FD5A3E5A66}"/>
              </a:ext>
            </a:extLst>
          </p:cNvPr>
          <p:cNvSpPr>
            <a:spLocks noGrp="1"/>
          </p:cNvSpPr>
          <p:nvPr>
            <p:ph type="pic" sz="quarter" idx="14"/>
          </p:nvPr>
        </p:nvSpPr>
        <p:spPr>
          <a:xfrm>
            <a:off x="4571999" y="2362879"/>
            <a:ext cx="2085975" cy="1903795"/>
          </a:xfrm>
          <a:prstGeom prst="rect">
            <a:avLst/>
          </a:prstGeom>
        </p:spPr>
        <p:txBody>
          <a:bodyPr anchor="ctr"/>
          <a:lstStyle>
            <a:lvl1pPr marL="0" indent="0" algn="ctr">
              <a:buNone/>
              <a:defRPr/>
            </a:lvl1pPr>
          </a:lstStyle>
          <a:p>
            <a:endParaRPr lang="en-US"/>
          </a:p>
        </p:txBody>
      </p:sp>
      <p:sp>
        <p:nvSpPr>
          <p:cNvPr id="11" name="Picture Placeholder 7">
            <a:extLst>
              <a:ext uri="{FF2B5EF4-FFF2-40B4-BE49-F238E27FC236}">
                <a16:creationId xmlns:a16="http://schemas.microsoft.com/office/drawing/2014/main" id="{72F6B5BD-9E1F-5946-9FE7-8C519F905C05}"/>
              </a:ext>
            </a:extLst>
          </p:cNvPr>
          <p:cNvSpPr>
            <a:spLocks noGrp="1"/>
          </p:cNvSpPr>
          <p:nvPr>
            <p:ph type="pic" sz="quarter" idx="15"/>
          </p:nvPr>
        </p:nvSpPr>
        <p:spPr>
          <a:xfrm>
            <a:off x="6753225" y="2362879"/>
            <a:ext cx="2085975" cy="1903795"/>
          </a:xfrm>
          <a:prstGeom prst="rect">
            <a:avLst/>
          </a:prstGeom>
        </p:spPr>
        <p:txBody>
          <a:bodyPr anchor="ctr"/>
          <a:lstStyle>
            <a:lvl1pPr marL="0" indent="0" algn="ctr">
              <a:buNone/>
              <a:defRPr/>
            </a:lvl1pPr>
          </a:lstStyle>
          <a:p>
            <a:endParaRPr lang="en-US"/>
          </a:p>
        </p:txBody>
      </p:sp>
    </p:spTree>
    <p:extLst>
      <p:ext uri="{BB962C8B-B14F-4D97-AF65-F5344CB8AC3E}">
        <p14:creationId xmlns:p14="http://schemas.microsoft.com/office/powerpoint/2010/main" val="6698498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472C6-D72F-694C-A402-E78609F09A07}"/>
              </a:ext>
            </a:extLst>
          </p:cNvPr>
          <p:cNvSpPr>
            <a:spLocks noGrp="1"/>
          </p:cNvSpPr>
          <p:nvPr>
            <p:ph type="title"/>
          </p:nvPr>
        </p:nvSpPr>
        <p:spPr>
          <a:xfrm>
            <a:off x="457200" y="363071"/>
            <a:ext cx="8229600" cy="65722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E7ABD03-3260-A94D-A37C-E06256C21F97}"/>
              </a:ext>
            </a:extLst>
          </p:cNvPr>
          <p:cNvSpPr>
            <a:spLocks noGrp="1"/>
          </p:cNvSpPr>
          <p:nvPr>
            <p:ph type="dt" sz="half" idx="10"/>
          </p:nvPr>
        </p:nvSpPr>
        <p:spPr>
          <a:xfrm>
            <a:off x="6667976" y="4829044"/>
            <a:ext cx="1922623" cy="185867"/>
          </a:xfrm>
          <a:prstGeom prst="rect">
            <a:avLst/>
          </a:prstGeom>
        </p:spPr>
        <p:txBody>
          <a:bodyPr/>
          <a:lstStyle/>
          <a:p>
            <a:fld id="{738C5A29-C71F-C644-99AE-0362BC374110}" type="datetimeFigureOut">
              <a:rPr lang="en-US" smtClean="0"/>
              <a:pPr/>
              <a:t>10/17/25</a:t>
            </a:fld>
            <a:endParaRPr lang="en-US"/>
          </a:p>
        </p:txBody>
      </p:sp>
      <p:sp>
        <p:nvSpPr>
          <p:cNvPr id="4" name="Footer Placeholder 3">
            <a:extLst>
              <a:ext uri="{FF2B5EF4-FFF2-40B4-BE49-F238E27FC236}">
                <a16:creationId xmlns:a16="http://schemas.microsoft.com/office/drawing/2014/main" id="{83383D29-5726-9741-978F-B0E009039BF8}"/>
              </a:ext>
            </a:extLst>
          </p:cNvPr>
          <p:cNvSpPr>
            <a:spLocks noGrp="1"/>
          </p:cNvSpPr>
          <p:nvPr>
            <p:ph type="ftr" sz="quarter" idx="11"/>
          </p:nvPr>
        </p:nvSpPr>
        <p:spPr>
          <a:xfrm>
            <a:off x="3124200" y="4829044"/>
            <a:ext cx="2743200" cy="18586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26DCA03-B83F-A74A-BE34-1615DB6EADDB}"/>
              </a:ext>
            </a:extLst>
          </p:cNvPr>
          <p:cNvSpPr>
            <a:spLocks noGrp="1"/>
          </p:cNvSpPr>
          <p:nvPr>
            <p:ph type="sldNum" sz="quarter" idx="12"/>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6" name="Rectangle 5">
            <a:extLst>
              <a:ext uri="{FF2B5EF4-FFF2-40B4-BE49-F238E27FC236}">
                <a16:creationId xmlns:a16="http://schemas.microsoft.com/office/drawing/2014/main" id="{5FA75345-F959-8C43-89F4-71D834075F1B}"/>
              </a:ext>
            </a:extLst>
          </p:cNvPr>
          <p:cNvSpPr/>
          <p:nvPr userDrawn="1"/>
        </p:nvSpPr>
        <p:spPr>
          <a:xfrm>
            <a:off x="233363" y="243841"/>
            <a:ext cx="8672512" cy="4632960"/>
          </a:xfrm>
          <a:prstGeom prst="rect">
            <a:avLst/>
          </a:prstGeom>
          <a:solidFill>
            <a:srgbClr val="00558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 name="Subtitle 2">
            <a:extLst>
              <a:ext uri="{FF2B5EF4-FFF2-40B4-BE49-F238E27FC236}">
                <a16:creationId xmlns:a16="http://schemas.microsoft.com/office/drawing/2014/main" id="{62D531CB-F100-BE4E-AA82-A0DB56AAEA89}"/>
              </a:ext>
            </a:extLst>
          </p:cNvPr>
          <p:cNvSpPr>
            <a:spLocks noGrp="1"/>
          </p:cNvSpPr>
          <p:nvPr>
            <p:ph type="subTitle" idx="1"/>
          </p:nvPr>
        </p:nvSpPr>
        <p:spPr>
          <a:xfrm>
            <a:off x="553720" y="2284540"/>
            <a:ext cx="4037106" cy="387983"/>
          </a:xfrm>
          <a:prstGeom prst="rect">
            <a:avLst/>
          </a:prstGeom>
        </p:spPr>
        <p:txBody>
          <a:bodyPr/>
          <a:lstStyle>
            <a:lvl1pPr marL="0" indent="0" algn="l">
              <a:buNone/>
              <a:defRPr sz="1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pic>
        <p:nvPicPr>
          <p:cNvPr id="9" name="Picture 8" descr="BMT logo (CMYK negative).eps">
            <a:extLst>
              <a:ext uri="{FF2B5EF4-FFF2-40B4-BE49-F238E27FC236}">
                <a16:creationId xmlns:a16="http://schemas.microsoft.com/office/drawing/2014/main" id="{6EF0422A-9DC9-5241-9A5A-85BD7C31B28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720" y="546313"/>
            <a:ext cx="1092200" cy="482600"/>
          </a:xfrm>
          <a:prstGeom prst="rect">
            <a:avLst/>
          </a:prstGeom>
        </p:spPr>
      </p:pic>
      <p:sp>
        <p:nvSpPr>
          <p:cNvPr id="11" name="Freeform 10">
            <a:extLst>
              <a:ext uri="{FF2B5EF4-FFF2-40B4-BE49-F238E27FC236}">
                <a16:creationId xmlns:a16="http://schemas.microsoft.com/office/drawing/2014/main" id="{80A99371-515F-004A-ACEB-316F602299E3}"/>
              </a:ext>
            </a:extLst>
          </p:cNvPr>
          <p:cNvSpPr/>
          <p:nvPr userDrawn="1"/>
        </p:nvSpPr>
        <p:spPr>
          <a:xfrm>
            <a:off x="7002684" y="2500132"/>
            <a:ext cx="1896218" cy="2371099"/>
          </a:xfrm>
          <a:custGeom>
            <a:avLst/>
            <a:gdLst>
              <a:gd name="connsiteX0" fmla="*/ 1905964 w 1905964"/>
              <a:gd name="connsiteY0" fmla="*/ 0 h 2372810"/>
              <a:gd name="connsiteX1" fmla="*/ 0 w 1905964"/>
              <a:gd name="connsiteY1" fmla="*/ 1824941 h 2372810"/>
              <a:gd name="connsiteX2" fmla="*/ 1319513 w 1905964"/>
              <a:gd name="connsiteY2" fmla="*/ 2372810 h 2372810"/>
              <a:gd name="connsiteX3" fmla="*/ 1323372 w 1905964"/>
              <a:gd name="connsiteY3" fmla="*/ 2372810 h 2372810"/>
              <a:gd name="connsiteX0" fmla="*/ 1905964 w 1905964"/>
              <a:gd name="connsiteY0" fmla="*/ 0 h 2372810"/>
              <a:gd name="connsiteX1" fmla="*/ 0 w 1905964"/>
              <a:gd name="connsiteY1" fmla="*/ 1824941 h 2372810"/>
              <a:gd name="connsiteX2" fmla="*/ 1319513 w 1905964"/>
              <a:gd name="connsiteY2" fmla="*/ 2372810 h 2372810"/>
              <a:gd name="connsiteX3" fmla="*/ 1323372 w 1905964"/>
              <a:gd name="connsiteY3" fmla="*/ 2372810 h 2372810"/>
              <a:gd name="connsiteX0" fmla="*/ 1905964 w 1905964"/>
              <a:gd name="connsiteY0" fmla="*/ 0 h 2372810"/>
              <a:gd name="connsiteX1" fmla="*/ 0 w 1905964"/>
              <a:gd name="connsiteY1" fmla="*/ 1824941 h 2372810"/>
              <a:gd name="connsiteX2" fmla="*/ 1319513 w 1905964"/>
              <a:gd name="connsiteY2" fmla="*/ 2372810 h 2372810"/>
              <a:gd name="connsiteX3" fmla="*/ 1323372 w 1905964"/>
              <a:gd name="connsiteY3" fmla="*/ 2372810 h 2372810"/>
              <a:gd name="connsiteX0" fmla="*/ 1905964 w 1905964"/>
              <a:gd name="connsiteY0" fmla="*/ 0 h 2372810"/>
              <a:gd name="connsiteX1" fmla="*/ 0 w 1905964"/>
              <a:gd name="connsiteY1" fmla="*/ 1821083 h 2372810"/>
              <a:gd name="connsiteX2" fmla="*/ 1319513 w 1905964"/>
              <a:gd name="connsiteY2" fmla="*/ 2372810 h 2372810"/>
              <a:gd name="connsiteX3" fmla="*/ 1323372 w 1905964"/>
              <a:gd name="connsiteY3" fmla="*/ 2372810 h 2372810"/>
              <a:gd name="connsiteX0" fmla="*/ 1905964 w 1905964"/>
              <a:gd name="connsiteY0" fmla="*/ 0 h 2372810"/>
              <a:gd name="connsiteX1" fmla="*/ 0 w 1905964"/>
              <a:gd name="connsiteY1" fmla="*/ 1821083 h 2372810"/>
              <a:gd name="connsiteX2" fmla="*/ 1319513 w 1905964"/>
              <a:gd name="connsiteY2" fmla="*/ 2372810 h 2372810"/>
              <a:gd name="connsiteX3" fmla="*/ 1323372 w 1905964"/>
              <a:gd name="connsiteY3" fmla="*/ 2372810 h 2372810"/>
              <a:gd name="connsiteX0" fmla="*/ 1905964 w 1905964"/>
              <a:gd name="connsiteY0" fmla="*/ 0 h 2372810"/>
              <a:gd name="connsiteX1" fmla="*/ 0 w 1905964"/>
              <a:gd name="connsiteY1" fmla="*/ 1821083 h 2372810"/>
              <a:gd name="connsiteX2" fmla="*/ 1319513 w 1905964"/>
              <a:gd name="connsiteY2" fmla="*/ 2372810 h 2372810"/>
              <a:gd name="connsiteX3" fmla="*/ 1323372 w 1905964"/>
              <a:gd name="connsiteY3" fmla="*/ 2372810 h 2372810"/>
              <a:gd name="connsiteX0" fmla="*/ 1905964 w 1905964"/>
              <a:gd name="connsiteY0" fmla="*/ 0 h 2372810"/>
              <a:gd name="connsiteX1" fmla="*/ 0 w 1905964"/>
              <a:gd name="connsiteY1" fmla="*/ 1821083 h 2372810"/>
              <a:gd name="connsiteX2" fmla="*/ 1319513 w 1905964"/>
              <a:gd name="connsiteY2" fmla="*/ 2372810 h 2372810"/>
              <a:gd name="connsiteX3" fmla="*/ 1323372 w 1905964"/>
              <a:gd name="connsiteY3" fmla="*/ 2372810 h 2372810"/>
              <a:gd name="connsiteX0" fmla="*/ 1905964 w 1905964"/>
              <a:gd name="connsiteY0" fmla="*/ 0 h 2372810"/>
              <a:gd name="connsiteX1" fmla="*/ 0 w 1905964"/>
              <a:gd name="connsiteY1" fmla="*/ 1821083 h 2372810"/>
              <a:gd name="connsiteX2" fmla="*/ 1319513 w 1905964"/>
              <a:gd name="connsiteY2" fmla="*/ 2372810 h 2372810"/>
              <a:gd name="connsiteX3" fmla="*/ 1323372 w 1905964"/>
              <a:gd name="connsiteY3" fmla="*/ 2372810 h 2372810"/>
              <a:gd name="connsiteX0" fmla="*/ 1905964 w 1905964"/>
              <a:gd name="connsiteY0" fmla="*/ 0 h 2372810"/>
              <a:gd name="connsiteX1" fmla="*/ 0 w 1905964"/>
              <a:gd name="connsiteY1" fmla="*/ 1821083 h 2372810"/>
              <a:gd name="connsiteX2" fmla="*/ 1319513 w 1905964"/>
              <a:gd name="connsiteY2" fmla="*/ 2372810 h 2372810"/>
              <a:gd name="connsiteX3" fmla="*/ 1323372 w 1905964"/>
              <a:gd name="connsiteY3" fmla="*/ 2372810 h 2372810"/>
            </a:gdLst>
            <a:ahLst/>
            <a:cxnLst>
              <a:cxn ang="0">
                <a:pos x="connsiteX0" y="connsiteY0"/>
              </a:cxn>
              <a:cxn ang="0">
                <a:pos x="connsiteX1" y="connsiteY1"/>
              </a:cxn>
              <a:cxn ang="0">
                <a:pos x="connsiteX2" y="connsiteY2"/>
              </a:cxn>
              <a:cxn ang="0">
                <a:pos x="connsiteX3" y="connsiteY3"/>
              </a:cxn>
            </a:cxnLst>
            <a:rect l="l" t="t" r="r" b="b"/>
            <a:pathLst>
              <a:path w="1905964" h="2372810">
                <a:moveTo>
                  <a:pt x="1905964" y="0"/>
                </a:moveTo>
                <a:cubicBezTo>
                  <a:pt x="1135605" y="677762"/>
                  <a:pt x="1175473" y="664901"/>
                  <a:pt x="0" y="1821083"/>
                </a:cubicBezTo>
                <a:cubicBezTo>
                  <a:pt x="891250" y="2154178"/>
                  <a:pt x="879675" y="2190187"/>
                  <a:pt x="1319513" y="2372810"/>
                </a:cubicBezTo>
                <a:lnTo>
                  <a:pt x="1323372" y="2372810"/>
                </a:lnTo>
              </a:path>
            </a:pathLst>
          </a:custGeom>
          <a:noFill/>
          <a:ln w="25400" cap="rnd">
            <a:solidFill>
              <a:srgbClr val="1ABDC9"/>
            </a:solidFill>
            <a:roun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5E36653F-5AE2-D949-8C76-0AB7452B2371}"/>
              </a:ext>
            </a:extLst>
          </p:cNvPr>
          <p:cNvSpPr/>
          <p:nvPr userDrawn="1"/>
        </p:nvSpPr>
        <p:spPr>
          <a:xfrm>
            <a:off x="6246471" y="4749478"/>
            <a:ext cx="567159" cy="131180"/>
          </a:xfrm>
          <a:custGeom>
            <a:avLst/>
            <a:gdLst>
              <a:gd name="connsiteX0" fmla="*/ 0 w 567159"/>
              <a:gd name="connsiteY0" fmla="*/ 131180 h 131180"/>
              <a:gd name="connsiteX1" fmla="*/ 119605 w 567159"/>
              <a:gd name="connsiteY1" fmla="*/ 0 h 131180"/>
              <a:gd name="connsiteX2" fmla="*/ 567159 w 567159"/>
              <a:gd name="connsiteY2" fmla="*/ 127322 h 131180"/>
              <a:gd name="connsiteX3" fmla="*/ 567159 w 567159"/>
              <a:gd name="connsiteY3" fmla="*/ 127322 h 131180"/>
            </a:gdLst>
            <a:ahLst/>
            <a:cxnLst>
              <a:cxn ang="0">
                <a:pos x="connsiteX0" y="connsiteY0"/>
              </a:cxn>
              <a:cxn ang="0">
                <a:pos x="connsiteX1" y="connsiteY1"/>
              </a:cxn>
              <a:cxn ang="0">
                <a:pos x="connsiteX2" y="connsiteY2"/>
              </a:cxn>
              <a:cxn ang="0">
                <a:pos x="connsiteX3" y="connsiteY3"/>
              </a:cxn>
            </a:cxnLst>
            <a:rect l="l" t="t" r="r" b="b"/>
            <a:pathLst>
              <a:path w="567159" h="131180">
                <a:moveTo>
                  <a:pt x="0" y="131180"/>
                </a:moveTo>
                <a:lnTo>
                  <a:pt x="119605" y="0"/>
                </a:lnTo>
                <a:lnTo>
                  <a:pt x="567159" y="127322"/>
                </a:lnTo>
                <a:lnTo>
                  <a:pt x="567159" y="127322"/>
                </a:lnTo>
              </a:path>
            </a:pathLst>
          </a:custGeom>
          <a:noFill/>
          <a:ln w="25400">
            <a:solidFill>
              <a:srgbClr val="1ABDC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BBFA3D5F-6948-144C-A9F9-E479799F3210}"/>
              </a:ext>
            </a:extLst>
          </p:cNvPr>
          <p:cNvSpPr/>
          <p:nvPr userDrawn="1"/>
        </p:nvSpPr>
        <p:spPr>
          <a:xfrm>
            <a:off x="2804932" y="4513932"/>
            <a:ext cx="3117448" cy="366725"/>
          </a:xfrm>
          <a:custGeom>
            <a:avLst/>
            <a:gdLst>
              <a:gd name="connsiteX0" fmla="*/ 2916820 w 3117448"/>
              <a:gd name="connsiteY0" fmla="*/ 223777 h 227635"/>
              <a:gd name="connsiteX1" fmla="*/ 3117448 w 3117448"/>
              <a:gd name="connsiteY1" fmla="*/ 0 h 227635"/>
              <a:gd name="connsiteX2" fmla="*/ 54015 w 3117448"/>
              <a:gd name="connsiteY2" fmla="*/ 69448 h 227635"/>
              <a:gd name="connsiteX3" fmla="*/ 0 w 3117448"/>
              <a:gd name="connsiteY3" fmla="*/ 227635 h 227635"/>
              <a:gd name="connsiteX0" fmla="*/ 2916820 w 3117448"/>
              <a:gd name="connsiteY0" fmla="*/ 342466 h 346324"/>
              <a:gd name="connsiteX1" fmla="*/ 3117448 w 3117448"/>
              <a:gd name="connsiteY1" fmla="*/ 118689 h 346324"/>
              <a:gd name="connsiteX2" fmla="*/ 54015 w 3117448"/>
              <a:gd name="connsiteY2" fmla="*/ 188137 h 346324"/>
              <a:gd name="connsiteX3" fmla="*/ 0 w 3117448"/>
              <a:gd name="connsiteY3" fmla="*/ 346324 h 346324"/>
              <a:gd name="connsiteX0" fmla="*/ 2916820 w 3117448"/>
              <a:gd name="connsiteY0" fmla="*/ 362867 h 366725"/>
              <a:gd name="connsiteX1" fmla="*/ 3117448 w 3117448"/>
              <a:gd name="connsiteY1" fmla="*/ 139090 h 366725"/>
              <a:gd name="connsiteX2" fmla="*/ 54015 w 3117448"/>
              <a:gd name="connsiteY2" fmla="*/ 208538 h 366725"/>
              <a:gd name="connsiteX3" fmla="*/ 0 w 3117448"/>
              <a:gd name="connsiteY3" fmla="*/ 366725 h 366725"/>
            </a:gdLst>
            <a:ahLst/>
            <a:cxnLst>
              <a:cxn ang="0">
                <a:pos x="connsiteX0" y="connsiteY0"/>
              </a:cxn>
              <a:cxn ang="0">
                <a:pos x="connsiteX1" y="connsiteY1"/>
              </a:cxn>
              <a:cxn ang="0">
                <a:pos x="connsiteX2" y="connsiteY2"/>
              </a:cxn>
              <a:cxn ang="0">
                <a:pos x="connsiteX3" y="connsiteY3"/>
              </a:cxn>
            </a:cxnLst>
            <a:rect l="l" t="t" r="r" b="b"/>
            <a:pathLst>
              <a:path w="3117448" h="366725">
                <a:moveTo>
                  <a:pt x="2916820" y="362867"/>
                </a:moveTo>
                <a:lnTo>
                  <a:pt x="3117448" y="139090"/>
                </a:lnTo>
                <a:cubicBezTo>
                  <a:pt x="1486704" y="-154136"/>
                  <a:pt x="697052" y="88933"/>
                  <a:pt x="54015" y="208538"/>
                </a:cubicBezTo>
                <a:lnTo>
                  <a:pt x="0" y="366725"/>
                </a:lnTo>
              </a:path>
            </a:pathLst>
          </a:custGeom>
          <a:noFill/>
          <a:ln w="254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5465F27A-A0F6-2A44-B76D-0087B3611B41}"/>
              </a:ext>
            </a:extLst>
          </p:cNvPr>
          <p:cNvSpPr/>
          <p:nvPr userDrawn="1"/>
        </p:nvSpPr>
        <p:spPr>
          <a:xfrm>
            <a:off x="505428" y="2276354"/>
            <a:ext cx="2943828" cy="2604304"/>
          </a:xfrm>
          <a:custGeom>
            <a:avLst/>
            <a:gdLst>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28" h="2604304">
                <a:moveTo>
                  <a:pt x="0" y="2600446"/>
                </a:moveTo>
                <a:lnTo>
                  <a:pt x="266218" y="1385104"/>
                </a:lnTo>
                <a:cubicBezTo>
                  <a:pt x="803798" y="1008284"/>
                  <a:pt x="1383818" y="500284"/>
                  <a:pt x="2943828" y="0"/>
                </a:cubicBezTo>
                <a:cubicBezTo>
                  <a:pt x="2424254" y="815372"/>
                  <a:pt x="2224911" y="1322086"/>
                  <a:pt x="1940688" y="1959980"/>
                </a:cubicBezTo>
                <a:cubicBezTo>
                  <a:pt x="1237205" y="2170897"/>
                  <a:pt x="1004425" y="2320081"/>
                  <a:pt x="455271" y="2604304"/>
                </a:cubicBezTo>
              </a:path>
            </a:pathLst>
          </a:custGeom>
          <a:noFill/>
          <a:ln w="25400">
            <a:solidFill>
              <a:srgbClr val="1ABDC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Picture Placeholder 4">
            <a:extLst>
              <a:ext uri="{FF2B5EF4-FFF2-40B4-BE49-F238E27FC236}">
                <a16:creationId xmlns:a16="http://schemas.microsoft.com/office/drawing/2014/main" id="{1748E08D-FC61-1340-BAFF-E370C41B2B36}"/>
              </a:ext>
            </a:extLst>
          </p:cNvPr>
          <p:cNvSpPr>
            <a:spLocks noGrp="1"/>
          </p:cNvSpPr>
          <p:nvPr>
            <p:ph type="pic" sz="quarter" idx="13"/>
          </p:nvPr>
        </p:nvSpPr>
        <p:spPr>
          <a:xfrm>
            <a:off x="3350224" y="1885105"/>
            <a:ext cx="4864609" cy="2220862"/>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1660550"/>
              <a:gd name="connsiteY0" fmla="*/ 0 h 1309421"/>
              <a:gd name="connsiteX1" fmla="*/ 1660550 w 1660550"/>
              <a:gd name="connsiteY1" fmla="*/ 395021 h 1309421"/>
              <a:gd name="connsiteX2" fmla="*/ 1660550 w 1660550"/>
              <a:gd name="connsiteY2" fmla="*/ 1309421 h 1309421"/>
              <a:gd name="connsiteX3" fmla="*/ 746150 w 1660550"/>
              <a:gd name="connsiteY3" fmla="*/ 1309421 h 1309421"/>
              <a:gd name="connsiteX4" fmla="*/ 0 w 1660550"/>
              <a:gd name="connsiteY4" fmla="*/ 0 h 1309421"/>
              <a:gd name="connsiteX0" fmla="*/ 0 w 3716121"/>
              <a:gd name="connsiteY0" fmla="*/ 0 h 1309421"/>
              <a:gd name="connsiteX1" fmla="*/ 3716121 w 3716121"/>
              <a:gd name="connsiteY1" fmla="*/ 87783 h 1309421"/>
              <a:gd name="connsiteX2" fmla="*/ 1660550 w 3716121"/>
              <a:gd name="connsiteY2" fmla="*/ 1309421 h 1309421"/>
              <a:gd name="connsiteX3" fmla="*/ 746150 w 3716121"/>
              <a:gd name="connsiteY3" fmla="*/ 1309421 h 1309421"/>
              <a:gd name="connsiteX4" fmla="*/ 0 w 3716121"/>
              <a:gd name="connsiteY4" fmla="*/ 0 h 1309421"/>
              <a:gd name="connsiteX0" fmla="*/ 0 w 3716121"/>
              <a:gd name="connsiteY0" fmla="*/ 0 h 2055572"/>
              <a:gd name="connsiteX1" fmla="*/ 3716121 w 3716121"/>
              <a:gd name="connsiteY1" fmla="*/ 87783 h 2055572"/>
              <a:gd name="connsiteX2" fmla="*/ 1675180 w 3716121"/>
              <a:gd name="connsiteY2" fmla="*/ 2055572 h 2055572"/>
              <a:gd name="connsiteX3" fmla="*/ 746150 w 3716121"/>
              <a:gd name="connsiteY3" fmla="*/ 1309421 h 2055572"/>
              <a:gd name="connsiteX4" fmla="*/ 0 w 3716121"/>
              <a:gd name="connsiteY4" fmla="*/ 0 h 2055572"/>
              <a:gd name="connsiteX0" fmla="*/ 1148487 w 4864608"/>
              <a:gd name="connsiteY0" fmla="*/ 0 h 2055572"/>
              <a:gd name="connsiteX1" fmla="*/ 4864608 w 4864608"/>
              <a:gd name="connsiteY1" fmla="*/ 87783 h 2055572"/>
              <a:gd name="connsiteX2" fmla="*/ 2823667 w 4864608"/>
              <a:gd name="connsiteY2" fmla="*/ 2055572 h 2055572"/>
              <a:gd name="connsiteX3" fmla="*/ 0 w 4864608"/>
              <a:gd name="connsiteY3" fmla="*/ 1967789 h 2055572"/>
              <a:gd name="connsiteX4" fmla="*/ 1148487 w 4864608"/>
              <a:gd name="connsiteY4" fmla="*/ 0 h 2055572"/>
              <a:gd name="connsiteX0" fmla="*/ 1133856 w 4864608"/>
              <a:gd name="connsiteY0" fmla="*/ 0 h 2084832"/>
              <a:gd name="connsiteX1" fmla="*/ 4864608 w 4864608"/>
              <a:gd name="connsiteY1" fmla="*/ 117043 h 2084832"/>
              <a:gd name="connsiteX2" fmla="*/ 2823667 w 4864608"/>
              <a:gd name="connsiteY2" fmla="*/ 2084832 h 2084832"/>
              <a:gd name="connsiteX3" fmla="*/ 0 w 4864608"/>
              <a:gd name="connsiteY3" fmla="*/ 1997049 h 2084832"/>
              <a:gd name="connsiteX4" fmla="*/ 1133856 w 4864608"/>
              <a:gd name="connsiteY4" fmla="*/ 0 h 2084832"/>
              <a:gd name="connsiteX0" fmla="*/ 1133856 w 4864608"/>
              <a:gd name="connsiteY0" fmla="*/ 44931 h 2129763"/>
              <a:gd name="connsiteX1" fmla="*/ 4864608 w 4864608"/>
              <a:gd name="connsiteY1" fmla="*/ 161974 h 2129763"/>
              <a:gd name="connsiteX2" fmla="*/ 2823667 w 4864608"/>
              <a:gd name="connsiteY2" fmla="*/ 2129763 h 2129763"/>
              <a:gd name="connsiteX3" fmla="*/ 0 w 4864608"/>
              <a:gd name="connsiteY3" fmla="*/ 2041980 h 2129763"/>
              <a:gd name="connsiteX4" fmla="*/ 1133856 w 4864608"/>
              <a:gd name="connsiteY4" fmla="*/ 44931 h 2129763"/>
              <a:gd name="connsiteX0" fmla="*/ 1133856 w 4864608"/>
              <a:gd name="connsiteY0" fmla="*/ 125329 h 2210161"/>
              <a:gd name="connsiteX1" fmla="*/ 4864608 w 4864608"/>
              <a:gd name="connsiteY1" fmla="*/ 242372 h 2210161"/>
              <a:gd name="connsiteX2" fmla="*/ 2823667 w 4864608"/>
              <a:gd name="connsiteY2" fmla="*/ 2210161 h 2210161"/>
              <a:gd name="connsiteX3" fmla="*/ 0 w 4864608"/>
              <a:gd name="connsiteY3" fmla="*/ 2122378 h 2210161"/>
              <a:gd name="connsiteX4" fmla="*/ 1133856 w 4864608"/>
              <a:gd name="connsiteY4" fmla="*/ 125329 h 2210161"/>
              <a:gd name="connsiteX0" fmla="*/ 1133856 w 4864608"/>
              <a:gd name="connsiteY0" fmla="*/ 136637 h 2221469"/>
              <a:gd name="connsiteX1" fmla="*/ 4864608 w 4864608"/>
              <a:gd name="connsiteY1" fmla="*/ 253680 h 2221469"/>
              <a:gd name="connsiteX2" fmla="*/ 2823667 w 4864608"/>
              <a:gd name="connsiteY2" fmla="*/ 2221469 h 2221469"/>
              <a:gd name="connsiteX3" fmla="*/ 0 w 4864608"/>
              <a:gd name="connsiteY3" fmla="*/ 2133686 h 2221469"/>
              <a:gd name="connsiteX4" fmla="*/ 1133856 w 4864608"/>
              <a:gd name="connsiteY4" fmla="*/ 136637 h 2221469"/>
              <a:gd name="connsiteX0" fmla="*/ 1133856 w 4864608"/>
              <a:gd name="connsiteY0" fmla="*/ 136637 h 2221469"/>
              <a:gd name="connsiteX1" fmla="*/ 4864608 w 4864608"/>
              <a:gd name="connsiteY1" fmla="*/ 253680 h 2221469"/>
              <a:gd name="connsiteX2" fmla="*/ 2823667 w 4864608"/>
              <a:gd name="connsiteY2" fmla="*/ 2221469 h 2221469"/>
              <a:gd name="connsiteX3" fmla="*/ 0 w 4864608"/>
              <a:gd name="connsiteY3" fmla="*/ 2133686 h 2221469"/>
              <a:gd name="connsiteX4" fmla="*/ 1133856 w 4864608"/>
              <a:gd name="connsiteY4" fmla="*/ 136637 h 2221469"/>
              <a:gd name="connsiteX0" fmla="*/ 1133856 w 4864608"/>
              <a:gd name="connsiteY0" fmla="*/ 136637 h 2221469"/>
              <a:gd name="connsiteX1" fmla="*/ 4864608 w 4864608"/>
              <a:gd name="connsiteY1" fmla="*/ 253680 h 2221469"/>
              <a:gd name="connsiteX2" fmla="*/ 2823667 w 4864608"/>
              <a:gd name="connsiteY2" fmla="*/ 2221469 h 2221469"/>
              <a:gd name="connsiteX3" fmla="*/ 0 w 4864608"/>
              <a:gd name="connsiteY3" fmla="*/ 2133686 h 2221469"/>
              <a:gd name="connsiteX4" fmla="*/ 1133856 w 4864608"/>
              <a:gd name="connsiteY4" fmla="*/ 136637 h 2221469"/>
              <a:gd name="connsiteX0" fmla="*/ 1133856 w 4871924"/>
              <a:gd name="connsiteY0" fmla="*/ 150903 h 2235735"/>
              <a:gd name="connsiteX1" fmla="*/ 4871924 w 4871924"/>
              <a:gd name="connsiteY1" fmla="*/ 238685 h 2235735"/>
              <a:gd name="connsiteX2" fmla="*/ 2823667 w 4871924"/>
              <a:gd name="connsiteY2" fmla="*/ 2235735 h 2235735"/>
              <a:gd name="connsiteX3" fmla="*/ 0 w 4871924"/>
              <a:gd name="connsiteY3" fmla="*/ 2147952 h 2235735"/>
              <a:gd name="connsiteX4" fmla="*/ 1133856 w 4871924"/>
              <a:gd name="connsiteY4" fmla="*/ 150903 h 2235735"/>
              <a:gd name="connsiteX0" fmla="*/ 1133856 w 4871924"/>
              <a:gd name="connsiteY0" fmla="*/ 150903 h 2235735"/>
              <a:gd name="connsiteX1" fmla="*/ 4871924 w 4871924"/>
              <a:gd name="connsiteY1" fmla="*/ 238685 h 2235735"/>
              <a:gd name="connsiteX2" fmla="*/ 2823667 w 4871924"/>
              <a:gd name="connsiteY2" fmla="*/ 2235735 h 2235735"/>
              <a:gd name="connsiteX3" fmla="*/ 0 w 4871924"/>
              <a:gd name="connsiteY3" fmla="*/ 2147952 h 2235735"/>
              <a:gd name="connsiteX4" fmla="*/ 1133856 w 4871924"/>
              <a:gd name="connsiteY4" fmla="*/ 150903 h 2235735"/>
              <a:gd name="connsiteX0" fmla="*/ 1133856 w 4871924"/>
              <a:gd name="connsiteY0" fmla="*/ 124233 h 2209065"/>
              <a:gd name="connsiteX1" fmla="*/ 4871924 w 4871924"/>
              <a:gd name="connsiteY1" fmla="*/ 212015 h 2209065"/>
              <a:gd name="connsiteX2" fmla="*/ 2823667 w 4871924"/>
              <a:gd name="connsiteY2" fmla="*/ 2209065 h 2209065"/>
              <a:gd name="connsiteX3" fmla="*/ 0 w 4871924"/>
              <a:gd name="connsiteY3" fmla="*/ 2121282 h 2209065"/>
              <a:gd name="connsiteX4" fmla="*/ 1133856 w 4871924"/>
              <a:gd name="connsiteY4" fmla="*/ 124233 h 2209065"/>
              <a:gd name="connsiteX0" fmla="*/ 1133856 w 4871924"/>
              <a:gd name="connsiteY0" fmla="*/ 136030 h 2220862"/>
              <a:gd name="connsiteX1" fmla="*/ 4871924 w 4871924"/>
              <a:gd name="connsiteY1" fmla="*/ 223812 h 2220862"/>
              <a:gd name="connsiteX2" fmla="*/ 2823667 w 4871924"/>
              <a:gd name="connsiteY2" fmla="*/ 2220862 h 2220862"/>
              <a:gd name="connsiteX3" fmla="*/ 0 w 4871924"/>
              <a:gd name="connsiteY3" fmla="*/ 2133079 h 2220862"/>
              <a:gd name="connsiteX4" fmla="*/ 1133856 w 4871924"/>
              <a:gd name="connsiteY4" fmla="*/ 136030 h 2220862"/>
              <a:gd name="connsiteX0" fmla="*/ 1133856 w 4871924"/>
              <a:gd name="connsiteY0" fmla="*/ 136030 h 2220862"/>
              <a:gd name="connsiteX1" fmla="*/ 4871924 w 4871924"/>
              <a:gd name="connsiteY1" fmla="*/ 223812 h 2220862"/>
              <a:gd name="connsiteX2" fmla="*/ 2823667 w 4871924"/>
              <a:gd name="connsiteY2" fmla="*/ 2220862 h 2220862"/>
              <a:gd name="connsiteX3" fmla="*/ 0 w 4871924"/>
              <a:gd name="connsiteY3" fmla="*/ 2133079 h 2220862"/>
              <a:gd name="connsiteX4" fmla="*/ 1133856 w 4871924"/>
              <a:gd name="connsiteY4" fmla="*/ 136030 h 2220862"/>
              <a:gd name="connsiteX0" fmla="*/ 1133856 w 4871924"/>
              <a:gd name="connsiteY0" fmla="*/ 136030 h 2220862"/>
              <a:gd name="connsiteX1" fmla="*/ 4871924 w 4871924"/>
              <a:gd name="connsiteY1" fmla="*/ 223812 h 2220862"/>
              <a:gd name="connsiteX2" fmla="*/ 2823667 w 4871924"/>
              <a:gd name="connsiteY2" fmla="*/ 2220862 h 2220862"/>
              <a:gd name="connsiteX3" fmla="*/ 0 w 4871924"/>
              <a:gd name="connsiteY3" fmla="*/ 2133079 h 2220862"/>
              <a:gd name="connsiteX4" fmla="*/ 1133856 w 4871924"/>
              <a:gd name="connsiteY4" fmla="*/ 136030 h 2220862"/>
              <a:gd name="connsiteX0" fmla="*/ 1133856 w 4871924"/>
              <a:gd name="connsiteY0" fmla="*/ 136030 h 2220862"/>
              <a:gd name="connsiteX1" fmla="*/ 4871924 w 4871924"/>
              <a:gd name="connsiteY1" fmla="*/ 223812 h 2220862"/>
              <a:gd name="connsiteX2" fmla="*/ 2823667 w 4871924"/>
              <a:gd name="connsiteY2" fmla="*/ 2220862 h 2220862"/>
              <a:gd name="connsiteX3" fmla="*/ 0 w 4871924"/>
              <a:gd name="connsiteY3" fmla="*/ 2133079 h 2220862"/>
              <a:gd name="connsiteX4" fmla="*/ 1133856 w 4871924"/>
              <a:gd name="connsiteY4" fmla="*/ 136030 h 2220862"/>
              <a:gd name="connsiteX0" fmla="*/ 1126541 w 4864609"/>
              <a:gd name="connsiteY0" fmla="*/ 136030 h 2220862"/>
              <a:gd name="connsiteX1" fmla="*/ 4864609 w 4864609"/>
              <a:gd name="connsiteY1" fmla="*/ 223812 h 2220862"/>
              <a:gd name="connsiteX2" fmla="*/ 2816352 w 4864609"/>
              <a:gd name="connsiteY2" fmla="*/ 2220862 h 2220862"/>
              <a:gd name="connsiteX3" fmla="*/ 0 w 4864609"/>
              <a:gd name="connsiteY3" fmla="*/ 2155024 h 2220862"/>
              <a:gd name="connsiteX4" fmla="*/ 1126541 w 4864609"/>
              <a:gd name="connsiteY4" fmla="*/ 136030 h 2220862"/>
              <a:gd name="connsiteX0" fmla="*/ 1126541 w 4864609"/>
              <a:gd name="connsiteY0" fmla="*/ 136030 h 2220862"/>
              <a:gd name="connsiteX1" fmla="*/ 4864609 w 4864609"/>
              <a:gd name="connsiteY1" fmla="*/ 223812 h 2220862"/>
              <a:gd name="connsiteX2" fmla="*/ 2816352 w 4864609"/>
              <a:gd name="connsiteY2" fmla="*/ 2220862 h 2220862"/>
              <a:gd name="connsiteX3" fmla="*/ 0 w 4864609"/>
              <a:gd name="connsiteY3" fmla="*/ 2155024 h 2220862"/>
              <a:gd name="connsiteX4" fmla="*/ 1126541 w 4864609"/>
              <a:gd name="connsiteY4" fmla="*/ 136030 h 2220862"/>
              <a:gd name="connsiteX0" fmla="*/ 1148486 w 4886554"/>
              <a:gd name="connsiteY0" fmla="*/ 136030 h 2220862"/>
              <a:gd name="connsiteX1" fmla="*/ 4886554 w 4886554"/>
              <a:gd name="connsiteY1" fmla="*/ 223812 h 2220862"/>
              <a:gd name="connsiteX2" fmla="*/ 2838297 w 4886554"/>
              <a:gd name="connsiteY2" fmla="*/ 2220862 h 2220862"/>
              <a:gd name="connsiteX3" fmla="*/ 0 w 4886554"/>
              <a:gd name="connsiteY3" fmla="*/ 2140394 h 2220862"/>
              <a:gd name="connsiteX4" fmla="*/ 1148486 w 4886554"/>
              <a:gd name="connsiteY4" fmla="*/ 136030 h 2220862"/>
              <a:gd name="connsiteX0" fmla="*/ 1126541 w 4864609"/>
              <a:gd name="connsiteY0" fmla="*/ 136030 h 2220862"/>
              <a:gd name="connsiteX1" fmla="*/ 4864609 w 4864609"/>
              <a:gd name="connsiteY1" fmla="*/ 223812 h 2220862"/>
              <a:gd name="connsiteX2" fmla="*/ 2816352 w 4864609"/>
              <a:gd name="connsiteY2" fmla="*/ 2220862 h 2220862"/>
              <a:gd name="connsiteX3" fmla="*/ 0 w 4864609"/>
              <a:gd name="connsiteY3" fmla="*/ 2147709 h 2220862"/>
              <a:gd name="connsiteX4" fmla="*/ 1126541 w 4864609"/>
              <a:gd name="connsiteY4" fmla="*/ 136030 h 2220862"/>
              <a:gd name="connsiteX0" fmla="*/ 1126541 w 4864609"/>
              <a:gd name="connsiteY0" fmla="*/ 136030 h 2220862"/>
              <a:gd name="connsiteX1" fmla="*/ 4864609 w 4864609"/>
              <a:gd name="connsiteY1" fmla="*/ 223812 h 2220862"/>
              <a:gd name="connsiteX2" fmla="*/ 2816352 w 4864609"/>
              <a:gd name="connsiteY2" fmla="*/ 2220862 h 2220862"/>
              <a:gd name="connsiteX3" fmla="*/ 0 w 4864609"/>
              <a:gd name="connsiteY3" fmla="*/ 2147709 h 2220862"/>
              <a:gd name="connsiteX4" fmla="*/ 1126541 w 4864609"/>
              <a:gd name="connsiteY4" fmla="*/ 136030 h 222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609" h="2220862">
                <a:moveTo>
                  <a:pt x="1126541" y="136030"/>
                </a:moveTo>
                <a:cubicBezTo>
                  <a:pt x="2377440" y="-59043"/>
                  <a:pt x="3482037" y="-56604"/>
                  <a:pt x="4864609" y="223812"/>
                </a:cubicBezTo>
                <a:cubicBezTo>
                  <a:pt x="4123336" y="867549"/>
                  <a:pt x="3499104" y="1555179"/>
                  <a:pt x="2816352" y="2220862"/>
                </a:cubicBezTo>
                <a:cubicBezTo>
                  <a:pt x="1736141" y="2016036"/>
                  <a:pt x="919276" y="2016036"/>
                  <a:pt x="0" y="2147709"/>
                </a:cubicBezTo>
                <a:cubicBezTo>
                  <a:pt x="326746" y="1489341"/>
                  <a:pt x="712013" y="816343"/>
                  <a:pt x="1126541" y="136030"/>
                </a:cubicBezTo>
                <a:close/>
              </a:path>
            </a:pathLst>
          </a:custGeom>
          <a:ln w="25400">
            <a:solidFill>
              <a:schemeClr val="bg2"/>
            </a:solidFill>
          </a:ln>
        </p:spPr>
        <p:txBody>
          <a:bodyPr/>
          <a:lstStyle>
            <a:lvl1pPr marL="0" indent="0">
              <a:buNone/>
              <a:defRPr/>
            </a:lvl1pPr>
          </a:lstStyle>
          <a:p>
            <a:endParaRPr lang="en-US"/>
          </a:p>
        </p:txBody>
      </p:sp>
    </p:spTree>
    <p:extLst>
      <p:ext uri="{BB962C8B-B14F-4D97-AF65-F5344CB8AC3E}">
        <p14:creationId xmlns:p14="http://schemas.microsoft.com/office/powerpoint/2010/main" val="37616794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l="-93" r="-93"/>
          <a:stretch/>
        </p:blipFill>
        <p:spPr>
          <a:xfrm>
            <a:off x="-8466" y="0"/>
            <a:ext cx="9160932" cy="4470400"/>
          </a:xfrm>
          <a:prstGeom prst="rect">
            <a:avLst/>
          </a:prstGeom>
        </p:spPr>
      </p:pic>
      <p:grpSp>
        <p:nvGrpSpPr>
          <p:cNvPr id="7" name="Group 6"/>
          <p:cNvGrpSpPr/>
          <p:nvPr userDrawn="1"/>
        </p:nvGrpSpPr>
        <p:grpSpPr>
          <a:xfrm>
            <a:off x="0" y="1011791"/>
            <a:ext cx="6593984" cy="3457023"/>
            <a:chOff x="-8467" y="942399"/>
            <a:chExt cx="6796088" cy="3526415"/>
          </a:xfrm>
        </p:grpSpPr>
        <p:sp>
          <p:nvSpPr>
            <p:cNvPr id="22" name="Freeform 8"/>
            <p:cNvSpPr>
              <a:spLocks/>
            </p:cNvSpPr>
            <p:nvPr/>
          </p:nvSpPr>
          <p:spPr bwMode="auto">
            <a:xfrm>
              <a:off x="6296792" y="2682952"/>
              <a:ext cx="490829" cy="1127647"/>
            </a:xfrm>
            <a:custGeom>
              <a:avLst/>
              <a:gdLst>
                <a:gd name="T0" fmla="*/ 0 w 2109"/>
                <a:gd name="T1" fmla="*/ 0 h 4845"/>
                <a:gd name="T2" fmla="*/ 619125 w 2109"/>
                <a:gd name="T3" fmla="*/ 1209847 h 4845"/>
                <a:gd name="T4" fmla="*/ 0 w 2109"/>
                <a:gd name="T5" fmla="*/ 1422400 h 4845"/>
                <a:gd name="T6" fmla="*/ 0 60000 65536"/>
                <a:gd name="T7" fmla="*/ 0 60000 65536"/>
                <a:gd name="T8" fmla="*/ 0 60000 65536"/>
              </a:gdLst>
              <a:ahLst/>
              <a:cxnLst>
                <a:cxn ang="T6">
                  <a:pos x="T0" y="T1"/>
                </a:cxn>
                <a:cxn ang="T7">
                  <a:pos x="T2" y="T3"/>
                </a:cxn>
                <a:cxn ang="T8">
                  <a:pos x="T4" y="T5"/>
                </a:cxn>
              </a:cxnLst>
              <a:rect l="0" t="0" r="r" b="b"/>
              <a:pathLst>
                <a:path w="2109" h="4845">
                  <a:moveTo>
                    <a:pt x="0" y="0"/>
                  </a:moveTo>
                  <a:cubicBezTo>
                    <a:pt x="871" y="1246"/>
                    <a:pt x="1577" y="2624"/>
                    <a:pt x="2109" y="4121"/>
                  </a:cubicBezTo>
                  <a:cubicBezTo>
                    <a:pt x="1408" y="4368"/>
                    <a:pt x="704" y="4610"/>
                    <a:pt x="0" y="4845"/>
                  </a:cubicBezTo>
                </a:path>
              </a:pathLst>
            </a:custGeom>
            <a:solidFill>
              <a:schemeClr val="bg2">
                <a:alpha val="38000"/>
              </a:schemeClr>
            </a:solidFill>
            <a:ln w="12700" cap="flat">
              <a:noFill/>
              <a:prstDash val="solid"/>
              <a:miter lim="800000"/>
              <a:headEnd/>
              <a:tailEnd/>
            </a:ln>
          </p:spPr>
          <p:txBody>
            <a:bodyPr/>
            <a:lstStyle/>
            <a:p>
              <a:endParaRPr lang="en-US"/>
            </a:p>
          </p:txBody>
        </p:sp>
        <p:sp>
          <p:nvSpPr>
            <p:cNvPr id="23" name="Freeform 9"/>
            <p:cNvSpPr>
              <a:spLocks/>
            </p:cNvSpPr>
            <p:nvPr/>
          </p:nvSpPr>
          <p:spPr bwMode="auto">
            <a:xfrm>
              <a:off x="4616649" y="2088924"/>
              <a:ext cx="1680144" cy="1977159"/>
            </a:xfrm>
            <a:custGeom>
              <a:avLst/>
              <a:gdLst>
                <a:gd name="T0" fmla="*/ 2119313 w 7213"/>
                <a:gd name="T1" fmla="*/ 748924 h 8485"/>
                <a:gd name="T2" fmla="*/ 1571635 w 7213"/>
                <a:gd name="T3" fmla="*/ 97583 h 8485"/>
                <a:gd name="T4" fmla="*/ 1465567 w 7213"/>
                <a:gd name="T5" fmla="*/ 0 h 8485"/>
                <a:gd name="T6" fmla="*/ 0 w 7213"/>
                <a:gd name="T7" fmla="*/ 870609 h 8485"/>
                <a:gd name="T8" fmla="*/ 233586 w 7213"/>
                <a:gd name="T9" fmla="*/ 1087821 h 8485"/>
                <a:gd name="T10" fmla="*/ 236230 w 7213"/>
                <a:gd name="T11" fmla="*/ 1090172 h 8485"/>
                <a:gd name="T12" fmla="*/ 1116510 w 7213"/>
                <a:gd name="T13" fmla="*/ 2493963 h 8485"/>
                <a:gd name="T14" fmla="*/ 2119313 w 7213"/>
                <a:gd name="T15" fmla="*/ 2172996 h 848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13" h="8485">
                  <a:moveTo>
                    <a:pt x="7213" y="2548"/>
                  </a:moveTo>
                  <a:cubicBezTo>
                    <a:pt x="6658" y="1755"/>
                    <a:pt x="6037" y="1014"/>
                    <a:pt x="5349" y="332"/>
                  </a:cubicBezTo>
                  <a:cubicBezTo>
                    <a:pt x="5349" y="332"/>
                    <a:pt x="5108" y="110"/>
                    <a:pt x="4988" y="0"/>
                  </a:cubicBezTo>
                  <a:cubicBezTo>
                    <a:pt x="3356" y="895"/>
                    <a:pt x="1681" y="1891"/>
                    <a:pt x="0" y="2962"/>
                  </a:cubicBezTo>
                  <a:cubicBezTo>
                    <a:pt x="275" y="3202"/>
                    <a:pt x="544" y="3449"/>
                    <a:pt x="795" y="3701"/>
                  </a:cubicBezTo>
                  <a:cubicBezTo>
                    <a:pt x="804" y="3709"/>
                    <a:pt x="804" y="3709"/>
                    <a:pt x="804" y="3709"/>
                  </a:cubicBezTo>
                  <a:cubicBezTo>
                    <a:pt x="2111" y="5068"/>
                    <a:pt x="3117" y="6675"/>
                    <a:pt x="3800" y="8485"/>
                  </a:cubicBezTo>
                  <a:cubicBezTo>
                    <a:pt x="4933" y="8140"/>
                    <a:pt x="6073" y="7775"/>
                    <a:pt x="7213" y="7393"/>
                  </a:cubicBezTo>
                </a:path>
              </a:pathLst>
            </a:custGeom>
            <a:solidFill>
              <a:schemeClr val="bg2">
                <a:alpha val="38000"/>
              </a:schemeClr>
            </a:solidFill>
            <a:ln w="12700" cap="flat">
              <a:noFill/>
              <a:prstDash val="solid"/>
              <a:miter lim="800000"/>
              <a:headEnd/>
              <a:tailEnd/>
            </a:ln>
          </p:spPr>
          <p:txBody>
            <a:bodyPr/>
            <a:lstStyle/>
            <a:p>
              <a:endParaRPr lang="en-US"/>
            </a:p>
          </p:txBody>
        </p:sp>
        <p:sp>
          <p:nvSpPr>
            <p:cNvPr id="24" name="Freeform 10"/>
            <p:cNvSpPr>
              <a:spLocks/>
            </p:cNvSpPr>
            <p:nvPr/>
          </p:nvSpPr>
          <p:spPr bwMode="auto">
            <a:xfrm>
              <a:off x="-8467" y="2995069"/>
              <a:ext cx="398956" cy="1473745"/>
            </a:xfrm>
            <a:custGeom>
              <a:avLst/>
              <a:gdLst>
                <a:gd name="T0" fmla="*/ 0 w 1709"/>
                <a:gd name="T1" fmla="*/ 333532 h 6326"/>
                <a:gd name="T2" fmla="*/ 166666 w 1709"/>
                <a:gd name="T3" fmla="*/ 98149 h 6326"/>
                <a:gd name="T4" fmla="*/ 241166 w 1709"/>
                <a:gd name="T5" fmla="*/ 0 h 6326"/>
                <a:gd name="T6" fmla="*/ 244699 w 1709"/>
                <a:gd name="T7" fmla="*/ 122834 h 6326"/>
                <a:gd name="T8" fmla="*/ 469964 w 1709"/>
                <a:gd name="T9" fmla="*/ 1366746 h 6326"/>
                <a:gd name="T10" fmla="*/ 490871 w 1709"/>
                <a:gd name="T11" fmla="*/ 1422286 h 6326"/>
                <a:gd name="T12" fmla="*/ 503238 w 1709"/>
                <a:gd name="T13" fmla="*/ 1454317 h 6326"/>
                <a:gd name="T14" fmla="*/ 482037 w 1709"/>
                <a:gd name="T15" fmla="*/ 1474299 h 6326"/>
                <a:gd name="T16" fmla="*/ 177856 w 1709"/>
                <a:gd name="T17" fmla="*/ 1858963 h 63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09" h="6326">
                  <a:moveTo>
                    <a:pt x="0" y="1135"/>
                  </a:moveTo>
                  <a:cubicBezTo>
                    <a:pt x="179" y="863"/>
                    <a:pt x="367" y="596"/>
                    <a:pt x="566" y="334"/>
                  </a:cubicBezTo>
                  <a:cubicBezTo>
                    <a:pt x="819" y="0"/>
                    <a:pt x="819" y="0"/>
                    <a:pt x="819" y="0"/>
                  </a:cubicBezTo>
                  <a:cubicBezTo>
                    <a:pt x="831" y="418"/>
                    <a:pt x="831" y="418"/>
                    <a:pt x="831" y="418"/>
                  </a:cubicBezTo>
                  <a:cubicBezTo>
                    <a:pt x="877" y="1933"/>
                    <a:pt x="1134" y="3357"/>
                    <a:pt x="1596" y="4651"/>
                  </a:cubicBezTo>
                  <a:cubicBezTo>
                    <a:pt x="1667" y="4840"/>
                    <a:pt x="1667" y="4840"/>
                    <a:pt x="1667" y="4840"/>
                  </a:cubicBezTo>
                  <a:cubicBezTo>
                    <a:pt x="1709" y="4949"/>
                    <a:pt x="1709" y="4949"/>
                    <a:pt x="1709" y="4949"/>
                  </a:cubicBezTo>
                  <a:cubicBezTo>
                    <a:pt x="1637" y="5017"/>
                    <a:pt x="1637" y="5017"/>
                    <a:pt x="1637" y="5017"/>
                  </a:cubicBezTo>
                  <a:cubicBezTo>
                    <a:pt x="1228" y="5402"/>
                    <a:pt x="882" y="5841"/>
                    <a:pt x="604" y="6326"/>
                  </a:cubicBezTo>
                </a:path>
              </a:pathLst>
            </a:custGeom>
            <a:solidFill>
              <a:schemeClr val="tx2">
                <a:lumMod val="40000"/>
                <a:lumOff val="60000"/>
                <a:alpha val="48000"/>
              </a:schemeClr>
            </a:solidFill>
            <a:ln w="12700" cap="flat">
              <a:noFill/>
              <a:prstDash val="solid"/>
              <a:miter lim="800000"/>
              <a:headEnd/>
              <a:tailEnd/>
            </a:ln>
          </p:spPr>
          <p:txBody>
            <a:bodyPr/>
            <a:lstStyle/>
            <a:p>
              <a:endParaRPr lang="en-US"/>
            </a:p>
          </p:txBody>
        </p:sp>
        <p:sp>
          <p:nvSpPr>
            <p:cNvPr id="27" name="Freeform 11"/>
            <p:cNvSpPr>
              <a:spLocks/>
            </p:cNvSpPr>
            <p:nvPr/>
          </p:nvSpPr>
          <p:spPr bwMode="auto">
            <a:xfrm>
              <a:off x="1783687" y="2209743"/>
              <a:ext cx="2411353" cy="2021207"/>
            </a:xfrm>
            <a:custGeom>
              <a:avLst/>
              <a:gdLst>
                <a:gd name="T0" fmla="*/ 0 w 10355"/>
                <a:gd name="T1" fmla="*/ 2179096 h 8679"/>
                <a:gd name="T2" fmla="*/ 39361 w 10355"/>
                <a:gd name="T3" fmla="*/ 2199366 h 8679"/>
                <a:gd name="T4" fmla="*/ 471448 w 10355"/>
                <a:gd name="T5" fmla="*/ 2520737 h 8679"/>
                <a:gd name="T6" fmla="*/ 499060 w 10355"/>
                <a:gd name="T7" fmla="*/ 2549525 h 8679"/>
                <a:gd name="T8" fmla="*/ 529902 w 10355"/>
                <a:gd name="T9" fmla="*/ 2524262 h 8679"/>
                <a:gd name="T10" fmla="*/ 1964515 w 10355"/>
                <a:gd name="T11" fmla="*/ 1432364 h 8679"/>
                <a:gd name="T12" fmla="*/ 2988190 w 10355"/>
                <a:gd name="T13" fmla="*/ 725582 h 8679"/>
                <a:gd name="T14" fmla="*/ 3041650 w 10355"/>
                <a:gd name="T15" fmla="*/ 690331 h 8679"/>
                <a:gd name="T16" fmla="*/ 2989071 w 10355"/>
                <a:gd name="T17" fmla="*/ 653611 h 8679"/>
                <a:gd name="T18" fmla="*/ 1582657 w 10355"/>
                <a:gd name="T19" fmla="*/ 6463 h 8679"/>
                <a:gd name="T20" fmla="*/ 1557395 w 10355"/>
                <a:gd name="T21" fmla="*/ 0 h 8679"/>
                <a:gd name="T22" fmla="*/ 1539477 w 10355"/>
                <a:gd name="T23" fmla="*/ 19388 h 8679"/>
                <a:gd name="T24" fmla="*/ 370403 w 10355"/>
                <a:gd name="T25" fmla="*/ 1546342 h 8679"/>
                <a:gd name="T26" fmla="*/ 20855 w 10355"/>
                <a:gd name="T27" fmla="*/ 2140026 h 8679"/>
                <a:gd name="T28" fmla="*/ 0 w 10355"/>
                <a:gd name="T29" fmla="*/ 2179096 h 86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55" h="8679">
                  <a:moveTo>
                    <a:pt x="0" y="7418"/>
                  </a:moveTo>
                  <a:cubicBezTo>
                    <a:pt x="134" y="7487"/>
                    <a:pt x="134" y="7487"/>
                    <a:pt x="134" y="7487"/>
                  </a:cubicBezTo>
                  <a:cubicBezTo>
                    <a:pt x="680" y="7767"/>
                    <a:pt x="1175" y="8135"/>
                    <a:pt x="1605" y="8581"/>
                  </a:cubicBezTo>
                  <a:cubicBezTo>
                    <a:pt x="1699" y="8679"/>
                    <a:pt x="1699" y="8679"/>
                    <a:pt x="1699" y="8679"/>
                  </a:cubicBezTo>
                  <a:cubicBezTo>
                    <a:pt x="1804" y="8593"/>
                    <a:pt x="1804" y="8593"/>
                    <a:pt x="1804" y="8593"/>
                  </a:cubicBezTo>
                  <a:cubicBezTo>
                    <a:pt x="3402" y="7309"/>
                    <a:pt x="5045" y="6058"/>
                    <a:pt x="6688" y="4876"/>
                  </a:cubicBezTo>
                  <a:cubicBezTo>
                    <a:pt x="7830" y="4054"/>
                    <a:pt x="9003" y="3244"/>
                    <a:pt x="10173" y="2470"/>
                  </a:cubicBezTo>
                  <a:cubicBezTo>
                    <a:pt x="10355" y="2350"/>
                    <a:pt x="10355" y="2350"/>
                    <a:pt x="10355" y="2350"/>
                  </a:cubicBezTo>
                  <a:cubicBezTo>
                    <a:pt x="10176" y="2225"/>
                    <a:pt x="10176" y="2225"/>
                    <a:pt x="10176" y="2225"/>
                  </a:cubicBezTo>
                  <a:cubicBezTo>
                    <a:pt x="8706" y="1199"/>
                    <a:pt x="7096" y="458"/>
                    <a:pt x="5388" y="22"/>
                  </a:cubicBezTo>
                  <a:cubicBezTo>
                    <a:pt x="5302" y="0"/>
                    <a:pt x="5302" y="0"/>
                    <a:pt x="5302" y="0"/>
                  </a:cubicBezTo>
                  <a:cubicBezTo>
                    <a:pt x="5241" y="66"/>
                    <a:pt x="5241" y="66"/>
                    <a:pt x="5241" y="66"/>
                  </a:cubicBezTo>
                  <a:cubicBezTo>
                    <a:pt x="3710" y="1778"/>
                    <a:pt x="2371" y="3526"/>
                    <a:pt x="1261" y="5264"/>
                  </a:cubicBezTo>
                  <a:cubicBezTo>
                    <a:pt x="832" y="5934"/>
                    <a:pt x="432" y="6615"/>
                    <a:pt x="71" y="7285"/>
                  </a:cubicBezTo>
                  <a:lnTo>
                    <a:pt x="0" y="7418"/>
                  </a:lnTo>
                  <a:close/>
                </a:path>
              </a:pathLst>
            </a:custGeom>
            <a:solidFill>
              <a:schemeClr val="tx2">
                <a:lumMod val="40000"/>
                <a:lumOff val="60000"/>
                <a:alpha val="48000"/>
              </a:schemeClr>
            </a:solidFill>
            <a:ln w="12700" cap="flat">
              <a:noFill/>
              <a:prstDash val="solid"/>
              <a:miter lim="800000"/>
              <a:headEnd/>
              <a:tailEnd/>
            </a:ln>
          </p:spPr>
          <p:txBody>
            <a:bodyPr/>
            <a:lstStyle/>
            <a:p>
              <a:endParaRPr lang="en-US"/>
            </a:p>
          </p:txBody>
        </p:sp>
        <p:sp>
          <p:nvSpPr>
            <p:cNvPr id="35" name="Freeform 12"/>
            <p:cNvSpPr>
              <a:spLocks/>
            </p:cNvSpPr>
            <p:nvPr/>
          </p:nvSpPr>
          <p:spPr bwMode="auto">
            <a:xfrm>
              <a:off x="-8467" y="2122905"/>
              <a:ext cx="200107" cy="723658"/>
            </a:xfrm>
            <a:custGeom>
              <a:avLst/>
              <a:gdLst>
                <a:gd name="T0" fmla="*/ 0 w 857"/>
                <a:gd name="T1" fmla="*/ 912813 h 3106"/>
                <a:gd name="T2" fmla="*/ 156101 w 857"/>
                <a:gd name="T3" fmla="*/ 744122 h 3106"/>
                <a:gd name="T4" fmla="*/ 179664 w 857"/>
                <a:gd name="T5" fmla="*/ 475509 h 3106"/>
                <a:gd name="T6" fmla="*/ 252413 w 857"/>
                <a:gd name="T7" fmla="*/ 0 h 3106"/>
                <a:gd name="T8" fmla="*/ 240926 w 857"/>
                <a:gd name="T9" fmla="*/ 12049 h 3106"/>
                <a:gd name="T10" fmla="*/ 0 w 857"/>
                <a:gd name="T11" fmla="*/ 312108 h 31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7" h="3106">
                  <a:moveTo>
                    <a:pt x="0" y="3106"/>
                  </a:moveTo>
                  <a:cubicBezTo>
                    <a:pt x="168" y="2912"/>
                    <a:pt x="346" y="2720"/>
                    <a:pt x="530" y="2532"/>
                  </a:cubicBezTo>
                  <a:cubicBezTo>
                    <a:pt x="550" y="2225"/>
                    <a:pt x="575" y="1919"/>
                    <a:pt x="610" y="1618"/>
                  </a:cubicBezTo>
                  <a:cubicBezTo>
                    <a:pt x="669" y="1092"/>
                    <a:pt x="753" y="550"/>
                    <a:pt x="857" y="0"/>
                  </a:cubicBezTo>
                  <a:cubicBezTo>
                    <a:pt x="845" y="13"/>
                    <a:pt x="831" y="28"/>
                    <a:pt x="818" y="41"/>
                  </a:cubicBezTo>
                  <a:cubicBezTo>
                    <a:pt x="533" y="375"/>
                    <a:pt x="261" y="715"/>
                    <a:pt x="0" y="1062"/>
                  </a:cubicBezTo>
                </a:path>
              </a:pathLst>
            </a:custGeom>
            <a:solidFill>
              <a:schemeClr val="tx2">
                <a:lumMod val="40000"/>
                <a:lumOff val="60000"/>
                <a:alpha val="48000"/>
              </a:schemeClr>
            </a:solidFill>
            <a:ln w="12700" cap="flat">
              <a:noFill/>
              <a:prstDash val="solid"/>
              <a:miter lim="800000"/>
              <a:headEnd/>
              <a:tailEnd/>
            </a:ln>
          </p:spPr>
          <p:txBody>
            <a:bodyPr/>
            <a:lstStyle/>
            <a:p>
              <a:endParaRPr lang="en-US"/>
            </a:p>
          </p:txBody>
        </p:sp>
        <p:sp>
          <p:nvSpPr>
            <p:cNvPr id="38" name="Freeform 13"/>
            <p:cNvSpPr>
              <a:spLocks/>
            </p:cNvSpPr>
            <p:nvPr/>
          </p:nvSpPr>
          <p:spPr bwMode="auto">
            <a:xfrm>
              <a:off x="467259" y="1145023"/>
              <a:ext cx="1291257" cy="1266086"/>
            </a:xfrm>
            <a:custGeom>
              <a:avLst/>
              <a:gdLst>
                <a:gd name="T0" fmla="*/ 1628775 w 5541"/>
                <a:gd name="T1" fmla="*/ 0 h 5433"/>
                <a:gd name="T2" fmla="*/ 179309 w 5541"/>
                <a:gd name="T3" fmla="*/ 749276 h 5433"/>
                <a:gd name="T4" fmla="*/ 0 w 5541"/>
                <a:gd name="T5" fmla="*/ 1597025 h 5433"/>
                <a:gd name="T6" fmla="*/ 1090847 w 5541"/>
                <a:gd name="T7" fmla="*/ 1065859 h 5433"/>
                <a:gd name="T8" fmla="*/ 1506786 w 5541"/>
                <a:gd name="T9" fmla="*/ 210174 h 5433"/>
                <a:gd name="T10" fmla="*/ 1628775 w 5541"/>
                <a:gd name="T11" fmla="*/ 0 h 54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41" h="5433">
                  <a:moveTo>
                    <a:pt x="5541" y="0"/>
                  </a:moveTo>
                  <a:cubicBezTo>
                    <a:pt x="3728" y="558"/>
                    <a:pt x="2071" y="1412"/>
                    <a:pt x="610" y="2549"/>
                  </a:cubicBezTo>
                  <a:cubicBezTo>
                    <a:pt x="334" y="3539"/>
                    <a:pt x="131" y="4505"/>
                    <a:pt x="0" y="5433"/>
                  </a:cubicBezTo>
                  <a:cubicBezTo>
                    <a:pt x="1111" y="4631"/>
                    <a:pt x="2358" y="4025"/>
                    <a:pt x="3711" y="3626"/>
                  </a:cubicBezTo>
                  <a:cubicBezTo>
                    <a:pt x="4118" y="2644"/>
                    <a:pt x="4593" y="1665"/>
                    <a:pt x="5126" y="715"/>
                  </a:cubicBezTo>
                  <a:cubicBezTo>
                    <a:pt x="5257" y="481"/>
                    <a:pt x="5398" y="241"/>
                    <a:pt x="5541" y="0"/>
                  </a:cubicBezTo>
                  <a:close/>
                </a:path>
              </a:pathLst>
            </a:custGeom>
            <a:solidFill>
              <a:schemeClr val="tx2">
                <a:lumMod val="40000"/>
                <a:lumOff val="60000"/>
                <a:alpha val="48000"/>
              </a:schemeClr>
            </a:solidFill>
            <a:ln w="12700" cap="flat">
              <a:noFill/>
              <a:prstDash val="solid"/>
              <a:miter lim="800000"/>
              <a:headEnd/>
              <a:tailEnd/>
            </a:ln>
          </p:spPr>
          <p:txBody>
            <a:bodyPr/>
            <a:lstStyle/>
            <a:p>
              <a:endParaRPr lang="en-US"/>
            </a:p>
          </p:txBody>
        </p:sp>
        <p:sp>
          <p:nvSpPr>
            <p:cNvPr id="39" name="Freeform 14"/>
            <p:cNvSpPr>
              <a:spLocks/>
            </p:cNvSpPr>
            <p:nvPr/>
          </p:nvSpPr>
          <p:spPr bwMode="auto">
            <a:xfrm>
              <a:off x="3291411" y="1172711"/>
              <a:ext cx="2218797" cy="1391940"/>
            </a:xfrm>
            <a:custGeom>
              <a:avLst/>
              <a:gdLst>
                <a:gd name="T0" fmla="*/ 1333864 w 9526"/>
                <a:gd name="T1" fmla="*/ 1755775 h 5971"/>
                <a:gd name="T2" fmla="*/ 2798763 w 9526"/>
                <a:gd name="T3" fmla="*/ 873624 h 5971"/>
                <a:gd name="T4" fmla="*/ 1132903 w 9526"/>
                <a:gd name="T5" fmla="*/ 0 h 5971"/>
                <a:gd name="T6" fmla="*/ 395752 w 9526"/>
                <a:gd name="T7" fmla="*/ 677492 h 5971"/>
                <a:gd name="T8" fmla="*/ 0 w 9526"/>
                <a:gd name="T9" fmla="*/ 1079753 h 5971"/>
                <a:gd name="T10" fmla="*/ 1333864 w 9526"/>
                <a:gd name="T11" fmla="*/ 1755775 h 59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526" h="5971">
                  <a:moveTo>
                    <a:pt x="4540" y="5971"/>
                  </a:moveTo>
                  <a:cubicBezTo>
                    <a:pt x="6209" y="4895"/>
                    <a:pt x="7884" y="3889"/>
                    <a:pt x="9526" y="2971"/>
                  </a:cubicBezTo>
                  <a:cubicBezTo>
                    <a:pt x="7815" y="1655"/>
                    <a:pt x="5911" y="655"/>
                    <a:pt x="3856" y="0"/>
                  </a:cubicBezTo>
                  <a:cubicBezTo>
                    <a:pt x="2977" y="762"/>
                    <a:pt x="2131" y="1536"/>
                    <a:pt x="1347" y="2304"/>
                  </a:cubicBezTo>
                  <a:cubicBezTo>
                    <a:pt x="893" y="2745"/>
                    <a:pt x="443" y="3206"/>
                    <a:pt x="0" y="3672"/>
                  </a:cubicBezTo>
                  <a:cubicBezTo>
                    <a:pt x="1620" y="4185"/>
                    <a:pt x="3145" y="4956"/>
                    <a:pt x="4540" y="5971"/>
                  </a:cubicBezTo>
                  <a:close/>
                </a:path>
              </a:pathLst>
            </a:custGeom>
            <a:solidFill>
              <a:schemeClr val="tx2">
                <a:lumMod val="40000"/>
                <a:lumOff val="60000"/>
                <a:alpha val="48000"/>
              </a:schemeClr>
            </a:solidFill>
            <a:ln w="12700" cap="flat">
              <a:noFill/>
              <a:prstDash val="solid"/>
              <a:miter lim="800000"/>
              <a:headEnd/>
              <a:tailEnd/>
            </a:ln>
          </p:spPr>
          <p:txBody>
            <a:bodyPr/>
            <a:lstStyle/>
            <a:p>
              <a:endParaRPr lang="en-US"/>
            </a:p>
          </p:txBody>
        </p:sp>
        <p:sp>
          <p:nvSpPr>
            <p:cNvPr id="40" name="Freeform 15"/>
            <p:cNvSpPr>
              <a:spLocks/>
            </p:cNvSpPr>
            <p:nvPr/>
          </p:nvSpPr>
          <p:spPr bwMode="auto">
            <a:xfrm>
              <a:off x="2284583" y="2865440"/>
              <a:ext cx="3012932" cy="1603374"/>
            </a:xfrm>
            <a:custGeom>
              <a:avLst/>
              <a:gdLst>
                <a:gd name="T0" fmla="*/ 2617217 w 12931"/>
                <a:gd name="T1" fmla="*/ 2022475 h 6883"/>
                <a:gd name="T2" fmla="*/ 3756095 w 12931"/>
                <a:gd name="T3" fmla="*/ 1706307 h 6883"/>
                <a:gd name="T4" fmla="*/ 3800475 w 12931"/>
                <a:gd name="T5" fmla="*/ 1693085 h 6883"/>
                <a:gd name="T6" fmla="*/ 3784310 w 12931"/>
                <a:gd name="T7" fmla="*/ 1649597 h 6883"/>
                <a:gd name="T8" fmla="*/ 2963730 w 12931"/>
                <a:gd name="T9" fmla="*/ 333504 h 6883"/>
                <a:gd name="T10" fmla="*/ 2615747 w 12931"/>
                <a:gd name="T11" fmla="*/ 19687 h 6883"/>
                <a:gd name="T12" fmla="*/ 2590765 w 12931"/>
                <a:gd name="T13" fmla="*/ 0 h 6883"/>
                <a:gd name="T14" fmla="*/ 2564020 w 12931"/>
                <a:gd name="T15" fmla="*/ 17336 h 6883"/>
                <a:gd name="T16" fmla="*/ 1452768 w 12931"/>
                <a:gd name="T17" fmla="*/ 781311 h 6883"/>
                <a:gd name="T18" fmla="*/ 31448 w 12931"/>
                <a:gd name="T19" fmla="*/ 1862628 h 6883"/>
                <a:gd name="T20" fmla="*/ 0 w 12931"/>
                <a:gd name="T21" fmla="*/ 1887604 h 6883"/>
                <a:gd name="T22" fmla="*/ 22925 w 12931"/>
                <a:gd name="T23" fmla="*/ 1920808 h 6883"/>
                <a:gd name="T24" fmla="*/ 86408 w 12931"/>
                <a:gd name="T25" fmla="*/ 2022475 h 68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931" h="6883">
                  <a:moveTo>
                    <a:pt x="8905" y="6883"/>
                  </a:moveTo>
                  <a:cubicBezTo>
                    <a:pt x="10184" y="6550"/>
                    <a:pt x="11480" y="6191"/>
                    <a:pt x="12780" y="5807"/>
                  </a:cubicBezTo>
                  <a:cubicBezTo>
                    <a:pt x="12931" y="5762"/>
                    <a:pt x="12931" y="5762"/>
                    <a:pt x="12931" y="5762"/>
                  </a:cubicBezTo>
                  <a:cubicBezTo>
                    <a:pt x="12876" y="5614"/>
                    <a:pt x="12876" y="5614"/>
                    <a:pt x="12876" y="5614"/>
                  </a:cubicBezTo>
                  <a:cubicBezTo>
                    <a:pt x="12244" y="3910"/>
                    <a:pt x="11305" y="2403"/>
                    <a:pt x="10084" y="1135"/>
                  </a:cubicBezTo>
                  <a:cubicBezTo>
                    <a:pt x="9711" y="761"/>
                    <a:pt x="9312" y="402"/>
                    <a:pt x="8900" y="67"/>
                  </a:cubicBezTo>
                  <a:cubicBezTo>
                    <a:pt x="8815" y="0"/>
                    <a:pt x="8815" y="0"/>
                    <a:pt x="8815" y="0"/>
                  </a:cubicBezTo>
                  <a:cubicBezTo>
                    <a:pt x="8724" y="59"/>
                    <a:pt x="8724" y="59"/>
                    <a:pt x="8724" y="59"/>
                  </a:cubicBezTo>
                  <a:cubicBezTo>
                    <a:pt x="7459" y="889"/>
                    <a:pt x="6186" y="1764"/>
                    <a:pt x="4943" y="2659"/>
                  </a:cubicBezTo>
                  <a:cubicBezTo>
                    <a:pt x="3317" y="3830"/>
                    <a:pt x="1689" y="5068"/>
                    <a:pt x="107" y="6339"/>
                  </a:cubicBezTo>
                  <a:cubicBezTo>
                    <a:pt x="0" y="6424"/>
                    <a:pt x="0" y="6424"/>
                    <a:pt x="0" y="6424"/>
                  </a:cubicBezTo>
                  <a:cubicBezTo>
                    <a:pt x="78" y="6537"/>
                    <a:pt x="78" y="6537"/>
                    <a:pt x="78" y="6537"/>
                  </a:cubicBezTo>
                  <a:cubicBezTo>
                    <a:pt x="154" y="6650"/>
                    <a:pt x="226" y="6766"/>
                    <a:pt x="294" y="6883"/>
                  </a:cubicBezTo>
                </a:path>
              </a:pathLst>
            </a:custGeom>
            <a:solidFill>
              <a:schemeClr val="bg2">
                <a:alpha val="38000"/>
              </a:schemeClr>
            </a:solidFill>
            <a:ln w="12700" cap="flat">
              <a:noFill/>
              <a:prstDash val="solid"/>
              <a:miter lim="800000"/>
              <a:headEnd/>
              <a:tailEnd/>
            </a:ln>
          </p:spPr>
          <p:txBody>
            <a:bodyPr/>
            <a:lstStyle/>
            <a:p>
              <a:endParaRPr lang="en-US"/>
            </a:p>
          </p:txBody>
        </p:sp>
        <p:sp>
          <p:nvSpPr>
            <p:cNvPr id="41" name="Freeform 16"/>
            <p:cNvSpPr>
              <a:spLocks/>
            </p:cNvSpPr>
            <p:nvPr/>
          </p:nvSpPr>
          <p:spPr bwMode="auto">
            <a:xfrm>
              <a:off x="5013087" y="4371906"/>
              <a:ext cx="366234" cy="96908"/>
            </a:xfrm>
            <a:custGeom>
              <a:avLst/>
              <a:gdLst>
                <a:gd name="T0" fmla="*/ 461963 w 1569"/>
                <a:gd name="T1" fmla="*/ 122238 h 420"/>
                <a:gd name="T2" fmla="*/ 438997 w 1569"/>
                <a:gd name="T3" fmla="*/ 41037 h 420"/>
                <a:gd name="T4" fmla="*/ 426631 w 1569"/>
                <a:gd name="T5" fmla="*/ 0 h 420"/>
                <a:gd name="T6" fmla="*/ 384822 w 1569"/>
                <a:gd name="T7" fmla="*/ 11933 h 420"/>
                <a:gd name="T8" fmla="*/ 0 w 1569"/>
                <a:gd name="T9" fmla="*/ 122238 h 4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9" h="420">
                  <a:moveTo>
                    <a:pt x="1569" y="420"/>
                  </a:moveTo>
                  <a:cubicBezTo>
                    <a:pt x="1544" y="326"/>
                    <a:pt x="1518" y="233"/>
                    <a:pt x="1491" y="141"/>
                  </a:cubicBezTo>
                  <a:cubicBezTo>
                    <a:pt x="1449" y="0"/>
                    <a:pt x="1449" y="0"/>
                    <a:pt x="1449" y="0"/>
                  </a:cubicBezTo>
                  <a:cubicBezTo>
                    <a:pt x="1307" y="41"/>
                    <a:pt x="1307" y="41"/>
                    <a:pt x="1307" y="41"/>
                  </a:cubicBezTo>
                  <a:cubicBezTo>
                    <a:pt x="870" y="170"/>
                    <a:pt x="435" y="296"/>
                    <a:pt x="0" y="420"/>
                  </a:cubicBezTo>
                </a:path>
              </a:pathLst>
            </a:custGeom>
            <a:solidFill>
              <a:schemeClr val="bg2">
                <a:alpha val="38000"/>
              </a:schemeClr>
            </a:solidFill>
            <a:ln w="12700" cap="flat">
              <a:noFill/>
              <a:prstDash val="solid"/>
              <a:miter lim="800000"/>
              <a:headEnd/>
              <a:tailEnd/>
            </a:ln>
          </p:spPr>
          <p:txBody>
            <a:bodyPr/>
            <a:lstStyle/>
            <a:p>
              <a:endParaRPr lang="en-US"/>
            </a:p>
          </p:txBody>
        </p:sp>
        <p:sp>
          <p:nvSpPr>
            <p:cNvPr id="42" name="Freeform 17"/>
            <p:cNvSpPr>
              <a:spLocks/>
            </p:cNvSpPr>
            <p:nvPr/>
          </p:nvSpPr>
          <p:spPr bwMode="auto">
            <a:xfrm>
              <a:off x="1155678" y="2105285"/>
              <a:ext cx="1675110" cy="1770759"/>
            </a:xfrm>
            <a:custGeom>
              <a:avLst/>
              <a:gdLst>
                <a:gd name="T0" fmla="*/ 0 w 7189"/>
                <a:gd name="T1" fmla="*/ 2160423 h 7599"/>
                <a:gd name="T2" fmla="*/ 112570 w 7189"/>
                <a:gd name="T3" fmla="*/ 2157484 h 7599"/>
                <a:gd name="T4" fmla="*/ 561674 w 7189"/>
                <a:gd name="T5" fmla="*/ 2223325 h 7599"/>
                <a:gd name="T6" fmla="*/ 595474 w 7189"/>
                <a:gd name="T7" fmla="*/ 2233613 h 7599"/>
                <a:gd name="T8" fmla="*/ 612227 w 7189"/>
                <a:gd name="T9" fmla="*/ 2202162 h 7599"/>
                <a:gd name="T10" fmla="*/ 976977 w 7189"/>
                <a:gd name="T11" fmla="*/ 1578432 h 7599"/>
                <a:gd name="T12" fmla="*/ 2061822 w 7189"/>
                <a:gd name="T13" fmla="*/ 136974 h 7599"/>
                <a:gd name="T14" fmla="*/ 2112963 w 7189"/>
                <a:gd name="T15" fmla="*/ 78187 h 7599"/>
                <a:gd name="T16" fmla="*/ 2036251 w 7189"/>
                <a:gd name="T17" fmla="*/ 65548 h 7599"/>
                <a:gd name="T18" fmla="*/ 1197708 w 7189"/>
                <a:gd name="T19" fmla="*/ 11463 h 7599"/>
                <a:gd name="T20" fmla="*/ 466151 w 7189"/>
                <a:gd name="T21" fmla="*/ 113165 h 7599"/>
                <a:gd name="T22" fmla="*/ 444107 w 7189"/>
                <a:gd name="T23" fmla="*/ 118456 h 7599"/>
                <a:gd name="T24" fmla="*/ 435878 w 7189"/>
                <a:gd name="T25" fmla="*/ 139913 h 7599"/>
                <a:gd name="T26" fmla="*/ 64074 w 7189"/>
                <a:gd name="T27" fmla="*/ 1516411 h 7599"/>
                <a:gd name="T28" fmla="*/ 2351 w 7189"/>
                <a:gd name="T29" fmla="*/ 2113394 h 7599"/>
                <a:gd name="T30" fmla="*/ 0 w 7189"/>
                <a:gd name="T31" fmla="*/ 2160423 h 75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189" h="7599">
                  <a:moveTo>
                    <a:pt x="0" y="7350"/>
                  </a:moveTo>
                  <a:cubicBezTo>
                    <a:pt x="383" y="7340"/>
                    <a:pt x="383" y="7340"/>
                    <a:pt x="383" y="7340"/>
                  </a:cubicBezTo>
                  <a:cubicBezTo>
                    <a:pt x="898" y="7340"/>
                    <a:pt x="1413" y="7416"/>
                    <a:pt x="1911" y="7564"/>
                  </a:cubicBezTo>
                  <a:cubicBezTo>
                    <a:pt x="2026" y="7599"/>
                    <a:pt x="2026" y="7599"/>
                    <a:pt x="2026" y="7599"/>
                  </a:cubicBezTo>
                  <a:cubicBezTo>
                    <a:pt x="2083" y="7492"/>
                    <a:pt x="2083" y="7492"/>
                    <a:pt x="2083" y="7492"/>
                  </a:cubicBezTo>
                  <a:cubicBezTo>
                    <a:pt x="2458" y="6791"/>
                    <a:pt x="2875" y="6078"/>
                    <a:pt x="3324" y="5370"/>
                  </a:cubicBezTo>
                  <a:cubicBezTo>
                    <a:pt x="4365" y="3730"/>
                    <a:pt x="5608" y="2079"/>
                    <a:pt x="7015" y="466"/>
                  </a:cubicBezTo>
                  <a:cubicBezTo>
                    <a:pt x="7189" y="266"/>
                    <a:pt x="7189" y="266"/>
                    <a:pt x="7189" y="266"/>
                  </a:cubicBezTo>
                  <a:cubicBezTo>
                    <a:pt x="6928" y="223"/>
                    <a:pt x="6928" y="223"/>
                    <a:pt x="6928" y="223"/>
                  </a:cubicBezTo>
                  <a:cubicBezTo>
                    <a:pt x="5979" y="62"/>
                    <a:pt x="5019" y="0"/>
                    <a:pt x="4075" y="39"/>
                  </a:cubicBezTo>
                  <a:cubicBezTo>
                    <a:pt x="3227" y="73"/>
                    <a:pt x="2389" y="190"/>
                    <a:pt x="1586" y="385"/>
                  </a:cubicBezTo>
                  <a:cubicBezTo>
                    <a:pt x="1511" y="403"/>
                    <a:pt x="1511" y="403"/>
                    <a:pt x="1511" y="403"/>
                  </a:cubicBezTo>
                  <a:cubicBezTo>
                    <a:pt x="1483" y="476"/>
                    <a:pt x="1483" y="476"/>
                    <a:pt x="1483" y="476"/>
                  </a:cubicBezTo>
                  <a:cubicBezTo>
                    <a:pt x="885" y="2025"/>
                    <a:pt x="458" y="3602"/>
                    <a:pt x="218" y="5159"/>
                  </a:cubicBezTo>
                  <a:cubicBezTo>
                    <a:pt x="114" y="5835"/>
                    <a:pt x="44" y="6518"/>
                    <a:pt x="8" y="7190"/>
                  </a:cubicBezTo>
                  <a:lnTo>
                    <a:pt x="0" y="7350"/>
                  </a:lnTo>
                  <a:close/>
                </a:path>
              </a:pathLst>
            </a:custGeom>
            <a:solidFill>
              <a:schemeClr val="tx2">
                <a:lumMod val="40000"/>
                <a:lumOff val="60000"/>
                <a:alpha val="48000"/>
              </a:schemeClr>
            </a:solidFill>
            <a:ln w="12700" cap="flat">
              <a:noFill/>
              <a:prstDash val="solid"/>
              <a:miter lim="800000"/>
              <a:headEnd/>
              <a:tailEnd/>
            </a:ln>
          </p:spPr>
          <p:txBody>
            <a:bodyPr/>
            <a:lstStyle/>
            <a:p>
              <a:endParaRPr lang="en-US"/>
            </a:p>
          </p:txBody>
        </p:sp>
        <p:sp>
          <p:nvSpPr>
            <p:cNvPr id="43" name="Freeform 18"/>
            <p:cNvSpPr>
              <a:spLocks/>
            </p:cNvSpPr>
            <p:nvPr/>
          </p:nvSpPr>
          <p:spPr bwMode="auto">
            <a:xfrm>
              <a:off x="1719502" y="942399"/>
              <a:ext cx="2095461" cy="992984"/>
            </a:xfrm>
            <a:custGeom>
              <a:avLst/>
              <a:gdLst>
                <a:gd name="T0" fmla="*/ 2643188 w 8991"/>
                <a:gd name="T1" fmla="*/ 165928 h 4265"/>
                <a:gd name="T2" fmla="*/ 614715 w 8991"/>
                <a:gd name="T3" fmla="*/ 117765 h 4265"/>
                <a:gd name="T4" fmla="*/ 281634 w 8991"/>
                <a:gd name="T5" fmla="*/ 659014 h 4265"/>
                <a:gd name="T6" fmla="*/ 0 w 8991"/>
                <a:gd name="T7" fmla="*/ 1212891 h 4265"/>
                <a:gd name="T8" fmla="*/ 474486 w 8991"/>
                <a:gd name="T9" fmla="*/ 1163553 h 4265"/>
                <a:gd name="T10" fmla="*/ 1535172 w 8991"/>
                <a:gd name="T11" fmla="*/ 1252538 h 4265"/>
                <a:gd name="T12" fmla="*/ 2088151 w 8991"/>
                <a:gd name="T13" fmla="*/ 682802 h 4265"/>
                <a:gd name="T14" fmla="*/ 2643188 w 8991"/>
                <a:gd name="T15" fmla="*/ 165928 h 42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991" h="4265">
                  <a:moveTo>
                    <a:pt x="8991" y="565"/>
                  </a:moveTo>
                  <a:cubicBezTo>
                    <a:pt x="6703" y="60"/>
                    <a:pt x="4329" y="0"/>
                    <a:pt x="2091" y="401"/>
                  </a:cubicBezTo>
                  <a:cubicBezTo>
                    <a:pt x="1684" y="1013"/>
                    <a:pt x="1303" y="1632"/>
                    <a:pt x="958" y="2244"/>
                  </a:cubicBezTo>
                  <a:cubicBezTo>
                    <a:pt x="611" y="2859"/>
                    <a:pt x="294" y="3493"/>
                    <a:pt x="0" y="4130"/>
                  </a:cubicBezTo>
                  <a:cubicBezTo>
                    <a:pt x="531" y="4046"/>
                    <a:pt x="1071" y="3985"/>
                    <a:pt x="1614" y="3962"/>
                  </a:cubicBezTo>
                  <a:cubicBezTo>
                    <a:pt x="2813" y="3914"/>
                    <a:pt x="4025" y="4017"/>
                    <a:pt x="5222" y="4265"/>
                  </a:cubicBezTo>
                  <a:cubicBezTo>
                    <a:pt x="5825" y="3611"/>
                    <a:pt x="6457" y="2958"/>
                    <a:pt x="7103" y="2325"/>
                  </a:cubicBezTo>
                  <a:cubicBezTo>
                    <a:pt x="7694" y="1747"/>
                    <a:pt x="8328" y="1156"/>
                    <a:pt x="8991" y="565"/>
                  </a:cubicBezTo>
                  <a:close/>
                </a:path>
              </a:pathLst>
            </a:custGeom>
            <a:solidFill>
              <a:schemeClr val="tx2">
                <a:lumMod val="40000"/>
                <a:lumOff val="60000"/>
                <a:alpha val="48000"/>
              </a:schemeClr>
            </a:solidFill>
            <a:ln w="12700" cap="flat">
              <a:noFill/>
              <a:prstDash val="solid"/>
              <a:miter lim="800000"/>
              <a:headEnd/>
              <a:tailEnd/>
            </a:ln>
          </p:spPr>
          <p:txBody>
            <a:bodyPr/>
            <a:lstStyle/>
            <a:p>
              <a:endParaRPr lang="en-US"/>
            </a:p>
          </p:txBody>
        </p:sp>
        <p:sp>
          <p:nvSpPr>
            <p:cNvPr id="44" name="Freeform 19"/>
            <p:cNvSpPr>
              <a:spLocks/>
            </p:cNvSpPr>
            <p:nvPr/>
          </p:nvSpPr>
          <p:spPr bwMode="auto">
            <a:xfrm>
              <a:off x="333854" y="2256310"/>
              <a:ext cx="976623" cy="1784603"/>
            </a:xfrm>
            <a:custGeom>
              <a:avLst/>
              <a:gdLst>
                <a:gd name="T0" fmla="*/ 222324 w 4189"/>
                <a:gd name="T1" fmla="*/ 2199080 h 7663"/>
                <a:gd name="T2" fmla="*/ 240557 w 4189"/>
                <a:gd name="T3" fmla="*/ 2251075 h 7663"/>
                <a:gd name="T4" fmla="*/ 286728 w 4189"/>
                <a:gd name="T5" fmla="*/ 2221405 h 7663"/>
                <a:gd name="T6" fmla="*/ 796956 w 4189"/>
                <a:gd name="T7" fmla="*/ 2006374 h 7663"/>
                <a:gd name="T8" fmla="*/ 829305 w 4189"/>
                <a:gd name="T9" fmla="*/ 1999030 h 7663"/>
                <a:gd name="T10" fmla="*/ 830775 w 4189"/>
                <a:gd name="T11" fmla="*/ 1966129 h 7663"/>
                <a:gd name="T12" fmla="*/ 894885 w 4189"/>
                <a:gd name="T13" fmla="*/ 1311340 h 7663"/>
                <a:gd name="T14" fmla="*/ 1201904 w 4189"/>
                <a:gd name="T15" fmla="*/ 86365 h 7663"/>
                <a:gd name="T16" fmla="*/ 1231900 w 4189"/>
                <a:gd name="T17" fmla="*/ 0 h 7663"/>
                <a:gd name="T18" fmla="*/ 1146323 w 4189"/>
                <a:gd name="T19" fmla="*/ 31138 h 7663"/>
                <a:gd name="T20" fmla="*/ 33231 w 4189"/>
                <a:gd name="T21" fmla="*/ 705609 h 7663"/>
                <a:gd name="T22" fmla="*/ 20292 w 4189"/>
                <a:gd name="T23" fmla="*/ 717653 h 7663"/>
                <a:gd name="T24" fmla="*/ 19703 w 4189"/>
                <a:gd name="T25" fmla="*/ 735572 h 7663"/>
                <a:gd name="T26" fmla="*/ 222324 w 4189"/>
                <a:gd name="T27" fmla="*/ 2199080 h 76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89" h="7663">
                  <a:moveTo>
                    <a:pt x="756" y="7486"/>
                  </a:moveTo>
                  <a:cubicBezTo>
                    <a:pt x="818" y="7663"/>
                    <a:pt x="818" y="7663"/>
                    <a:pt x="818" y="7663"/>
                  </a:cubicBezTo>
                  <a:cubicBezTo>
                    <a:pt x="975" y="7562"/>
                    <a:pt x="975" y="7562"/>
                    <a:pt x="975" y="7562"/>
                  </a:cubicBezTo>
                  <a:cubicBezTo>
                    <a:pt x="1511" y="7217"/>
                    <a:pt x="2095" y="6971"/>
                    <a:pt x="2710" y="6830"/>
                  </a:cubicBezTo>
                  <a:cubicBezTo>
                    <a:pt x="2820" y="6805"/>
                    <a:pt x="2820" y="6805"/>
                    <a:pt x="2820" y="6805"/>
                  </a:cubicBezTo>
                  <a:cubicBezTo>
                    <a:pt x="2825" y="6693"/>
                    <a:pt x="2825" y="6693"/>
                    <a:pt x="2825" y="6693"/>
                  </a:cubicBezTo>
                  <a:cubicBezTo>
                    <a:pt x="2857" y="5957"/>
                    <a:pt x="2931" y="5208"/>
                    <a:pt x="3043" y="4464"/>
                  </a:cubicBezTo>
                  <a:cubicBezTo>
                    <a:pt x="3252" y="3078"/>
                    <a:pt x="3603" y="1674"/>
                    <a:pt x="4087" y="294"/>
                  </a:cubicBezTo>
                  <a:cubicBezTo>
                    <a:pt x="4189" y="0"/>
                    <a:pt x="4189" y="0"/>
                    <a:pt x="4189" y="0"/>
                  </a:cubicBezTo>
                  <a:cubicBezTo>
                    <a:pt x="3898" y="106"/>
                    <a:pt x="3898" y="106"/>
                    <a:pt x="3898" y="106"/>
                  </a:cubicBezTo>
                  <a:cubicBezTo>
                    <a:pt x="2467" y="621"/>
                    <a:pt x="1194" y="1394"/>
                    <a:pt x="113" y="2402"/>
                  </a:cubicBezTo>
                  <a:cubicBezTo>
                    <a:pt x="69" y="2443"/>
                    <a:pt x="69" y="2443"/>
                    <a:pt x="69" y="2443"/>
                  </a:cubicBezTo>
                  <a:cubicBezTo>
                    <a:pt x="67" y="2504"/>
                    <a:pt x="67" y="2504"/>
                    <a:pt x="67" y="2504"/>
                  </a:cubicBezTo>
                  <a:cubicBezTo>
                    <a:pt x="0" y="4311"/>
                    <a:pt x="232" y="5986"/>
                    <a:pt x="756" y="7486"/>
                  </a:cubicBezTo>
                  <a:close/>
                </a:path>
              </a:pathLst>
            </a:custGeom>
            <a:solidFill>
              <a:schemeClr val="tx2">
                <a:lumMod val="40000"/>
                <a:lumOff val="60000"/>
                <a:alpha val="48000"/>
              </a:schemeClr>
            </a:solidFill>
            <a:ln w="12700" cap="flat">
              <a:noFill/>
              <a:prstDash val="solid"/>
              <a:miter lim="800000"/>
              <a:headEnd/>
              <a:tailEnd/>
            </a:ln>
          </p:spPr>
          <p:txBody>
            <a:bodyPr/>
            <a:lstStyle/>
            <a:p>
              <a:endParaRPr lang="en-US"/>
            </a:p>
          </p:txBody>
        </p:sp>
      </p:grpSp>
      <p:sp>
        <p:nvSpPr>
          <p:cNvPr id="2" name="Title 1"/>
          <p:cNvSpPr>
            <a:spLocks noGrp="1"/>
          </p:cNvSpPr>
          <p:nvPr userDrawn="1">
            <p:ph type="ctrTitle"/>
          </p:nvPr>
        </p:nvSpPr>
        <p:spPr>
          <a:xfrm>
            <a:off x="589696" y="1864643"/>
            <a:ext cx="4902200" cy="546466"/>
          </a:xfrm>
          <a:prstGeom prst="rect">
            <a:avLst/>
          </a:prstGeom>
        </p:spPr>
        <p:txBody>
          <a:bodyPr/>
          <a:lstStyle>
            <a:lvl1pPr algn="l">
              <a:defRPr sz="2800">
                <a:solidFill>
                  <a:schemeClr val="bg1"/>
                </a:solidFill>
              </a:defRPr>
            </a:lvl1pPr>
          </a:lstStyle>
          <a:p>
            <a:r>
              <a:rPr lang="en-GB"/>
              <a:t>Click to edit Master title style</a:t>
            </a:r>
            <a:endParaRPr lang="en-US"/>
          </a:p>
        </p:txBody>
      </p:sp>
      <p:pic>
        <p:nvPicPr>
          <p:cNvPr id="5" name="Picture 4" descr="BMT logo (CMYK positive).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3720" y="4639490"/>
            <a:ext cx="623147" cy="275344"/>
          </a:xfrm>
          <a:prstGeom prst="rect">
            <a:avLst/>
          </a:prstGeom>
        </p:spPr>
      </p:pic>
      <p:sp>
        <p:nvSpPr>
          <p:cNvPr id="18" name="Subtitle 2"/>
          <p:cNvSpPr>
            <a:spLocks noGrp="1"/>
          </p:cNvSpPr>
          <p:nvPr>
            <p:ph type="subTitle" idx="1"/>
          </p:nvPr>
        </p:nvSpPr>
        <p:spPr>
          <a:xfrm>
            <a:off x="593782" y="2468640"/>
            <a:ext cx="4037106" cy="387983"/>
          </a:xfrm>
          <a:prstGeom prst="rect">
            <a:avLst/>
          </a:prstGeom>
        </p:spPr>
        <p:txBody>
          <a:bodyPr/>
          <a:lstStyle>
            <a:lvl1pPr marL="0" indent="0" algn="l">
              <a:buNone/>
              <a:defRPr sz="16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4150740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472C6-D72F-694C-A402-E78609F09A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7ABD03-3260-A94D-A37C-E06256C21F97}"/>
              </a:ext>
            </a:extLst>
          </p:cNvPr>
          <p:cNvSpPr>
            <a:spLocks noGrp="1"/>
          </p:cNvSpPr>
          <p:nvPr>
            <p:ph type="dt" sz="half" idx="10"/>
          </p:nvPr>
        </p:nvSpPr>
        <p:spPr/>
        <p:txBody>
          <a:bodyPr/>
          <a:lstStyle/>
          <a:p>
            <a:fld id="{738C5A29-C71F-C644-99AE-0362BC374110}" type="datetimeFigureOut">
              <a:rPr lang="en-US" smtClean="0"/>
              <a:pPr/>
              <a:t>10/17/25</a:t>
            </a:fld>
            <a:endParaRPr lang="en-US"/>
          </a:p>
        </p:txBody>
      </p:sp>
      <p:sp>
        <p:nvSpPr>
          <p:cNvPr id="4" name="Footer Placeholder 3">
            <a:extLst>
              <a:ext uri="{FF2B5EF4-FFF2-40B4-BE49-F238E27FC236}">
                <a16:creationId xmlns:a16="http://schemas.microsoft.com/office/drawing/2014/main" id="{83383D29-5726-9741-978F-B0E009039B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6DCA03-B83F-A74A-BE34-1615DB6EADDB}"/>
              </a:ext>
            </a:extLst>
          </p:cNvPr>
          <p:cNvSpPr>
            <a:spLocks noGrp="1"/>
          </p:cNvSpPr>
          <p:nvPr>
            <p:ph type="sldNum" sz="quarter" idx="12"/>
          </p:nvPr>
        </p:nvSpPr>
        <p:spPr/>
        <p:txBody>
          <a:bodyPr/>
          <a:lstStyle/>
          <a:p>
            <a:fld id="{C859C46A-94DA-1B40-AA1A-A891E01F72E9}" type="slidenum">
              <a:rPr lang="en-US" smtClean="0"/>
              <a:pPr/>
              <a:t>‹#›</a:t>
            </a:fld>
            <a:endParaRPr lang="en-US"/>
          </a:p>
        </p:txBody>
      </p:sp>
      <p:sp>
        <p:nvSpPr>
          <p:cNvPr id="6" name="Rectangle 5">
            <a:extLst>
              <a:ext uri="{FF2B5EF4-FFF2-40B4-BE49-F238E27FC236}">
                <a16:creationId xmlns:a16="http://schemas.microsoft.com/office/drawing/2014/main" id="{5FA75345-F959-8C43-89F4-71D834075F1B}"/>
              </a:ext>
            </a:extLst>
          </p:cNvPr>
          <p:cNvSpPr/>
          <p:nvPr userDrawn="1"/>
        </p:nvSpPr>
        <p:spPr>
          <a:xfrm>
            <a:off x="233364" y="243841"/>
            <a:ext cx="8672512" cy="4632960"/>
          </a:xfrm>
          <a:prstGeom prst="rect">
            <a:avLst/>
          </a:prstGeom>
          <a:solidFill>
            <a:srgbClr val="00558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8" name="Subtitle 2">
            <a:extLst>
              <a:ext uri="{FF2B5EF4-FFF2-40B4-BE49-F238E27FC236}">
                <a16:creationId xmlns:a16="http://schemas.microsoft.com/office/drawing/2014/main" id="{62D531CB-F100-BE4E-AA82-A0DB56AAEA89}"/>
              </a:ext>
            </a:extLst>
          </p:cNvPr>
          <p:cNvSpPr>
            <a:spLocks noGrp="1"/>
          </p:cNvSpPr>
          <p:nvPr>
            <p:ph type="subTitle" idx="1"/>
          </p:nvPr>
        </p:nvSpPr>
        <p:spPr>
          <a:xfrm>
            <a:off x="553720" y="2284541"/>
            <a:ext cx="4037106" cy="387983"/>
          </a:xfrm>
        </p:spPr>
        <p:txBody>
          <a:bodyPr/>
          <a:lstStyle>
            <a:lvl1pPr marL="0" indent="0" algn="l">
              <a:buNone/>
              <a:defRPr sz="1400">
                <a:solidFill>
                  <a:schemeClr val="bg2"/>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a:t>Click to edit Master subtitle style</a:t>
            </a:r>
            <a:endParaRPr lang="en-US"/>
          </a:p>
        </p:txBody>
      </p:sp>
      <p:pic>
        <p:nvPicPr>
          <p:cNvPr id="9" name="Picture 8" descr="BMT logo (CMYK negative).eps">
            <a:extLst>
              <a:ext uri="{FF2B5EF4-FFF2-40B4-BE49-F238E27FC236}">
                <a16:creationId xmlns:a16="http://schemas.microsoft.com/office/drawing/2014/main" id="{6EF0422A-9DC9-5241-9A5A-85BD7C31B28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720" y="546313"/>
            <a:ext cx="1092200" cy="482600"/>
          </a:xfrm>
          <a:prstGeom prst="rect">
            <a:avLst/>
          </a:prstGeom>
        </p:spPr>
      </p:pic>
      <p:sp>
        <p:nvSpPr>
          <p:cNvPr id="11" name="Freeform 10">
            <a:extLst>
              <a:ext uri="{FF2B5EF4-FFF2-40B4-BE49-F238E27FC236}">
                <a16:creationId xmlns:a16="http://schemas.microsoft.com/office/drawing/2014/main" id="{80A99371-515F-004A-ACEB-316F602299E3}"/>
              </a:ext>
            </a:extLst>
          </p:cNvPr>
          <p:cNvSpPr/>
          <p:nvPr userDrawn="1"/>
        </p:nvSpPr>
        <p:spPr>
          <a:xfrm>
            <a:off x="7002685" y="2500133"/>
            <a:ext cx="1896218" cy="2371099"/>
          </a:xfrm>
          <a:custGeom>
            <a:avLst/>
            <a:gdLst>
              <a:gd name="connsiteX0" fmla="*/ 1905964 w 1905964"/>
              <a:gd name="connsiteY0" fmla="*/ 0 h 2372810"/>
              <a:gd name="connsiteX1" fmla="*/ 0 w 1905964"/>
              <a:gd name="connsiteY1" fmla="*/ 1824941 h 2372810"/>
              <a:gd name="connsiteX2" fmla="*/ 1319513 w 1905964"/>
              <a:gd name="connsiteY2" fmla="*/ 2372810 h 2372810"/>
              <a:gd name="connsiteX3" fmla="*/ 1323372 w 1905964"/>
              <a:gd name="connsiteY3" fmla="*/ 2372810 h 2372810"/>
              <a:gd name="connsiteX0" fmla="*/ 1905964 w 1905964"/>
              <a:gd name="connsiteY0" fmla="*/ 0 h 2372810"/>
              <a:gd name="connsiteX1" fmla="*/ 0 w 1905964"/>
              <a:gd name="connsiteY1" fmla="*/ 1824941 h 2372810"/>
              <a:gd name="connsiteX2" fmla="*/ 1319513 w 1905964"/>
              <a:gd name="connsiteY2" fmla="*/ 2372810 h 2372810"/>
              <a:gd name="connsiteX3" fmla="*/ 1323372 w 1905964"/>
              <a:gd name="connsiteY3" fmla="*/ 2372810 h 2372810"/>
              <a:gd name="connsiteX0" fmla="*/ 1905964 w 1905964"/>
              <a:gd name="connsiteY0" fmla="*/ 0 h 2372810"/>
              <a:gd name="connsiteX1" fmla="*/ 0 w 1905964"/>
              <a:gd name="connsiteY1" fmla="*/ 1824941 h 2372810"/>
              <a:gd name="connsiteX2" fmla="*/ 1319513 w 1905964"/>
              <a:gd name="connsiteY2" fmla="*/ 2372810 h 2372810"/>
              <a:gd name="connsiteX3" fmla="*/ 1323372 w 1905964"/>
              <a:gd name="connsiteY3" fmla="*/ 2372810 h 2372810"/>
              <a:gd name="connsiteX0" fmla="*/ 1905964 w 1905964"/>
              <a:gd name="connsiteY0" fmla="*/ 0 h 2372810"/>
              <a:gd name="connsiteX1" fmla="*/ 0 w 1905964"/>
              <a:gd name="connsiteY1" fmla="*/ 1821083 h 2372810"/>
              <a:gd name="connsiteX2" fmla="*/ 1319513 w 1905964"/>
              <a:gd name="connsiteY2" fmla="*/ 2372810 h 2372810"/>
              <a:gd name="connsiteX3" fmla="*/ 1323372 w 1905964"/>
              <a:gd name="connsiteY3" fmla="*/ 2372810 h 2372810"/>
              <a:gd name="connsiteX0" fmla="*/ 1905964 w 1905964"/>
              <a:gd name="connsiteY0" fmla="*/ 0 h 2372810"/>
              <a:gd name="connsiteX1" fmla="*/ 0 w 1905964"/>
              <a:gd name="connsiteY1" fmla="*/ 1821083 h 2372810"/>
              <a:gd name="connsiteX2" fmla="*/ 1319513 w 1905964"/>
              <a:gd name="connsiteY2" fmla="*/ 2372810 h 2372810"/>
              <a:gd name="connsiteX3" fmla="*/ 1323372 w 1905964"/>
              <a:gd name="connsiteY3" fmla="*/ 2372810 h 2372810"/>
              <a:gd name="connsiteX0" fmla="*/ 1905964 w 1905964"/>
              <a:gd name="connsiteY0" fmla="*/ 0 h 2372810"/>
              <a:gd name="connsiteX1" fmla="*/ 0 w 1905964"/>
              <a:gd name="connsiteY1" fmla="*/ 1821083 h 2372810"/>
              <a:gd name="connsiteX2" fmla="*/ 1319513 w 1905964"/>
              <a:gd name="connsiteY2" fmla="*/ 2372810 h 2372810"/>
              <a:gd name="connsiteX3" fmla="*/ 1323372 w 1905964"/>
              <a:gd name="connsiteY3" fmla="*/ 2372810 h 2372810"/>
              <a:gd name="connsiteX0" fmla="*/ 1905964 w 1905964"/>
              <a:gd name="connsiteY0" fmla="*/ 0 h 2372810"/>
              <a:gd name="connsiteX1" fmla="*/ 0 w 1905964"/>
              <a:gd name="connsiteY1" fmla="*/ 1821083 h 2372810"/>
              <a:gd name="connsiteX2" fmla="*/ 1319513 w 1905964"/>
              <a:gd name="connsiteY2" fmla="*/ 2372810 h 2372810"/>
              <a:gd name="connsiteX3" fmla="*/ 1323372 w 1905964"/>
              <a:gd name="connsiteY3" fmla="*/ 2372810 h 2372810"/>
              <a:gd name="connsiteX0" fmla="*/ 1905964 w 1905964"/>
              <a:gd name="connsiteY0" fmla="*/ 0 h 2372810"/>
              <a:gd name="connsiteX1" fmla="*/ 0 w 1905964"/>
              <a:gd name="connsiteY1" fmla="*/ 1821083 h 2372810"/>
              <a:gd name="connsiteX2" fmla="*/ 1319513 w 1905964"/>
              <a:gd name="connsiteY2" fmla="*/ 2372810 h 2372810"/>
              <a:gd name="connsiteX3" fmla="*/ 1323372 w 1905964"/>
              <a:gd name="connsiteY3" fmla="*/ 2372810 h 2372810"/>
              <a:gd name="connsiteX0" fmla="*/ 1905964 w 1905964"/>
              <a:gd name="connsiteY0" fmla="*/ 0 h 2372810"/>
              <a:gd name="connsiteX1" fmla="*/ 0 w 1905964"/>
              <a:gd name="connsiteY1" fmla="*/ 1821083 h 2372810"/>
              <a:gd name="connsiteX2" fmla="*/ 1319513 w 1905964"/>
              <a:gd name="connsiteY2" fmla="*/ 2372810 h 2372810"/>
              <a:gd name="connsiteX3" fmla="*/ 1323372 w 1905964"/>
              <a:gd name="connsiteY3" fmla="*/ 2372810 h 2372810"/>
            </a:gdLst>
            <a:ahLst/>
            <a:cxnLst>
              <a:cxn ang="0">
                <a:pos x="connsiteX0" y="connsiteY0"/>
              </a:cxn>
              <a:cxn ang="0">
                <a:pos x="connsiteX1" y="connsiteY1"/>
              </a:cxn>
              <a:cxn ang="0">
                <a:pos x="connsiteX2" y="connsiteY2"/>
              </a:cxn>
              <a:cxn ang="0">
                <a:pos x="connsiteX3" y="connsiteY3"/>
              </a:cxn>
            </a:cxnLst>
            <a:rect l="l" t="t" r="r" b="b"/>
            <a:pathLst>
              <a:path w="1905964" h="2372810">
                <a:moveTo>
                  <a:pt x="1905964" y="0"/>
                </a:moveTo>
                <a:cubicBezTo>
                  <a:pt x="1135605" y="677762"/>
                  <a:pt x="1175473" y="664901"/>
                  <a:pt x="0" y="1821083"/>
                </a:cubicBezTo>
                <a:cubicBezTo>
                  <a:pt x="891250" y="2154178"/>
                  <a:pt x="879675" y="2190187"/>
                  <a:pt x="1319513" y="2372810"/>
                </a:cubicBezTo>
                <a:lnTo>
                  <a:pt x="1323372" y="2372810"/>
                </a:lnTo>
              </a:path>
            </a:pathLst>
          </a:custGeom>
          <a:noFill/>
          <a:ln w="25400" cap="rnd">
            <a:solidFill>
              <a:srgbClr val="1ABDC9"/>
            </a:solidFill>
            <a:roun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Freeform 11">
            <a:extLst>
              <a:ext uri="{FF2B5EF4-FFF2-40B4-BE49-F238E27FC236}">
                <a16:creationId xmlns:a16="http://schemas.microsoft.com/office/drawing/2014/main" id="{5E36653F-5AE2-D949-8C76-0AB7452B2371}"/>
              </a:ext>
            </a:extLst>
          </p:cNvPr>
          <p:cNvSpPr/>
          <p:nvPr userDrawn="1"/>
        </p:nvSpPr>
        <p:spPr>
          <a:xfrm>
            <a:off x="6246472" y="4749478"/>
            <a:ext cx="567159" cy="131180"/>
          </a:xfrm>
          <a:custGeom>
            <a:avLst/>
            <a:gdLst>
              <a:gd name="connsiteX0" fmla="*/ 0 w 567159"/>
              <a:gd name="connsiteY0" fmla="*/ 131180 h 131180"/>
              <a:gd name="connsiteX1" fmla="*/ 119605 w 567159"/>
              <a:gd name="connsiteY1" fmla="*/ 0 h 131180"/>
              <a:gd name="connsiteX2" fmla="*/ 567159 w 567159"/>
              <a:gd name="connsiteY2" fmla="*/ 127322 h 131180"/>
              <a:gd name="connsiteX3" fmla="*/ 567159 w 567159"/>
              <a:gd name="connsiteY3" fmla="*/ 127322 h 131180"/>
            </a:gdLst>
            <a:ahLst/>
            <a:cxnLst>
              <a:cxn ang="0">
                <a:pos x="connsiteX0" y="connsiteY0"/>
              </a:cxn>
              <a:cxn ang="0">
                <a:pos x="connsiteX1" y="connsiteY1"/>
              </a:cxn>
              <a:cxn ang="0">
                <a:pos x="connsiteX2" y="connsiteY2"/>
              </a:cxn>
              <a:cxn ang="0">
                <a:pos x="connsiteX3" y="connsiteY3"/>
              </a:cxn>
            </a:cxnLst>
            <a:rect l="l" t="t" r="r" b="b"/>
            <a:pathLst>
              <a:path w="567159" h="131180">
                <a:moveTo>
                  <a:pt x="0" y="131180"/>
                </a:moveTo>
                <a:lnTo>
                  <a:pt x="119605" y="0"/>
                </a:lnTo>
                <a:lnTo>
                  <a:pt x="567159" y="127322"/>
                </a:lnTo>
                <a:lnTo>
                  <a:pt x="567159" y="127322"/>
                </a:lnTo>
              </a:path>
            </a:pathLst>
          </a:custGeom>
          <a:noFill/>
          <a:ln w="25400">
            <a:solidFill>
              <a:srgbClr val="1ABDC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Freeform 12">
            <a:extLst>
              <a:ext uri="{FF2B5EF4-FFF2-40B4-BE49-F238E27FC236}">
                <a16:creationId xmlns:a16="http://schemas.microsoft.com/office/drawing/2014/main" id="{BBFA3D5F-6948-144C-A9F9-E479799F3210}"/>
              </a:ext>
            </a:extLst>
          </p:cNvPr>
          <p:cNvSpPr/>
          <p:nvPr userDrawn="1"/>
        </p:nvSpPr>
        <p:spPr>
          <a:xfrm>
            <a:off x="2804933" y="4513933"/>
            <a:ext cx="3117448" cy="366725"/>
          </a:xfrm>
          <a:custGeom>
            <a:avLst/>
            <a:gdLst>
              <a:gd name="connsiteX0" fmla="*/ 2916820 w 3117448"/>
              <a:gd name="connsiteY0" fmla="*/ 223777 h 227635"/>
              <a:gd name="connsiteX1" fmla="*/ 3117448 w 3117448"/>
              <a:gd name="connsiteY1" fmla="*/ 0 h 227635"/>
              <a:gd name="connsiteX2" fmla="*/ 54015 w 3117448"/>
              <a:gd name="connsiteY2" fmla="*/ 69448 h 227635"/>
              <a:gd name="connsiteX3" fmla="*/ 0 w 3117448"/>
              <a:gd name="connsiteY3" fmla="*/ 227635 h 227635"/>
              <a:gd name="connsiteX0" fmla="*/ 2916820 w 3117448"/>
              <a:gd name="connsiteY0" fmla="*/ 342466 h 346324"/>
              <a:gd name="connsiteX1" fmla="*/ 3117448 w 3117448"/>
              <a:gd name="connsiteY1" fmla="*/ 118689 h 346324"/>
              <a:gd name="connsiteX2" fmla="*/ 54015 w 3117448"/>
              <a:gd name="connsiteY2" fmla="*/ 188137 h 346324"/>
              <a:gd name="connsiteX3" fmla="*/ 0 w 3117448"/>
              <a:gd name="connsiteY3" fmla="*/ 346324 h 346324"/>
              <a:gd name="connsiteX0" fmla="*/ 2916820 w 3117448"/>
              <a:gd name="connsiteY0" fmla="*/ 362867 h 366725"/>
              <a:gd name="connsiteX1" fmla="*/ 3117448 w 3117448"/>
              <a:gd name="connsiteY1" fmla="*/ 139090 h 366725"/>
              <a:gd name="connsiteX2" fmla="*/ 54015 w 3117448"/>
              <a:gd name="connsiteY2" fmla="*/ 208538 h 366725"/>
              <a:gd name="connsiteX3" fmla="*/ 0 w 3117448"/>
              <a:gd name="connsiteY3" fmla="*/ 366725 h 366725"/>
            </a:gdLst>
            <a:ahLst/>
            <a:cxnLst>
              <a:cxn ang="0">
                <a:pos x="connsiteX0" y="connsiteY0"/>
              </a:cxn>
              <a:cxn ang="0">
                <a:pos x="connsiteX1" y="connsiteY1"/>
              </a:cxn>
              <a:cxn ang="0">
                <a:pos x="connsiteX2" y="connsiteY2"/>
              </a:cxn>
              <a:cxn ang="0">
                <a:pos x="connsiteX3" y="connsiteY3"/>
              </a:cxn>
            </a:cxnLst>
            <a:rect l="l" t="t" r="r" b="b"/>
            <a:pathLst>
              <a:path w="3117448" h="366725">
                <a:moveTo>
                  <a:pt x="2916820" y="362867"/>
                </a:moveTo>
                <a:lnTo>
                  <a:pt x="3117448" y="139090"/>
                </a:lnTo>
                <a:cubicBezTo>
                  <a:pt x="1486704" y="-154136"/>
                  <a:pt x="697052" y="88933"/>
                  <a:pt x="54015" y="208538"/>
                </a:cubicBezTo>
                <a:lnTo>
                  <a:pt x="0" y="366725"/>
                </a:lnTo>
              </a:path>
            </a:pathLst>
          </a:custGeom>
          <a:noFill/>
          <a:ln w="254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Freeform 13">
            <a:extLst>
              <a:ext uri="{FF2B5EF4-FFF2-40B4-BE49-F238E27FC236}">
                <a16:creationId xmlns:a16="http://schemas.microsoft.com/office/drawing/2014/main" id="{5465F27A-A0F6-2A44-B76D-0087B3611B41}"/>
              </a:ext>
            </a:extLst>
          </p:cNvPr>
          <p:cNvSpPr/>
          <p:nvPr userDrawn="1"/>
        </p:nvSpPr>
        <p:spPr>
          <a:xfrm>
            <a:off x="505428" y="2276355"/>
            <a:ext cx="2943828" cy="2604304"/>
          </a:xfrm>
          <a:custGeom>
            <a:avLst/>
            <a:gdLst>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28" h="2604304">
                <a:moveTo>
                  <a:pt x="0" y="2600446"/>
                </a:moveTo>
                <a:lnTo>
                  <a:pt x="266218" y="1385104"/>
                </a:lnTo>
                <a:cubicBezTo>
                  <a:pt x="803798" y="1008284"/>
                  <a:pt x="1383818" y="500284"/>
                  <a:pt x="2943828" y="0"/>
                </a:cubicBezTo>
                <a:cubicBezTo>
                  <a:pt x="2424254" y="815372"/>
                  <a:pt x="2224911" y="1322086"/>
                  <a:pt x="1940688" y="1959980"/>
                </a:cubicBezTo>
                <a:cubicBezTo>
                  <a:pt x="1237205" y="2170897"/>
                  <a:pt x="1004425" y="2320081"/>
                  <a:pt x="455271" y="2604304"/>
                </a:cubicBezTo>
              </a:path>
            </a:pathLst>
          </a:custGeom>
          <a:noFill/>
          <a:ln w="25400">
            <a:solidFill>
              <a:srgbClr val="1ABDC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Picture Placeholder 4">
            <a:extLst>
              <a:ext uri="{FF2B5EF4-FFF2-40B4-BE49-F238E27FC236}">
                <a16:creationId xmlns:a16="http://schemas.microsoft.com/office/drawing/2014/main" id="{1748E08D-FC61-1340-BAFF-E370C41B2B36}"/>
              </a:ext>
            </a:extLst>
          </p:cNvPr>
          <p:cNvSpPr>
            <a:spLocks noGrp="1"/>
          </p:cNvSpPr>
          <p:nvPr>
            <p:ph type="pic" sz="quarter" idx="13"/>
          </p:nvPr>
        </p:nvSpPr>
        <p:spPr>
          <a:xfrm>
            <a:off x="3350225" y="1885106"/>
            <a:ext cx="4864609" cy="2220862"/>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1660550"/>
              <a:gd name="connsiteY0" fmla="*/ 0 h 1309421"/>
              <a:gd name="connsiteX1" fmla="*/ 1660550 w 1660550"/>
              <a:gd name="connsiteY1" fmla="*/ 395021 h 1309421"/>
              <a:gd name="connsiteX2" fmla="*/ 1660550 w 1660550"/>
              <a:gd name="connsiteY2" fmla="*/ 1309421 h 1309421"/>
              <a:gd name="connsiteX3" fmla="*/ 746150 w 1660550"/>
              <a:gd name="connsiteY3" fmla="*/ 1309421 h 1309421"/>
              <a:gd name="connsiteX4" fmla="*/ 0 w 1660550"/>
              <a:gd name="connsiteY4" fmla="*/ 0 h 1309421"/>
              <a:gd name="connsiteX0" fmla="*/ 0 w 3716121"/>
              <a:gd name="connsiteY0" fmla="*/ 0 h 1309421"/>
              <a:gd name="connsiteX1" fmla="*/ 3716121 w 3716121"/>
              <a:gd name="connsiteY1" fmla="*/ 87783 h 1309421"/>
              <a:gd name="connsiteX2" fmla="*/ 1660550 w 3716121"/>
              <a:gd name="connsiteY2" fmla="*/ 1309421 h 1309421"/>
              <a:gd name="connsiteX3" fmla="*/ 746150 w 3716121"/>
              <a:gd name="connsiteY3" fmla="*/ 1309421 h 1309421"/>
              <a:gd name="connsiteX4" fmla="*/ 0 w 3716121"/>
              <a:gd name="connsiteY4" fmla="*/ 0 h 1309421"/>
              <a:gd name="connsiteX0" fmla="*/ 0 w 3716121"/>
              <a:gd name="connsiteY0" fmla="*/ 0 h 2055572"/>
              <a:gd name="connsiteX1" fmla="*/ 3716121 w 3716121"/>
              <a:gd name="connsiteY1" fmla="*/ 87783 h 2055572"/>
              <a:gd name="connsiteX2" fmla="*/ 1675180 w 3716121"/>
              <a:gd name="connsiteY2" fmla="*/ 2055572 h 2055572"/>
              <a:gd name="connsiteX3" fmla="*/ 746150 w 3716121"/>
              <a:gd name="connsiteY3" fmla="*/ 1309421 h 2055572"/>
              <a:gd name="connsiteX4" fmla="*/ 0 w 3716121"/>
              <a:gd name="connsiteY4" fmla="*/ 0 h 2055572"/>
              <a:gd name="connsiteX0" fmla="*/ 1148487 w 4864608"/>
              <a:gd name="connsiteY0" fmla="*/ 0 h 2055572"/>
              <a:gd name="connsiteX1" fmla="*/ 4864608 w 4864608"/>
              <a:gd name="connsiteY1" fmla="*/ 87783 h 2055572"/>
              <a:gd name="connsiteX2" fmla="*/ 2823667 w 4864608"/>
              <a:gd name="connsiteY2" fmla="*/ 2055572 h 2055572"/>
              <a:gd name="connsiteX3" fmla="*/ 0 w 4864608"/>
              <a:gd name="connsiteY3" fmla="*/ 1967789 h 2055572"/>
              <a:gd name="connsiteX4" fmla="*/ 1148487 w 4864608"/>
              <a:gd name="connsiteY4" fmla="*/ 0 h 2055572"/>
              <a:gd name="connsiteX0" fmla="*/ 1133856 w 4864608"/>
              <a:gd name="connsiteY0" fmla="*/ 0 h 2084832"/>
              <a:gd name="connsiteX1" fmla="*/ 4864608 w 4864608"/>
              <a:gd name="connsiteY1" fmla="*/ 117043 h 2084832"/>
              <a:gd name="connsiteX2" fmla="*/ 2823667 w 4864608"/>
              <a:gd name="connsiteY2" fmla="*/ 2084832 h 2084832"/>
              <a:gd name="connsiteX3" fmla="*/ 0 w 4864608"/>
              <a:gd name="connsiteY3" fmla="*/ 1997049 h 2084832"/>
              <a:gd name="connsiteX4" fmla="*/ 1133856 w 4864608"/>
              <a:gd name="connsiteY4" fmla="*/ 0 h 2084832"/>
              <a:gd name="connsiteX0" fmla="*/ 1133856 w 4864608"/>
              <a:gd name="connsiteY0" fmla="*/ 44931 h 2129763"/>
              <a:gd name="connsiteX1" fmla="*/ 4864608 w 4864608"/>
              <a:gd name="connsiteY1" fmla="*/ 161974 h 2129763"/>
              <a:gd name="connsiteX2" fmla="*/ 2823667 w 4864608"/>
              <a:gd name="connsiteY2" fmla="*/ 2129763 h 2129763"/>
              <a:gd name="connsiteX3" fmla="*/ 0 w 4864608"/>
              <a:gd name="connsiteY3" fmla="*/ 2041980 h 2129763"/>
              <a:gd name="connsiteX4" fmla="*/ 1133856 w 4864608"/>
              <a:gd name="connsiteY4" fmla="*/ 44931 h 2129763"/>
              <a:gd name="connsiteX0" fmla="*/ 1133856 w 4864608"/>
              <a:gd name="connsiteY0" fmla="*/ 125329 h 2210161"/>
              <a:gd name="connsiteX1" fmla="*/ 4864608 w 4864608"/>
              <a:gd name="connsiteY1" fmla="*/ 242372 h 2210161"/>
              <a:gd name="connsiteX2" fmla="*/ 2823667 w 4864608"/>
              <a:gd name="connsiteY2" fmla="*/ 2210161 h 2210161"/>
              <a:gd name="connsiteX3" fmla="*/ 0 w 4864608"/>
              <a:gd name="connsiteY3" fmla="*/ 2122378 h 2210161"/>
              <a:gd name="connsiteX4" fmla="*/ 1133856 w 4864608"/>
              <a:gd name="connsiteY4" fmla="*/ 125329 h 2210161"/>
              <a:gd name="connsiteX0" fmla="*/ 1133856 w 4864608"/>
              <a:gd name="connsiteY0" fmla="*/ 136637 h 2221469"/>
              <a:gd name="connsiteX1" fmla="*/ 4864608 w 4864608"/>
              <a:gd name="connsiteY1" fmla="*/ 253680 h 2221469"/>
              <a:gd name="connsiteX2" fmla="*/ 2823667 w 4864608"/>
              <a:gd name="connsiteY2" fmla="*/ 2221469 h 2221469"/>
              <a:gd name="connsiteX3" fmla="*/ 0 w 4864608"/>
              <a:gd name="connsiteY3" fmla="*/ 2133686 h 2221469"/>
              <a:gd name="connsiteX4" fmla="*/ 1133856 w 4864608"/>
              <a:gd name="connsiteY4" fmla="*/ 136637 h 2221469"/>
              <a:gd name="connsiteX0" fmla="*/ 1133856 w 4864608"/>
              <a:gd name="connsiteY0" fmla="*/ 136637 h 2221469"/>
              <a:gd name="connsiteX1" fmla="*/ 4864608 w 4864608"/>
              <a:gd name="connsiteY1" fmla="*/ 253680 h 2221469"/>
              <a:gd name="connsiteX2" fmla="*/ 2823667 w 4864608"/>
              <a:gd name="connsiteY2" fmla="*/ 2221469 h 2221469"/>
              <a:gd name="connsiteX3" fmla="*/ 0 w 4864608"/>
              <a:gd name="connsiteY3" fmla="*/ 2133686 h 2221469"/>
              <a:gd name="connsiteX4" fmla="*/ 1133856 w 4864608"/>
              <a:gd name="connsiteY4" fmla="*/ 136637 h 2221469"/>
              <a:gd name="connsiteX0" fmla="*/ 1133856 w 4864608"/>
              <a:gd name="connsiteY0" fmla="*/ 136637 h 2221469"/>
              <a:gd name="connsiteX1" fmla="*/ 4864608 w 4864608"/>
              <a:gd name="connsiteY1" fmla="*/ 253680 h 2221469"/>
              <a:gd name="connsiteX2" fmla="*/ 2823667 w 4864608"/>
              <a:gd name="connsiteY2" fmla="*/ 2221469 h 2221469"/>
              <a:gd name="connsiteX3" fmla="*/ 0 w 4864608"/>
              <a:gd name="connsiteY3" fmla="*/ 2133686 h 2221469"/>
              <a:gd name="connsiteX4" fmla="*/ 1133856 w 4864608"/>
              <a:gd name="connsiteY4" fmla="*/ 136637 h 2221469"/>
              <a:gd name="connsiteX0" fmla="*/ 1133856 w 4871924"/>
              <a:gd name="connsiteY0" fmla="*/ 150903 h 2235735"/>
              <a:gd name="connsiteX1" fmla="*/ 4871924 w 4871924"/>
              <a:gd name="connsiteY1" fmla="*/ 238685 h 2235735"/>
              <a:gd name="connsiteX2" fmla="*/ 2823667 w 4871924"/>
              <a:gd name="connsiteY2" fmla="*/ 2235735 h 2235735"/>
              <a:gd name="connsiteX3" fmla="*/ 0 w 4871924"/>
              <a:gd name="connsiteY3" fmla="*/ 2147952 h 2235735"/>
              <a:gd name="connsiteX4" fmla="*/ 1133856 w 4871924"/>
              <a:gd name="connsiteY4" fmla="*/ 150903 h 2235735"/>
              <a:gd name="connsiteX0" fmla="*/ 1133856 w 4871924"/>
              <a:gd name="connsiteY0" fmla="*/ 150903 h 2235735"/>
              <a:gd name="connsiteX1" fmla="*/ 4871924 w 4871924"/>
              <a:gd name="connsiteY1" fmla="*/ 238685 h 2235735"/>
              <a:gd name="connsiteX2" fmla="*/ 2823667 w 4871924"/>
              <a:gd name="connsiteY2" fmla="*/ 2235735 h 2235735"/>
              <a:gd name="connsiteX3" fmla="*/ 0 w 4871924"/>
              <a:gd name="connsiteY3" fmla="*/ 2147952 h 2235735"/>
              <a:gd name="connsiteX4" fmla="*/ 1133856 w 4871924"/>
              <a:gd name="connsiteY4" fmla="*/ 150903 h 2235735"/>
              <a:gd name="connsiteX0" fmla="*/ 1133856 w 4871924"/>
              <a:gd name="connsiteY0" fmla="*/ 124233 h 2209065"/>
              <a:gd name="connsiteX1" fmla="*/ 4871924 w 4871924"/>
              <a:gd name="connsiteY1" fmla="*/ 212015 h 2209065"/>
              <a:gd name="connsiteX2" fmla="*/ 2823667 w 4871924"/>
              <a:gd name="connsiteY2" fmla="*/ 2209065 h 2209065"/>
              <a:gd name="connsiteX3" fmla="*/ 0 w 4871924"/>
              <a:gd name="connsiteY3" fmla="*/ 2121282 h 2209065"/>
              <a:gd name="connsiteX4" fmla="*/ 1133856 w 4871924"/>
              <a:gd name="connsiteY4" fmla="*/ 124233 h 2209065"/>
              <a:gd name="connsiteX0" fmla="*/ 1133856 w 4871924"/>
              <a:gd name="connsiteY0" fmla="*/ 136030 h 2220862"/>
              <a:gd name="connsiteX1" fmla="*/ 4871924 w 4871924"/>
              <a:gd name="connsiteY1" fmla="*/ 223812 h 2220862"/>
              <a:gd name="connsiteX2" fmla="*/ 2823667 w 4871924"/>
              <a:gd name="connsiteY2" fmla="*/ 2220862 h 2220862"/>
              <a:gd name="connsiteX3" fmla="*/ 0 w 4871924"/>
              <a:gd name="connsiteY3" fmla="*/ 2133079 h 2220862"/>
              <a:gd name="connsiteX4" fmla="*/ 1133856 w 4871924"/>
              <a:gd name="connsiteY4" fmla="*/ 136030 h 2220862"/>
              <a:gd name="connsiteX0" fmla="*/ 1133856 w 4871924"/>
              <a:gd name="connsiteY0" fmla="*/ 136030 h 2220862"/>
              <a:gd name="connsiteX1" fmla="*/ 4871924 w 4871924"/>
              <a:gd name="connsiteY1" fmla="*/ 223812 h 2220862"/>
              <a:gd name="connsiteX2" fmla="*/ 2823667 w 4871924"/>
              <a:gd name="connsiteY2" fmla="*/ 2220862 h 2220862"/>
              <a:gd name="connsiteX3" fmla="*/ 0 w 4871924"/>
              <a:gd name="connsiteY3" fmla="*/ 2133079 h 2220862"/>
              <a:gd name="connsiteX4" fmla="*/ 1133856 w 4871924"/>
              <a:gd name="connsiteY4" fmla="*/ 136030 h 2220862"/>
              <a:gd name="connsiteX0" fmla="*/ 1133856 w 4871924"/>
              <a:gd name="connsiteY0" fmla="*/ 136030 h 2220862"/>
              <a:gd name="connsiteX1" fmla="*/ 4871924 w 4871924"/>
              <a:gd name="connsiteY1" fmla="*/ 223812 h 2220862"/>
              <a:gd name="connsiteX2" fmla="*/ 2823667 w 4871924"/>
              <a:gd name="connsiteY2" fmla="*/ 2220862 h 2220862"/>
              <a:gd name="connsiteX3" fmla="*/ 0 w 4871924"/>
              <a:gd name="connsiteY3" fmla="*/ 2133079 h 2220862"/>
              <a:gd name="connsiteX4" fmla="*/ 1133856 w 4871924"/>
              <a:gd name="connsiteY4" fmla="*/ 136030 h 2220862"/>
              <a:gd name="connsiteX0" fmla="*/ 1133856 w 4871924"/>
              <a:gd name="connsiteY0" fmla="*/ 136030 h 2220862"/>
              <a:gd name="connsiteX1" fmla="*/ 4871924 w 4871924"/>
              <a:gd name="connsiteY1" fmla="*/ 223812 h 2220862"/>
              <a:gd name="connsiteX2" fmla="*/ 2823667 w 4871924"/>
              <a:gd name="connsiteY2" fmla="*/ 2220862 h 2220862"/>
              <a:gd name="connsiteX3" fmla="*/ 0 w 4871924"/>
              <a:gd name="connsiteY3" fmla="*/ 2133079 h 2220862"/>
              <a:gd name="connsiteX4" fmla="*/ 1133856 w 4871924"/>
              <a:gd name="connsiteY4" fmla="*/ 136030 h 2220862"/>
              <a:gd name="connsiteX0" fmla="*/ 1126541 w 4864609"/>
              <a:gd name="connsiteY0" fmla="*/ 136030 h 2220862"/>
              <a:gd name="connsiteX1" fmla="*/ 4864609 w 4864609"/>
              <a:gd name="connsiteY1" fmla="*/ 223812 h 2220862"/>
              <a:gd name="connsiteX2" fmla="*/ 2816352 w 4864609"/>
              <a:gd name="connsiteY2" fmla="*/ 2220862 h 2220862"/>
              <a:gd name="connsiteX3" fmla="*/ 0 w 4864609"/>
              <a:gd name="connsiteY3" fmla="*/ 2155024 h 2220862"/>
              <a:gd name="connsiteX4" fmla="*/ 1126541 w 4864609"/>
              <a:gd name="connsiteY4" fmla="*/ 136030 h 2220862"/>
              <a:gd name="connsiteX0" fmla="*/ 1126541 w 4864609"/>
              <a:gd name="connsiteY0" fmla="*/ 136030 h 2220862"/>
              <a:gd name="connsiteX1" fmla="*/ 4864609 w 4864609"/>
              <a:gd name="connsiteY1" fmla="*/ 223812 h 2220862"/>
              <a:gd name="connsiteX2" fmla="*/ 2816352 w 4864609"/>
              <a:gd name="connsiteY2" fmla="*/ 2220862 h 2220862"/>
              <a:gd name="connsiteX3" fmla="*/ 0 w 4864609"/>
              <a:gd name="connsiteY3" fmla="*/ 2155024 h 2220862"/>
              <a:gd name="connsiteX4" fmla="*/ 1126541 w 4864609"/>
              <a:gd name="connsiteY4" fmla="*/ 136030 h 2220862"/>
              <a:gd name="connsiteX0" fmla="*/ 1148486 w 4886554"/>
              <a:gd name="connsiteY0" fmla="*/ 136030 h 2220862"/>
              <a:gd name="connsiteX1" fmla="*/ 4886554 w 4886554"/>
              <a:gd name="connsiteY1" fmla="*/ 223812 h 2220862"/>
              <a:gd name="connsiteX2" fmla="*/ 2838297 w 4886554"/>
              <a:gd name="connsiteY2" fmla="*/ 2220862 h 2220862"/>
              <a:gd name="connsiteX3" fmla="*/ 0 w 4886554"/>
              <a:gd name="connsiteY3" fmla="*/ 2140394 h 2220862"/>
              <a:gd name="connsiteX4" fmla="*/ 1148486 w 4886554"/>
              <a:gd name="connsiteY4" fmla="*/ 136030 h 2220862"/>
              <a:gd name="connsiteX0" fmla="*/ 1126541 w 4864609"/>
              <a:gd name="connsiteY0" fmla="*/ 136030 h 2220862"/>
              <a:gd name="connsiteX1" fmla="*/ 4864609 w 4864609"/>
              <a:gd name="connsiteY1" fmla="*/ 223812 h 2220862"/>
              <a:gd name="connsiteX2" fmla="*/ 2816352 w 4864609"/>
              <a:gd name="connsiteY2" fmla="*/ 2220862 h 2220862"/>
              <a:gd name="connsiteX3" fmla="*/ 0 w 4864609"/>
              <a:gd name="connsiteY3" fmla="*/ 2147709 h 2220862"/>
              <a:gd name="connsiteX4" fmla="*/ 1126541 w 4864609"/>
              <a:gd name="connsiteY4" fmla="*/ 136030 h 2220862"/>
              <a:gd name="connsiteX0" fmla="*/ 1126541 w 4864609"/>
              <a:gd name="connsiteY0" fmla="*/ 136030 h 2220862"/>
              <a:gd name="connsiteX1" fmla="*/ 4864609 w 4864609"/>
              <a:gd name="connsiteY1" fmla="*/ 223812 h 2220862"/>
              <a:gd name="connsiteX2" fmla="*/ 2816352 w 4864609"/>
              <a:gd name="connsiteY2" fmla="*/ 2220862 h 2220862"/>
              <a:gd name="connsiteX3" fmla="*/ 0 w 4864609"/>
              <a:gd name="connsiteY3" fmla="*/ 2147709 h 2220862"/>
              <a:gd name="connsiteX4" fmla="*/ 1126541 w 4864609"/>
              <a:gd name="connsiteY4" fmla="*/ 136030 h 222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609" h="2220862">
                <a:moveTo>
                  <a:pt x="1126541" y="136030"/>
                </a:moveTo>
                <a:cubicBezTo>
                  <a:pt x="2377440" y="-59043"/>
                  <a:pt x="3482037" y="-56604"/>
                  <a:pt x="4864609" y="223812"/>
                </a:cubicBezTo>
                <a:cubicBezTo>
                  <a:pt x="4123336" y="867549"/>
                  <a:pt x="3499104" y="1555179"/>
                  <a:pt x="2816352" y="2220862"/>
                </a:cubicBezTo>
                <a:cubicBezTo>
                  <a:pt x="1736141" y="2016036"/>
                  <a:pt x="919276" y="2016036"/>
                  <a:pt x="0" y="2147709"/>
                </a:cubicBezTo>
                <a:cubicBezTo>
                  <a:pt x="326746" y="1489341"/>
                  <a:pt x="712013" y="816343"/>
                  <a:pt x="1126541" y="136030"/>
                </a:cubicBezTo>
                <a:close/>
              </a:path>
            </a:pathLst>
          </a:custGeom>
          <a:ln w="25400">
            <a:solidFill>
              <a:schemeClr val="bg2"/>
            </a:solidFill>
          </a:ln>
        </p:spPr>
        <p:txBody>
          <a:bodyPr/>
          <a:lstStyle>
            <a:lvl1pPr marL="0" indent="0">
              <a:buNone/>
              <a:defRPr/>
            </a:lvl1pPr>
          </a:lstStyle>
          <a:p>
            <a:endParaRPr lang="en-US"/>
          </a:p>
        </p:txBody>
      </p:sp>
    </p:spTree>
    <p:extLst>
      <p:ext uri="{BB962C8B-B14F-4D97-AF65-F5344CB8AC3E}">
        <p14:creationId xmlns:p14="http://schemas.microsoft.com/office/powerpoint/2010/main" val="17674470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1" name="Rectangle 20"/>
          <p:cNvSpPr/>
          <p:nvPr userDrawn="1"/>
        </p:nvSpPr>
        <p:spPr>
          <a:xfrm>
            <a:off x="0" y="0"/>
            <a:ext cx="9144000" cy="44688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 name="Title 1"/>
          <p:cNvSpPr>
            <a:spLocks noGrp="1"/>
          </p:cNvSpPr>
          <p:nvPr userDrawn="1">
            <p:ph type="ctrTitle"/>
          </p:nvPr>
        </p:nvSpPr>
        <p:spPr>
          <a:xfrm>
            <a:off x="553720" y="660400"/>
            <a:ext cx="7167880" cy="2783840"/>
          </a:xfrm>
          <a:prstGeom prst="rect">
            <a:avLst/>
          </a:prstGeom>
        </p:spPr>
        <p:txBody>
          <a:bodyPr/>
          <a:lstStyle>
            <a:lvl1pPr algn="l">
              <a:defRPr sz="2800">
                <a:solidFill>
                  <a:schemeClr val="bg1"/>
                </a:solidFill>
              </a:defRPr>
            </a:lvl1pPr>
          </a:lstStyle>
          <a:p>
            <a:r>
              <a:rPr lang="en-GB"/>
              <a:t>Click to edit Master title style</a:t>
            </a:r>
            <a:endParaRPr lang="en-US"/>
          </a:p>
        </p:txBody>
      </p:sp>
      <p:pic>
        <p:nvPicPr>
          <p:cNvPr id="5" name="Picture 4" descr="BMT logo (CMYK positiv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720" y="4639490"/>
            <a:ext cx="623147" cy="275344"/>
          </a:xfrm>
          <a:prstGeom prst="rect">
            <a:avLst/>
          </a:prstGeom>
        </p:spPr>
      </p:pic>
      <p:sp>
        <p:nvSpPr>
          <p:cNvPr id="18" name="Subtitle 2"/>
          <p:cNvSpPr>
            <a:spLocks noGrp="1"/>
          </p:cNvSpPr>
          <p:nvPr>
            <p:ph type="subTitle" idx="1"/>
          </p:nvPr>
        </p:nvSpPr>
        <p:spPr>
          <a:xfrm>
            <a:off x="557806" y="3687840"/>
            <a:ext cx="4037106" cy="387983"/>
          </a:xfrm>
          <a:prstGeom prst="rect">
            <a:avLst/>
          </a:prstGeom>
        </p:spPr>
        <p:txBody>
          <a:bodyPr/>
          <a:lstStyle>
            <a:lvl1pPr marL="0" indent="0" algn="l">
              <a:buNone/>
              <a:defRPr sz="16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grpSp>
        <p:nvGrpSpPr>
          <p:cNvPr id="48" name="Group 47"/>
          <p:cNvGrpSpPr/>
          <p:nvPr userDrawn="1"/>
        </p:nvGrpSpPr>
        <p:grpSpPr>
          <a:xfrm>
            <a:off x="0" y="972355"/>
            <a:ext cx="6593983" cy="3496459"/>
            <a:chOff x="-8467" y="942399"/>
            <a:chExt cx="6796088" cy="3526415"/>
          </a:xfrm>
          <a:solidFill>
            <a:schemeClr val="bg1">
              <a:alpha val="10000"/>
            </a:schemeClr>
          </a:solidFill>
        </p:grpSpPr>
        <p:sp>
          <p:nvSpPr>
            <p:cNvPr id="49" name="Freeform 8"/>
            <p:cNvSpPr>
              <a:spLocks/>
            </p:cNvSpPr>
            <p:nvPr/>
          </p:nvSpPr>
          <p:spPr bwMode="auto">
            <a:xfrm>
              <a:off x="6296792" y="2682952"/>
              <a:ext cx="490829" cy="1127647"/>
            </a:xfrm>
            <a:custGeom>
              <a:avLst/>
              <a:gdLst>
                <a:gd name="T0" fmla="*/ 0 w 2109"/>
                <a:gd name="T1" fmla="*/ 0 h 4845"/>
                <a:gd name="T2" fmla="*/ 619125 w 2109"/>
                <a:gd name="T3" fmla="*/ 1209847 h 4845"/>
                <a:gd name="T4" fmla="*/ 0 w 2109"/>
                <a:gd name="T5" fmla="*/ 1422400 h 4845"/>
                <a:gd name="T6" fmla="*/ 0 60000 65536"/>
                <a:gd name="T7" fmla="*/ 0 60000 65536"/>
                <a:gd name="T8" fmla="*/ 0 60000 65536"/>
              </a:gdLst>
              <a:ahLst/>
              <a:cxnLst>
                <a:cxn ang="T6">
                  <a:pos x="T0" y="T1"/>
                </a:cxn>
                <a:cxn ang="T7">
                  <a:pos x="T2" y="T3"/>
                </a:cxn>
                <a:cxn ang="T8">
                  <a:pos x="T4" y="T5"/>
                </a:cxn>
              </a:cxnLst>
              <a:rect l="0" t="0" r="r" b="b"/>
              <a:pathLst>
                <a:path w="2109" h="4845">
                  <a:moveTo>
                    <a:pt x="0" y="0"/>
                  </a:moveTo>
                  <a:cubicBezTo>
                    <a:pt x="871" y="1246"/>
                    <a:pt x="1577" y="2624"/>
                    <a:pt x="2109" y="4121"/>
                  </a:cubicBezTo>
                  <a:cubicBezTo>
                    <a:pt x="1408" y="4368"/>
                    <a:pt x="704" y="4610"/>
                    <a:pt x="0" y="4845"/>
                  </a:cubicBezTo>
                </a:path>
              </a:pathLst>
            </a:custGeom>
            <a:grpFill/>
            <a:ln w="12700" cap="flat">
              <a:noFill/>
              <a:prstDash val="solid"/>
              <a:miter lim="800000"/>
              <a:headEnd/>
              <a:tailEnd/>
            </a:ln>
          </p:spPr>
          <p:txBody>
            <a:bodyPr/>
            <a:lstStyle/>
            <a:p>
              <a:endParaRPr lang="en-US"/>
            </a:p>
          </p:txBody>
        </p:sp>
        <p:sp>
          <p:nvSpPr>
            <p:cNvPr id="50" name="Freeform 9"/>
            <p:cNvSpPr>
              <a:spLocks/>
            </p:cNvSpPr>
            <p:nvPr/>
          </p:nvSpPr>
          <p:spPr bwMode="auto">
            <a:xfrm>
              <a:off x="4616649" y="2088924"/>
              <a:ext cx="1680144" cy="1977159"/>
            </a:xfrm>
            <a:custGeom>
              <a:avLst/>
              <a:gdLst>
                <a:gd name="T0" fmla="*/ 2119313 w 7213"/>
                <a:gd name="T1" fmla="*/ 748924 h 8485"/>
                <a:gd name="T2" fmla="*/ 1571635 w 7213"/>
                <a:gd name="T3" fmla="*/ 97583 h 8485"/>
                <a:gd name="T4" fmla="*/ 1465567 w 7213"/>
                <a:gd name="T5" fmla="*/ 0 h 8485"/>
                <a:gd name="T6" fmla="*/ 0 w 7213"/>
                <a:gd name="T7" fmla="*/ 870609 h 8485"/>
                <a:gd name="T8" fmla="*/ 233586 w 7213"/>
                <a:gd name="T9" fmla="*/ 1087821 h 8485"/>
                <a:gd name="T10" fmla="*/ 236230 w 7213"/>
                <a:gd name="T11" fmla="*/ 1090172 h 8485"/>
                <a:gd name="T12" fmla="*/ 1116510 w 7213"/>
                <a:gd name="T13" fmla="*/ 2493963 h 8485"/>
                <a:gd name="T14" fmla="*/ 2119313 w 7213"/>
                <a:gd name="T15" fmla="*/ 2172996 h 848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13" h="8485">
                  <a:moveTo>
                    <a:pt x="7213" y="2548"/>
                  </a:moveTo>
                  <a:cubicBezTo>
                    <a:pt x="6658" y="1755"/>
                    <a:pt x="6037" y="1014"/>
                    <a:pt x="5349" y="332"/>
                  </a:cubicBezTo>
                  <a:cubicBezTo>
                    <a:pt x="5349" y="332"/>
                    <a:pt x="5108" y="110"/>
                    <a:pt x="4988" y="0"/>
                  </a:cubicBezTo>
                  <a:cubicBezTo>
                    <a:pt x="3356" y="895"/>
                    <a:pt x="1681" y="1891"/>
                    <a:pt x="0" y="2962"/>
                  </a:cubicBezTo>
                  <a:cubicBezTo>
                    <a:pt x="275" y="3202"/>
                    <a:pt x="544" y="3449"/>
                    <a:pt x="795" y="3701"/>
                  </a:cubicBezTo>
                  <a:cubicBezTo>
                    <a:pt x="804" y="3709"/>
                    <a:pt x="804" y="3709"/>
                    <a:pt x="804" y="3709"/>
                  </a:cubicBezTo>
                  <a:cubicBezTo>
                    <a:pt x="2111" y="5068"/>
                    <a:pt x="3117" y="6675"/>
                    <a:pt x="3800" y="8485"/>
                  </a:cubicBezTo>
                  <a:cubicBezTo>
                    <a:pt x="4933" y="8140"/>
                    <a:pt x="6073" y="7775"/>
                    <a:pt x="7213" y="7393"/>
                  </a:cubicBezTo>
                </a:path>
              </a:pathLst>
            </a:custGeom>
            <a:grpFill/>
            <a:ln w="12700" cap="flat">
              <a:noFill/>
              <a:prstDash val="solid"/>
              <a:miter lim="800000"/>
              <a:headEnd/>
              <a:tailEnd/>
            </a:ln>
          </p:spPr>
          <p:txBody>
            <a:bodyPr/>
            <a:lstStyle/>
            <a:p>
              <a:endParaRPr lang="en-US"/>
            </a:p>
          </p:txBody>
        </p:sp>
        <p:sp>
          <p:nvSpPr>
            <p:cNvPr id="51" name="Freeform 10"/>
            <p:cNvSpPr>
              <a:spLocks/>
            </p:cNvSpPr>
            <p:nvPr/>
          </p:nvSpPr>
          <p:spPr bwMode="auto">
            <a:xfrm>
              <a:off x="-8467" y="2995069"/>
              <a:ext cx="398956" cy="1473745"/>
            </a:xfrm>
            <a:custGeom>
              <a:avLst/>
              <a:gdLst>
                <a:gd name="T0" fmla="*/ 0 w 1709"/>
                <a:gd name="T1" fmla="*/ 333532 h 6326"/>
                <a:gd name="T2" fmla="*/ 166666 w 1709"/>
                <a:gd name="T3" fmla="*/ 98149 h 6326"/>
                <a:gd name="T4" fmla="*/ 241166 w 1709"/>
                <a:gd name="T5" fmla="*/ 0 h 6326"/>
                <a:gd name="T6" fmla="*/ 244699 w 1709"/>
                <a:gd name="T7" fmla="*/ 122834 h 6326"/>
                <a:gd name="T8" fmla="*/ 469964 w 1709"/>
                <a:gd name="T9" fmla="*/ 1366746 h 6326"/>
                <a:gd name="T10" fmla="*/ 490871 w 1709"/>
                <a:gd name="T11" fmla="*/ 1422286 h 6326"/>
                <a:gd name="T12" fmla="*/ 503238 w 1709"/>
                <a:gd name="T13" fmla="*/ 1454317 h 6326"/>
                <a:gd name="T14" fmla="*/ 482037 w 1709"/>
                <a:gd name="T15" fmla="*/ 1474299 h 6326"/>
                <a:gd name="T16" fmla="*/ 177856 w 1709"/>
                <a:gd name="T17" fmla="*/ 1858963 h 63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09" h="6326">
                  <a:moveTo>
                    <a:pt x="0" y="1135"/>
                  </a:moveTo>
                  <a:cubicBezTo>
                    <a:pt x="179" y="863"/>
                    <a:pt x="367" y="596"/>
                    <a:pt x="566" y="334"/>
                  </a:cubicBezTo>
                  <a:cubicBezTo>
                    <a:pt x="819" y="0"/>
                    <a:pt x="819" y="0"/>
                    <a:pt x="819" y="0"/>
                  </a:cubicBezTo>
                  <a:cubicBezTo>
                    <a:pt x="831" y="418"/>
                    <a:pt x="831" y="418"/>
                    <a:pt x="831" y="418"/>
                  </a:cubicBezTo>
                  <a:cubicBezTo>
                    <a:pt x="877" y="1933"/>
                    <a:pt x="1134" y="3357"/>
                    <a:pt x="1596" y="4651"/>
                  </a:cubicBezTo>
                  <a:cubicBezTo>
                    <a:pt x="1667" y="4840"/>
                    <a:pt x="1667" y="4840"/>
                    <a:pt x="1667" y="4840"/>
                  </a:cubicBezTo>
                  <a:cubicBezTo>
                    <a:pt x="1709" y="4949"/>
                    <a:pt x="1709" y="4949"/>
                    <a:pt x="1709" y="4949"/>
                  </a:cubicBezTo>
                  <a:cubicBezTo>
                    <a:pt x="1637" y="5017"/>
                    <a:pt x="1637" y="5017"/>
                    <a:pt x="1637" y="5017"/>
                  </a:cubicBezTo>
                  <a:cubicBezTo>
                    <a:pt x="1228" y="5402"/>
                    <a:pt x="882" y="5841"/>
                    <a:pt x="604" y="6326"/>
                  </a:cubicBezTo>
                </a:path>
              </a:pathLst>
            </a:custGeom>
            <a:grpFill/>
            <a:ln w="12700" cap="flat">
              <a:noFill/>
              <a:prstDash val="solid"/>
              <a:miter lim="800000"/>
              <a:headEnd/>
              <a:tailEnd/>
            </a:ln>
          </p:spPr>
          <p:txBody>
            <a:bodyPr/>
            <a:lstStyle/>
            <a:p>
              <a:endParaRPr lang="en-US"/>
            </a:p>
          </p:txBody>
        </p:sp>
        <p:sp>
          <p:nvSpPr>
            <p:cNvPr id="52" name="Freeform 11"/>
            <p:cNvSpPr>
              <a:spLocks/>
            </p:cNvSpPr>
            <p:nvPr/>
          </p:nvSpPr>
          <p:spPr bwMode="auto">
            <a:xfrm>
              <a:off x="1783687" y="2209743"/>
              <a:ext cx="2411353" cy="2021207"/>
            </a:xfrm>
            <a:custGeom>
              <a:avLst/>
              <a:gdLst>
                <a:gd name="T0" fmla="*/ 0 w 10355"/>
                <a:gd name="T1" fmla="*/ 2179096 h 8679"/>
                <a:gd name="T2" fmla="*/ 39361 w 10355"/>
                <a:gd name="T3" fmla="*/ 2199366 h 8679"/>
                <a:gd name="T4" fmla="*/ 471448 w 10355"/>
                <a:gd name="T5" fmla="*/ 2520737 h 8679"/>
                <a:gd name="T6" fmla="*/ 499060 w 10355"/>
                <a:gd name="T7" fmla="*/ 2549525 h 8679"/>
                <a:gd name="T8" fmla="*/ 529902 w 10355"/>
                <a:gd name="T9" fmla="*/ 2524262 h 8679"/>
                <a:gd name="T10" fmla="*/ 1964515 w 10355"/>
                <a:gd name="T11" fmla="*/ 1432364 h 8679"/>
                <a:gd name="T12" fmla="*/ 2988190 w 10355"/>
                <a:gd name="T13" fmla="*/ 725582 h 8679"/>
                <a:gd name="T14" fmla="*/ 3041650 w 10355"/>
                <a:gd name="T15" fmla="*/ 690331 h 8679"/>
                <a:gd name="T16" fmla="*/ 2989071 w 10355"/>
                <a:gd name="T17" fmla="*/ 653611 h 8679"/>
                <a:gd name="T18" fmla="*/ 1582657 w 10355"/>
                <a:gd name="T19" fmla="*/ 6463 h 8679"/>
                <a:gd name="T20" fmla="*/ 1557395 w 10355"/>
                <a:gd name="T21" fmla="*/ 0 h 8679"/>
                <a:gd name="T22" fmla="*/ 1539477 w 10355"/>
                <a:gd name="T23" fmla="*/ 19388 h 8679"/>
                <a:gd name="T24" fmla="*/ 370403 w 10355"/>
                <a:gd name="T25" fmla="*/ 1546342 h 8679"/>
                <a:gd name="T26" fmla="*/ 20855 w 10355"/>
                <a:gd name="T27" fmla="*/ 2140026 h 8679"/>
                <a:gd name="T28" fmla="*/ 0 w 10355"/>
                <a:gd name="T29" fmla="*/ 2179096 h 86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55" h="8679">
                  <a:moveTo>
                    <a:pt x="0" y="7418"/>
                  </a:moveTo>
                  <a:cubicBezTo>
                    <a:pt x="134" y="7487"/>
                    <a:pt x="134" y="7487"/>
                    <a:pt x="134" y="7487"/>
                  </a:cubicBezTo>
                  <a:cubicBezTo>
                    <a:pt x="680" y="7767"/>
                    <a:pt x="1175" y="8135"/>
                    <a:pt x="1605" y="8581"/>
                  </a:cubicBezTo>
                  <a:cubicBezTo>
                    <a:pt x="1699" y="8679"/>
                    <a:pt x="1699" y="8679"/>
                    <a:pt x="1699" y="8679"/>
                  </a:cubicBezTo>
                  <a:cubicBezTo>
                    <a:pt x="1804" y="8593"/>
                    <a:pt x="1804" y="8593"/>
                    <a:pt x="1804" y="8593"/>
                  </a:cubicBezTo>
                  <a:cubicBezTo>
                    <a:pt x="3402" y="7309"/>
                    <a:pt x="5045" y="6058"/>
                    <a:pt x="6688" y="4876"/>
                  </a:cubicBezTo>
                  <a:cubicBezTo>
                    <a:pt x="7830" y="4054"/>
                    <a:pt x="9003" y="3244"/>
                    <a:pt x="10173" y="2470"/>
                  </a:cubicBezTo>
                  <a:cubicBezTo>
                    <a:pt x="10355" y="2350"/>
                    <a:pt x="10355" y="2350"/>
                    <a:pt x="10355" y="2350"/>
                  </a:cubicBezTo>
                  <a:cubicBezTo>
                    <a:pt x="10176" y="2225"/>
                    <a:pt x="10176" y="2225"/>
                    <a:pt x="10176" y="2225"/>
                  </a:cubicBezTo>
                  <a:cubicBezTo>
                    <a:pt x="8706" y="1199"/>
                    <a:pt x="7096" y="458"/>
                    <a:pt x="5388" y="22"/>
                  </a:cubicBezTo>
                  <a:cubicBezTo>
                    <a:pt x="5302" y="0"/>
                    <a:pt x="5302" y="0"/>
                    <a:pt x="5302" y="0"/>
                  </a:cubicBezTo>
                  <a:cubicBezTo>
                    <a:pt x="5241" y="66"/>
                    <a:pt x="5241" y="66"/>
                    <a:pt x="5241" y="66"/>
                  </a:cubicBezTo>
                  <a:cubicBezTo>
                    <a:pt x="3710" y="1778"/>
                    <a:pt x="2371" y="3526"/>
                    <a:pt x="1261" y="5264"/>
                  </a:cubicBezTo>
                  <a:cubicBezTo>
                    <a:pt x="832" y="5934"/>
                    <a:pt x="432" y="6615"/>
                    <a:pt x="71" y="7285"/>
                  </a:cubicBezTo>
                  <a:lnTo>
                    <a:pt x="0" y="7418"/>
                  </a:lnTo>
                  <a:close/>
                </a:path>
              </a:pathLst>
            </a:custGeom>
            <a:grpFill/>
            <a:ln w="12700" cap="flat">
              <a:noFill/>
              <a:prstDash val="solid"/>
              <a:miter lim="800000"/>
              <a:headEnd/>
              <a:tailEnd/>
            </a:ln>
          </p:spPr>
          <p:txBody>
            <a:bodyPr/>
            <a:lstStyle/>
            <a:p>
              <a:endParaRPr lang="en-US"/>
            </a:p>
          </p:txBody>
        </p:sp>
        <p:sp>
          <p:nvSpPr>
            <p:cNvPr id="53" name="Freeform 12"/>
            <p:cNvSpPr>
              <a:spLocks/>
            </p:cNvSpPr>
            <p:nvPr/>
          </p:nvSpPr>
          <p:spPr bwMode="auto">
            <a:xfrm>
              <a:off x="-8467" y="2122905"/>
              <a:ext cx="200107" cy="723658"/>
            </a:xfrm>
            <a:custGeom>
              <a:avLst/>
              <a:gdLst>
                <a:gd name="T0" fmla="*/ 0 w 857"/>
                <a:gd name="T1" fmla="*/ 912813 h 3106"/>
                <a:gd name="T2" fmla="*/ 156101 w 857"/>
                <a:gd name="T3" fmla="*/ 744122 h 3106"/>
                <a:gd name="T4" fmla="*/ 179664 w 857"/>
                <a:gd name="T5" fmla="*/ 475509 h 3106"/>
                <a:gd name="T6" fmla="*/ 252413 w 857"/>
                <a:gd name="T7" fmla="*/ 0 h 3106"/>
                <a:gd name="T8" fmla="*/ 240926 w 857"/>
                <a:gd name="T9" fmla="*/ 12049 h 3106"/>
                <a:gd name="T10" fmla="*/ 0 w 857"/>
                <a:gd name="T11" fmla="*/ 312108 h 31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7" h="3106">
                  <a:moveTo>
                    <a:pt x="0" y="3106"/>
                  </a:moveTo>
                  <a:cubicBezTo>
                    <a:pt x="168" y="2912"/>
                    <a:pt x="346" y="2720"/>
                    <a:pt x="530" y="2532"/>
                  </a:cubicBezTo>
                  <a:cubicBezTo>
                    <a:pt x="550" y="2225"/>
                    <a:pt x="575" y="1919"/>
                    <a:pt x="610" y="1618"/>
                  </a:cubicBezTo>
                  <a:cubicBezTo>
                    <a:pt x="669" y="1092"/>
                    <a:pt x="753" y="550"/>
                    <a:pt x="857" y="0"/>
                  </a:cubicBezTo>
                  <a:cubicBezTo>
                    <a:pt x="845" y="13"/>
                    <a:pt x="831" y="28"/>
                    <a:pt x="818" y="41"/>
                  </a:cubicBezTo>
                  <a:cubicBezTo>
                    <a:pt x="533" y="375"/>
                    <a:pt x="261" y="715"/>
                    <a:pt x="0" y="1062"/>
                  </a:cubicBezTo>
                </a:path>
              </a:pathLst>
            </a:custGeom>
            <a:grpFill/>
            <a:ln w="12700" cap="flat">
              <a:noFill/>
              <a:prstDash val="solid"/>
              <a:miter lim="800000"/>
              <a:headEnd/>
              <a:tailEnd/>
            </a:ln>
          </p:spPr>
          <p:txBody>
            <a:bodyPr/>
            <a:lstStyle/>
            <a:p>
              <a:endParaRPr lang="en-US"/>
            </a:p>
          </p:txBody>
        </p:sp>
        <p:sp>
          <p:nvSpPr>
            <p:cNvPr id="54" name="Freeform 13"/>
            <p:cNvSpPr>
              <a:spLocks/>
            </p:cNvSpPr>
            <p:nvPr/>
          </p:nvSpPr>
          <p:spPr bwMode="auto">
            <a:xfrm>
              <a:off x="467259" y="1145023"/>
              <a:ext cx="1291257" cy="1266086"/>
            </a:xfrm>
            <a:custGeom>
              <a:avLst/>
              <a:gdLst>
                <a:gd name="T0" fmla="*/ 1628775 w 5541"/>
                <a:gd name="T1" fmla="*/ 0 h 5433"/>
                <a:gd name="T2" fmla="*/ 179309 w 5541"/>
                <a:gd name="T3" fmla="*/ 749276 h 5433"/>
                <a:gd name="T4" fmla="*/ 0 w 5541"/>
                <a:gd name="T5" fmla="*/ 1597025 h 5433"/>
                <a:gd name="T6" fmla="*/ 1090847 w 5541"/>
                <a:gd name="T7" fmla="*/ 1065859 h 5433"/>
                <a:gd name="T8" fmla="*/ 1506786 w 5541"/>
                <a:gd name="T9" fmla="*/ 210174 h 5433"/>
                <a:gd name="T10" fmla="*/ 1628775 w 5541"/>
                <a:gd name="T11" fmla="*/ 0 h 54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41" h="5433">
                  <a:moveTo>
                    <a:pt x="5541" y="0"/>
                  </a:moveTo>
                  <a:cubicBezTo>
                    <a:pt x="3728" y="558"/>
                    <a:pt x="2071" y="1412"/>
                    <a:pt x="610" y="2549"/>
                  </a:cubicBezTo>
                  <a:cubicBezTo>
                    <a:pt x="334" y="3539"/>
                    <a:pt x="131" y="4505"/>
                    <a:pt x="0" y="5433"/>
                  </a:cubicBezTo>
                  <a:cubicBezTo>
                    <a:pt x="1111" y="4631"/>
                    <a:pt x="2358" y="4025"/>
                    <a:pt x="3711" y="3626"/>
                  </a:cubicBezTo>
                  <a:cubicBezTo>
                    <a:pt x="4118" y="2644"/>
                    <a:pt x="4593" y="1665"/>
                    <a:pt x="5126" y="715"/>
                  </a:cubicBezTo>
                  <a:cubicBezTo>
                    <a:pt x="5257" y="481"/>
                    <a:pt x="5398" y="241"/>
                    <a:pt x="5541" y="0"/>
                  </a:cubicBezTo>
                  <a:close/>
                </a:path>
              </a:pathLst>
            </a:custGeom>
            <a:grpFill/>
            <a:ln w="12700" cap="flat">
              <a:noFill/>
              <a:prstDash val="solid"/>
              <a:miter lim="800000"/>
              <a:headEnd/>
              <a:tailEnd/>
            </a:ln>
          </p:spPr>
          <p:txBody>
            <a:bodyPr/>
            <a:lstStyle/>
            <a:p>
              <a:endParaRPr lang="en-US"/>
            </a:p>
          </p:txBody>
        </p:sp>
        <p:sp>
          <p:nvSpPr>
            <p:cNvPr id="55" name="Freeform 14"/>
            <p:cNvSpPr>
              <a:spLocks/>
            </p:cNvSpPr>
            <p:nvPr/>
          </p:nvSpPr>
          <p:spPr bwMode="auto">
            <a:xfrm>
              <a:off x="3291411" y="1172711"/>
              <a:ext cx="2218797" cy="1391940"/>
            </a:xfrm>
            <a:custGeom>
              <a:avLst/>
              <a:gdLst>
                <a:gd name="T0" fmla="*/ 1333864 w 9526"/>
                <a:gd name="T1" fmla="*/ 1755775 h 5971"/>
                <a:gd name="T2" fmla="*/ 2798763 w 9526"/>
                <a:gd name="T3" fmla="*/ 873624 h 5971"/>
                <a:gd name="T4" fmla="*/ 1132903 w 9526"/>
                <a:gd name="T5" fmla="*/ 0 h 5971"/>
                <a:gd name="T6" fmla="*/ 395752 w 9526"/>
                <a:gd name="T7" fmla="*/ 677492 h 5971"/>
                <a:gd name="T8" fmla="*/ 0 w 9526"/>
                <a:gd name="T9" fmla="*/ 1079753 h 5971"/>
                <a:gd name="T10" fmla="*/ 1333864 w 9526"/>
                <a:gd name="T11" fmla="*/ 1755775 h 59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526" h="5971">
                  <a:moveTo>
                    <a:pt x="4540" y="5971"/>
                  </a:moveTo>
                  <a:cubicBezTo>
                    <a:pt x="6209" y="4895"/>
                    <a:pt x="7884" y="3889"/>
                    <a:pt x="9526" y="2971"/>
                  </a:cubicBezTo>
                  <a:cubicBezTo>
                    <a:pt x="7815" y="1655"/>
                    <a:pt x="5911" y="655"/>
                    <a:pt x="3856" y="0"/>
                  </a:cubicBezTo>
                  <a:cubicBezTo>
                    <a:pt x="2977" y="762"/>
                    <a:pt x="2131" y="1536"/>
                    <a:pt x="1347" y="2304"/>
                  </a:cubicBezTo>
                  <a:cubicBezTo>
                    <a:pt x="893" y="2745"/>
                    <a:pt x="443" y="3206"/>
                    <a:pt x="0" y="3672"/>
                  </a:cubicBezTo>
                  <a:cubicBezTo>
                    <a:pt x="1620" y="4185"/>
                    <a:pt x="3145" y="4956"/>
                    <a:pt x="4540" y="5971"/>
                  </a:cubicBezTo>
                  <a:close/>
                </a:path>
              </a:pathLst>
            </a:custGeom>
            <a:grpFill/>
            <a:ln w="12700" cap="flat">
              <a:noFill/>
              <a:prstDash val="solid"/>
              <a:miter lim="800000"/>
              <a:headEnd/>
              <a:tailEnd/>
            </a:ln>
          </p:spPr>
          <p:txBody>
            <a:bodyPr/>
            <a:lstStyle/>
            <a:p>
              <a:endParaRPr lang="en-US"/>
            </a:p>
          </p:txBody>
        </p:sp>
        <p:sp>
          <p:nvSpPr>
            <p:cNvPr id="56" name="Freeform 15"/>
            <p:cNvSpPr>
              <a:spLocks/>
            </p:cNvSpPr>
            <p:nvPr/>
          </p:nvSpPr>
          <p:spPr bwMode="auto">
            <a:xfrm>
              <a:off x="2284583" y="2865440"/>
              <a:ext cx="3012932" cy="1603374"/>
            </a:xfrm>
            <a:custGeom>
              <a:avLst/>
              <a:gdLst>
                <a:gd name="T0" fmla="*/ 2617217 w 12931"/>
                <a:gd name="T1" fmla="*/ 2022475 h 6883"/>
                <a:gd name="T2" fmla="*/ 3756095 w 12931"/>
                <a:gd name="T3" fmla="*/ 1706307 h 6883"/>
                <a:gd name="T4" fmla="*/ 3800475 w 12931"/>
                <a:gd name="T5" fmla="*/ 1693085 h 6883"/>
                <a:gd name="T6" fmla="*/ 3784310 w 12931"/>
                <a:gd name="T7" fmla="*/ 1649597 h 6883"/>
                <a:gd name="T8" fmla="*/ 2963730 w 12931"/>
                <a:gd name="T9" fmla="*/ 333504 h 6883"/>
                <a:gd name="T10" fmla="*/ 2615747 w 12931"/>
                <a:gd name="T11" fmla="*/ 19687 h 6883"/>
                <a:gd name="T12" fmla="*/ 2590765 w 12931"/>
                <a:gd name="T13" fmla="*/ 0 h 6883"/>
                <a:gd name="T14" fmla="*/ 2564020 w 12931"/>
                <a:gd name="T15" fmla="*/ 17336 h 6883"/>
                <a:gd name="T16" fmla="*/ 1452768 w 12931"/>
                <a:gd name="T17" fmla="*/ 781311 h 6883"/>
                <a:gd name="T18" fmla="*/ 31448 w 12931"/>
                <a:gd name="T19" fmla="*/ 1862628 h 6883"/>
                <a:gd name="T20" fmla="*/ 0 w 12931"/>
                <a:gd name="T21" fmla="*/ 1887604 h 6883"/>
                <a:gd name="T22" fmla="*/ 22925 w 12931"/>
                <a:gd name="T23" fmla="*/ 1920808 h 6883"/>
                <a:gd name="T24" fmla="*/ 86408 w 12931"/>
                <a:gd name="T25" fmla="*/ 2022475 h 68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931" h="6883">
                  <a:moveTo>
                    <a:pt x="8905" y="6883"/>
                  </a:moveTo>
                  <a:cubicBezTo>
                    <a:pt x="10184" y="6550"/>
                    <a:pt x="11480" y="6191"/>
                    <a:pt x="12780" y="5807"/>
                  </a:cubicBezTo>
                  <a:cubicBezTo>
                    <a:pt x="12931" y="5762"/>
                    <a:pt x="12931" y="5762"/>
                    <a:pt x="12931" y="5762"/>
                  </a:cubicBezTo>
                  <a:cubicBezTo>
                    <a:pt x="12876" y="5614"/>
                    <a:pt x="12876" y="5614"/>
                    <a:pt x="12876" y="5614"/>
                  </a:cubicBezTo>
                  <a:cubicBezTo>
                    <a:pt x="12244" y="3910"/>
                    <a:pt x="11305" y="2403"/>
                    <a:pt x="10084" y="1135"/>
                  </a:cubicBezTo>
                  <a:cubicBezTo>
                    <a:pt x="9711" y="761"/>
                    <a:pt x="9312" y="402"/>
                    <a:pt x="8900" y="67"/>
                  </a:cubicBezTo>
                  <a:cubicBezTo>
                    <a:pt x="8815" y="0"/>
                    <a:pt x="8815" y="0"/>
                    <a:pt x="8815" y="0"/>
                  </a:cubicBezTo>
                  <a:cubicBezTo>
                    <a:pt x="8724" y="59"/>
                    <a:pt x="8724" y="59"/>
                    <a:pt x="8724" y="59"/>
                  </a:cubicBezTo>
                  <a:cubicBezTo>
                    <a:pt x="7459" y="889"/>
                    <a:pt x="6186" y="1764"/>
                    <a:pt x="4943" y="2659"/>
                  </a:cubicBezTo>
                  <a:cubicBezTo>
                    <a:pt x="3317" y="3830"/>
                    <a:pt x="1689" y="5068"/>
                    <a:pt x="107" y="6339"/>
                  </a:cubicBezTo>
                  <a:cubicBezTo>
                    <a:pt x="0" y="6424"/>
                    <a:pt x="0" y="6424"/>
                    <a:pt x="0" y="6424"/>
                  </a:cubicBezTo>
                  <a:cubicBezTo>
                    <a:pt x="78" y="6537"/>
                    <a:pt x="78" y="6537"/>
                    <a:pt x="78" y="6537"/>
                  </a:cubicBezTo>
                  <a:cubicBezTo>
                    <a:pt x="154" y="6650"/>
                    <a:pt x="226" y="6766"/>
                    <a:pt x="294" y="6883"/>
                  </a:cubicBezTo>
                </a:path>
              </a:pathLst>
            </a:custGeom>
            <a:grpFill/>
            <a:ln w="12700" cap="flat">
              <a:noFill/>
              <a:prstDash val="solid"/>
              <a:miter lim="800000"/>
              <a:headEnd/>
              <a:tailEnd/>
            </a:ln>
          </p:spPr>
          <p:txBody>
            <a:bodyPr/>
            <a:lstStyle/>
            <a:p>
              <a:endParaRPr lang="en-US"/>
            </a:p>
          </p:txBody>
        </p:sp>
        <p:sp>
          <p:nvSpPr>
            <p:cNvPr id="57" name="Freeform 16"/>
            <p:cNvSpPr>
              <a:spLocks/>
            </p:cNvSpPr>
            <p:nvPr/>
          </p:nvSpPr>
          <p:spPr bwMode="auto">
            <a:xfrm>
              <a:off x="5013087" y="4371906"/>
              <a:ext cx="366234" cy="96908"/>
            </a:xfrm>
            <a:custGeom>
              <a:avLst/>
              <a:gdLst>
                <a:gd name="T0" fmla="*/ 461963 w 1569"/>
                <a:gd name="T1" fmla="*/ 122238 h 420"/>
                <a:gd name="T2" fmla="*/ 438997 w 1569"/>
                <a:gd name="T3" fmla="*/ 41037 h 420"/>
                <a:gd name="T4" fmla="*/ 426631 w 1569"/>
                <a:gd name="T5" fmla="*/ 0 h 420"/>
                <a:gd name="T6" fmla="*/ 384822 w 1569"/>
                <a:gd name="T7" fmla="*/ 11933 h 420"/>
                <a:gd name="T8" fmla="*/ 0 w 1569"/>
                <a:gd name="T9" fmla="*/ 122238 h 4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9" h="420">
                  <a:moveTo>
                    <a:pt x="1569" y="420"/>
                  </a:moveTo>
                  <a:cubicBezTo>
                    <a:pt x="1544" y="326"/>
                    <a:pt x="1518" y="233"/>
                    <a:pt x="1491" y="141"/>
                  </a:cubicBezTo>
                  <a:cubicBezTo>
                    <a:pt x="1449" y="0"/>
                    <a:pt x="1449" y="0"/>
                    <a:pt x="1449" y="0"/>
                  </a:cubicBezTo>
                  <a:cubicBezTo>
                    <a:pt x="1307" y="41"/>
                    <a:pt x="1307" y="41"/>
                    <a:pt x="1307" y="41"/>
                  </a:cubicBezTo>
                  <a:cubicBezTo>
                    <a:pt x="870" y="170"/>
                    <a:pt x="435" y="296"/>
                    <a:pt x="0" y="420"/>
                  </a:cubicBezTo>
                </a:path>
              </a:pathLst>
            </a:custGeom>
            <a:grpFill/>
            <a:ln w="12700" cap="flat">
              <a:noFill/>
              <a:prstDash val="solid"/>
              <a:miter lim="800000"/>
              <a:headEnd/>
              <a:tailEnd/>
            </a:ln>
          </p:spPr>
          <p:txBody>
            <a:bodyPr/>
            <a:lstStyle/>
            <a:p>
              <a:endParaRPr lang="en-US"/>
            </a:p>
          </p:txBody>
        </p:sp>
        <p:sp>
          <p:nvSpPr>
            <p:cNvPr id="58" name="Freeform 17"/>
            <p:cNvSpPr>
              <a:spLocks/>
            </p:cNvSpPr>
            <p:nvPr/>
          </p:nvSpPr>
          <p:spPr bwMode="auto">
            <a:xfrm>
              <a:off x="1155678" y="2105285"/>
              <a:ext cx="1675110" cy="1770759"/>
            </a:xfrm>
            <a:custGeom>
              <a:avLst/>
              <a:gdLst>
                <a:gd name="T0" fmla="*/ 0 w 7189"/>
                <a:gd name="T1" fmla="*/ 2160423 h 7599"/>
                <a:gd name="T2" fmla="*/ 112570 w 7189"/>
                <a:gd name="T3" fmla="*/ 2157484 h 7599"/>
                <a:gd name="T4" fmla="*/ 561674 w 7189"/>
                <a:gd name="T5" fmla="*/ 2223325 h 7599"/>
                <a:gd name="T6" fmla="*/ 595474 w 7189"/>
                <a:gd name="T7" fmla="*/ 2233613 h 7599"/>
                <a:gd name="T8" fmla="*/ 612227 w 7189"/>
                <a:gd name="T9" fmla="*/ 2202162 h 7599"/>
                <a:gd name="T10" fmla="*/ 976977 w 7189"/>
                <a:gd name="T11" fmla="*/ 1578432 h 7599"/>
                <a:gd name="T12" fmla="*/ 2061822 w 7189"/>
                <a:gd name="T13" fmla="*/ 136974 h 7599"/>
                <a:gd name="T14" fmla="*/ 2112963 w 7189"/>
                <a:gd name="T15" fmla="*/ 78187 h 7599"/>
                <a:gd name="T16" fmla="*/ 2036251 w 7189"/>
                <a:gd name="T17" fmla="*/ 65548 h 7599"/>
                <a:gd name="T18" fmla="*/ 1197708 w 7189"/>
                <a:gd name="T19" fmla="*/ 11463 h 7599"/>
                <a:gd name="T20" fmla="*/ 466151 w 7189"/>
                <a:gd name="T21" fmla="*/ 113165 h 7599"/>
                <a:gd name="T22" fmla="*/ 444107 w 7189"/>
                <a:gd name="T23" fmla="*/ 118456 h 7599"/>
                <a:gd name="T24" fmla="*/ 435878 w 7189"/>
                <a:gd name="T25" fmla="*/ 139913 h 7599"/>
                <a:gd name="T26" fmla="*/ 64074 w 7189"/>
                <a:gd name="T27" fmla="*/ 1516411 h 7599"/>
                <a:gd name="T28" fmla="*/ 2351 w 7189"/>
                <a:gd name="T29" fmla="*/ 2113394 h 7599"/>
                <a:gd name="T30" fmla="*/ 0 w 7189"/>
                <a:gd name="T31" fmla="*/ 2160423 h 75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189" h="7599">
                  <a:moveTo>
                    <a:pt x="0" y="7350"/>
                  </a:moveTo>
                  <a:cubicBezTo>
                    <a:pt x="383" y="7340"/>
                    <a:pt x="383" y="7340"/>
                    <a:pt x="383" y="7340"/>
                  </a:cubicBezTo>
                  <a:cubicBezTo>
                    <a:pt x="898" y="7340"/>
                    <a:pt x="1413" y="7416"/>
                    <a:pt x="1911" y="7564"/>
                  </a:cubicBezTo>
                  <a:cubicBezTo>
                    <a:pt x="2026" y="7599"/>
                    <a:pt x="2026" y="7599"/>
                    <a:pt x="2026" y="7599"/>
                  </a:cubicBezTo>
                  <a:cubicBezTo>
                    <a:pt x="2083" y="7492"/>
                    <a:pt x="2083" y="7492"/>
                    <a:pt x="2083" y="7492"/>
                  </a:cubicBezTo>
                  <a:cubicBezTo>
                    <a:pt x="2458" y="6791"/>
                    <a:pt x="2875" y="6078"/>
                    <a:pt x="3324" y="5370"/>
                  </a:cubicBezTo>
                  <a:cubicBezTo>
                    <a:pt x="4365" y="3730"/>
                    <a:pt x="5608" y="2079"/>
                    <a:pt x="7015" y="466"/>
                  </a:cubicBezTo>
                  <a:cubicBezTo>
                    <a:pt x="7189" y="266"/>
                    <a:pt x="7189" y="266"/>
                    <a:pt x="7189" y="266"/>
                  </a:cubicBezTo>
                  <a:cubicBezTo>
                    <a:pt x="6928" y="223"/>
                    <a:pt x="6928" y="223"/>
                    <a:pt x="6928" y="223"/>
                  </a:cubicBezTo>
                  <a:cubicBezTo>
                    <a:pt x="5979" y="62"/>
                    <a:pt x="5019" y="0"/>
                    <a:pt x="4075" y="39"/>
                  </a:cubicBezTo>
                  <a:cubicBezTo>
                    <a:pt x="3227" y="73"/>
                    <a:pt x="2389" y="190"/>
                    <a:pt x="1586" y="385"/>
                  </a:cubicBezTo>
                  <a:cubicBezTo>
                    <a:pt x="1511" y="403"/>
                    <a:pt x="1511" y="403"/>
                    <a:pt x="1511" y="403"/>
                  </a:cubicBezTo>
                  <a:cubicBezTo>
                    <a:pt x="1483" y="476"/>
                    <a:pt x="1483" y="476"/>
                    <a:pt x="1483" y="476"/>
                  </a:cubicBezTo>
                  <a:cubicBezTo>
                    <a:pt x="885" y="2025"/>
                    <a:pt x="458" y="3602"/>
                    <a:pt x="218" y="5159"/>
                  </a:cubicBezTo>
                  <a:cubicBezTo>
                    <a:pt x="114" y="5835"/>
                    <a:pt x="44" y="6518"/>
                    <a:pt x="8" y="7190"/>
                  </a:cubicBezTo>
                  <a:lnTo>
                    <a:pt x="0" y="7350"/>
                  </a:lnTo>
                  <a:close/>
                </a:path>
              </a:pathLst>
            </a:custGeom>
            <a:grpFill/>
            <a:ln w="12700" cap="flat">
              <a:noFill/>
              <a:prstDash val="solid"/>
              <a:miter lim="800000"/>
              <a:headEnd/>
              <a:tailEnd/>
            </a:ln>
          </p:spPr>
          <p:txBody>
            <a:bodyPr/>
            <a:lstStyle/>
            <a:p>
              <a:endParaRPr lang="en-US"/>
            </a:p>
          </p:txBody>
        </p:sp>
        <p:sp>
          <p:nvSpPr>
            <p:cNvPr id="59" name="Freeform 18"/>
            <p:cNvSpPr>
              <a:spLocks/>
            </p:cNvSpPr>
            <p:nvPr/>
          </p:nvSpPr>
          <p:spPr bwMode="auto">
            <a:xfrm>
              <a:off x="1719502" y="942399"/>
              <a:ext cx="2095461" cy="992984"/>
            </a:xfrm>
            <a:custGeom>
              <a:avLst/>
              <a:gdLst>
                <a:gd name="T0" fmla="*/ 2643188 w 8991"/>
                <a:gd name="T1" fmla="*/ 165928 h 4265"/>
                <a:gd name="T2" fmla="*/ 614715 w 8991"/>
                <a:gd name="T3" fmla="*/ 117765 h 4265"/>
                <a:gd name="T4" fmla="*/ 281634 w 8991"/>
                <a:gd name="T5" fmla="*/ 659014 h 4265"/>
                <a:gd name="T6" fmla="*/ 0 w 8991"/>
                <a:gd name="T7" fmla="*/ 1212891 h 4265"/>
                <a:gd name="T8" fmla="*/ 474486 w 8991"/>
                <a:gd name="T9" fmla="*/ 1163553 h 4265"/>
                <a:gd name="T10" fmla="*/ 1535172 w 8991"/>
                <a:gd name="T11" fmla="*/ 1252538 h 4265"/>
                <a:gd name="T12" fmla="*/ 2088151 w 8991"/>
                <a:gd name="T13" fmla="*/ 682802 h 4265"/>
                <a:gd name="T14" fmla="*/ 2643188 w 8991"/>
                <a:gd name="T15" fmla="*/ 165928 h 42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991" h="4265">
                  <a:moveTo>
                    <a:pt x="8991" y="565"/>
                  </a:moveTo>
                  <a:cubicBezTo>
                    <a:pt x="6703" y="60"/>
                    <a:pt x="4329" y="0"/>
                    <a:pt x="2091" y="401"/>
                  </a:cubicBezTo>
                  <a:cubicBezTo>
                    <a:pt x="1684" y="1013"/>
                    <a:pt x="1303" y="1632"/>
                    <a:pt x="958" y="2244"/>
                  </a:cubicBezTo>
                  <a:cubicBezTo>
                    <a:pt x="611" y="2859"/>
                    <a:pt x="294" y="3493"/>
                    <a:pt x="0" y="4130"/>
                  </a:cubicBezTo>
                  <a:cubicBezTo>
                    <a:pt x="531" y="4046"/>
                    <a:pt x="1071" y="3985"/>
                    <a:pt x="1614" y="3962"/>
                  </a:cubicBezTo>
                  <a:cubicBezTo>
                    <a:pt x="2813" y="3914"/>
                    <a:pt x="4025" y="4017"/>
                    <a:pt x="5222" y="4265"/>
                  </a:cubicBezTo>
                  <a:cubicBezTo>
                    <a:pt x="5825" y="3611"/>
                    <a:pt x="6457" y="2958"/>
                    <a:pt x="7103" y="2325"/>
                  </a:cubicBezTo>
                  <a:cubicBezTo>
                    <a:pt x="7694" y="1747"/>
                    <a:pt x="8328" y="1156"/>
                    <a:pt x="8991" y="565"/>
                  </a:cubicBezTo>
                  <a:close/>
                </a:path>
              </a:pathLst>
            </a:custGeom>
            <a:grpFill/>
            <a:ln w="12700" cap="flat">
              <a:noFill/>
              <a:prstDash val="solid"/>
              <a:miter lim="800000"/>
              <a:headEnd/>
              <a:tailEnd/>
            </a:ln>
          </p:spPr>
          <p:txBody>
            <a:bodyPr/>
            <a:lstStyle/>
            <a:p>
              <a:endParaRPr lang="en-US"/>
            </a:p>
          </p:txBody>
        </p:sp>
        <p:sp>
          <p:nvSpPr>
            <p:cNvPr id="60" name="Freeform 19"/>
            <p:cNvSpPr>
              <a:spLocks/>
            </p:cNvSpPr>
            <p:nvPr/>
          </p:nvSpPr>
          <p:spPr bwMode="auto">
            <a:xfrm>
              <a:off x="333854" y="2256310"/>
              <a:ext cx="976623" cy="1784603"/>
            </a:xfrm>
            <a:custGeom>
              <a:avLst/>
              <a:gdLst>
                <a:gd name="T0" fmla="*/ 222324 w 4189"/>
                <a:gd name="T1" fmla="*/ 2199080 h 7663"/>
                <a:gd name="T2" fmla="*/ 240557 w 4189"/>
                <a:gd name="T3" fmla="*/ 2251075 h 7663"/>
                <a:gd name="T4" fmla="*/ 286728 w 4189"/>
                <a:gd name="T5" fmla="*/ 2221405 h 7663"/>
                <a:gd name="T6" fmla="*/ 796956 w 4189"/>
                <a:gd name="T7" fmla="*/ 2006374 h 7663"/>
                <a:gd name="T8" fmla="*/ 829305 w 4189"/>
                <a:gd name="T9" fmla="*/ 1999030 h 7663"/>
                <a:gd name="T10" fmla="*/ 830775 w 4189"/>
                <a:gd name="T11" fmla="*/ 1966129 h 7663"/>
                <a:gd name="T12" fmla="*/ 894885 w 4189"/>
                <a:gd name="T13" fmla="*/ 1311340 h 7663"/>
                <a:gd name="T14" fmla="*/ 1201904 w 4189"/>
                <a:gd name="T15" fmla="*/ 86365 h 7663"/>
                <a:gd name="T16" fmla="*/ 1231900 w 4189"/>
                <a:gd name="T17" fmla="*/ 0 h 7663"/>
                <a:gd name="T18" fmla="*/ 1146323 w 4189"/>
                <a:gd name="T19" fmla="*/ 31138 h 7663"/>
                <a:gd name="T20" fmla="*/ 33231 w 4189"/>
                <a:gd name="T21" fmla="*/ 705609 h 7663"/>
                <a:gd name="T22" fmla="*/ 20292 w 4189"/>
                <a:gd name="T23" fmla="*/ 717653 h 7663"/>
                <a:gd name="T24" fmla="*/ 19703 w 4189"/>
                <a:gd name="T25" fmla="*/ 735572 h 7663"/>
                <a:gd name="T26" fmla="*/ 222324 w 4189"/>
                <a:gd name="T27" fmla="*/ 2199080 h 76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89" h="7663">
                  <a:moveTo>
                    <a:pt x="756" y="7486"/>
                  </a:moveTo>
                  <a:cubicBezTo>
                    <a:pt x="818" y="7663"/>
                    <a:pt x="818" y="7663"/>
                    <a:pt x="818" y="7663"/>
                  </a:cubicBezTo>
                  <a:cubicBezTo>
                    <a:pt x="975" y="7562"/>
                    <a:pt x="975" y="7562"/>
                    <a:pt x="975" y="7562"/>
                  </a:cubicBezTo>
                  <a:cubicBezTo>
                    <a:pt x="1511" y="7217"/>
                    <a:pt x="2095" y="6971"/>
                    <a:pt x="2710" y="6830"/>
                  </a:cubicBezTo>
                  <a:cubicBezTo>
                    <a:pt x="2820" y="6805"/>
                    <a:pt x="2820" y="6805"/>
                    <a:pt x="2820" y="6805"/>
                  </a:cubicBezTo>
                  <a:cubicBezTo>
                    <a:pt x="2825" y="6693"/>
                    <a:pt x="2825" y="6693"/>
                    <a:pt x="2825" y="6693"/>
                  </a:cubicBezTo>
                  <a:cubicBezTo>
                    <a:pt x="2857" y="5957"/>
                    <a:pt x="2931" y="5208"/>
                    <a:pt x="3043" y="4464"/>
                  </a:cubicBezTo>
                  <a:cubicBezTo>
                    <a:pt x="3252" y="3078"/>
                    <a:pt x="3603" y="1674"/>
                    <a:pt x="4087" y="294"/>
                  </a:cubicBezTo>
                  <a:cubicBezTo>
                    <a:pt x="4189" y="0"/>
                    <a:pt x="4189" y="0"/>
                    <a:pt x="4189" y="0"/>
                  </a:cubicBezTo>
                  <a:cubicBezTo>
                    <a:pt x="3898" y="106"/>
                    <a:pt x="3898" y="106"/>
                    <a:pt x="3898" y="106"/>
                  </a:cubicBezTo>
                  <a:cubicBezTo>
                    <a:pt x="2467" y="621"/>
                    <a:pt x="1194" y="1394"/>
                    <a:pt x="113" y="2402"/>
                  </a:cubicBezTo>
                  <a:cubicBezTo>
                    <a:pt x="69" y="2443"/>
                    <a:pt x="69" y="2443"/>
                    <a:pt x="69" y="2443"/>
                  </a:cubicBezTo>
                  <a:cubicBezTo>
                    <a:pt x="67" y="2504"/>
                    <a:pt x="67" y="2504"/>
                    <a:pt x="67" y="2504"/>
                  </a:cubicBezTo>
                  <a:cubicBezTo>
                    <a:pt x="0" y="4311"/>
                    <a:pt x="232" y="5986"/>
                    <a:pt x="756" y="7486"/>
                  </a:cubicBezTo>
                  <a:close/>
                </a:path>
              </a:pathLst>
            </a:custGeom>
            <a:grpFill/>
            <a:ln w="12700" cap="flat">
              <a:noFill/>
              <a:prstDash val="solid"/>
              <a:miter lim="800000"/>
              <a:headEnd/>
              <a:tailEnd/>
            </a:ln>
          </p:spPr>
          <p:txBody>
            <a:bodyPr/>
            <a:lstStyle/>
            <a:p>
              <a:endParaRPr lang="en-US"/>
            </a:p>
          </p:txBody>
        </p:sp>
      </p:grpSp>
    </p:spTree>
    <p:extLst>
      <p:ext uri="{BB962C8B-B14F-4D97-AF65-F5344CB8AC3E}">
        <p14:creationId xmlns:p14="http://schemas.microsoft.com/office/powerpoint/2010/main" val="16281948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1" name="Rectangle 20"/>
          <p:cNvSpPr/>
          <p:nvPr userDrawn="1"/>
        </p:nvSpPr>
        <p:spPr>
          <a:xfrm>
            <a:off x="0" y="0"/>
            <a:ext cx="9144000" cy="5143500"/>
          </a:xfrm>
          <a:prstGeom prst="rect">
            <a:avLst/>
          </a:prstGeom>
          <a:solidFill>
            <a:srgbClr val="00558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 name="Title 1"/>
          <p:cNvSpPr>
            <a:spLocks noGrp="1"/>
          </p:cNvSpPr>
          <p:nvPr userDrawn="1">
            <p:ph type="ctrTitle"/>
          </p:nvPr>
        </p:nvSpPr>
        <p:spPr>
          <a:xfrm>
            <a:off x="553720" y="660400"/>
            <a:ext cx="7167880" cy="2783840"/>
          </a:xfrm>
          <a:prstGeom prst="rect">
            <a:avLst/>
          </a:prstGeom>
        </p:spPr>
        <p:txBody>
          <a:bodyPr/>
          <a:lstStyle>
            <a:lvl1pPr algn="l">
              <a:defRPr sz="2800">
                <a:solidFill>
                  <a:schemeClr val="bg1"/>
                </a:solidFill>
              </a:defRPr>
            </a:lvl1pPr>
          </a:lstStyle>
          <a:p>
            <a:r>
              <a:rPr lang="en-GB"/>
              <a:t>Click to edit Master title style</a:t>
            </a:r>
            <a:endParaRPr lang="en-US"/>
          </a:p>
        </p:txBody>
      </p:sp>
      <p:sp>
        <p:nvSpPr>
          <p:cNvPr id="18" name="Subtitle 2"/>
          <p:cNvSpPr>
            <a:spLocks noGrp="1"/>
          </p:cNvSpPr>
          <p:nvPr>
            <p:ph type="subTitle" idx="1"/>
          </p:nvPr>
        </p:nvSpPr>
        <p:spPr>
          <a:xfrm>
            <a:off x="557806" y="3687840"/>
            <a:ext cx="4037106" cy="387983"/>
          </a:xfrm>
          <a:prstGeom prst="rect">
            <a:avLst/>
          </a:prstGeom>
        </p:spPr>
        <p:txBody>
          <a:bodyPr/>
          <a:lstStyle>
            <a:lvl1pPr marL="0" indent="0" algn="l">
              <a:buNone/>
              <a:defRPr sz="16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grpSp>
        <p:nvGrpSpPr>
          <p:cNvPr id="48" name="Group 47"/>
          <p:cNvGrpSpPr/>
          <p:nvPr userDrawn="1"/>
        </p:nvGrpSpPr>
        <p:grpSpPr>
          <a:xfrm>
            <a:off x="0" y="1647041"/>
            <a:ext cx="6593983" cy="3496459"/>
            <a:chOff x="-8467" y="942399"/>
            <a:chExt cx="6796088" cy="3526415"/>
          </a:xfrm>
          <a:solidFill>
            <a:schemeClr val="bg1">
              <a:alpha val="10000"/>
            </a:schemeClr>
          </a:solidFill>
        </p:grpSpPr>
        <p:sp>
          <p:nvSpPr>
            <p:cNvPr id="49" name="Freeform 8"/>
            <p:cNvSpPr>
              <a:spLocks/>
            </p:cNvSpPr>
            <p:nvPr/>
          </p:nvSpPr>
          <p:spPr bwMode="auto">
            <a:xfrm>
              <a:off x="6296792" y="2682952"/>
              <a:ext cx="490829" cy="1127647"/>
            </a:xfrm>
            <a:custGeom>
              <a:avLst/>
              <a:gdLst>
                <a:gd name="T0" fmla="*/ 0 w 2109"/>
                <a:gd name="T1" fmla="*/ 0 h 4845"/>
                <a:gd name="T2" fmla="*/ 619125 w 2109"/>
                <a:gd name="T3" fmla="*/ 1209847 h 4845"/>
                <a:gd name="T4" fmla="*/ 0 w 2109"/>
                <a:gd name="T5" fmla="*/ 1422400 h 4845"/>
                <a:gd name="T6" fmla="*/ 0 60000 65536"/>
                <a:gd name="T7" fmla="*/ 0 60000 65536"/>
                <a:gd name="T8" fmla="*/ 0 60000 65536"/>
              </a:gdLst>
              <a:ahLst/>
              <a:cxnLst>
                <a:cxn ang="T6">
                  <a:pos x="T0" y="T1"/>
                </a:cxn>
                <a:cxn ang="T7">
                  <a:pos x="T2" y="T3"/>
                </a:cxn>
                <a:cxn ang="T8">
                  <a:pos x="T4" y="T5"/>
                </a:cxn>
              </a:cxnLst>
              <a:rect l="0" t="0" r="r" b="b"/>
              <a:pathLst>
                <a:path w="2109" h="4845">
                  <a:moveTo>
                    <a:pt x="0" y="0"/>
                  </a:moveTo>
                  <a:cubicBezTo>
                    <a:pt x="871" y="1246"/>
                    <a:pt x="1577" y="2624"/>
                    <a:pt x="2109" y="4121"/>
                  </a:cubicBezTo>
                  <a:cubicBezTo>
                    <a:pt x="1408" y="4368"/>
                    <a:pt x="704" y="4610"/>
                    <a:pt x="0" y="4845"/>
                  </a:cubicBezTo>
                </a:path>
              </a:pathLst>
            </a:custGeom>
            <a:grpFill/>
            <a:ln w="12700" cap="flat">
              <a:noFill/>
              <a:prstDash val="solid"/>
              <a:miter lim="800000"/>
              <a:headEnd/>
              <a:tailEnd/>
            </a:ln>
          </p:spPr>
          <p:txBody>
            <a:bodyPr/>
            <a:lstStyle/>
            <a:p>
              <a:endParaRPr lang="en-US"/>
            </a:p>
          </p:txBody>
        </p:sp>
        <p:sp>
          <p:nvSpPr>
            <p:cNvPr id="50" name="Freeform 9"/>
            <p:cNvSpPr>
              <a:spLocks/>
            </p:cNvSpPr>
            <p:nvPr/>
          </p:nvSpPr>
          <p:spPr bwMode="auto">
            <a:xfrm>
              <a:off x="4616649" y="2088924"/>
              <a:ext cx="1680144" cy="1977159"/>
            </a:xfrm>
            <a:custGeom>
              <a:avLst/>
              <a:gdLst>
                <a:gd name="T0" fmla="*/ 2119313 w 7213"/>
                <a:gd name="T1" fmla="*/ 748924 h 8485"/>
                <a:gd name="T2" fmla="*/ 1571635 w 7213"/>
                <a:gd name="T3" fmla="*/ 97583 h 8485"/>
                <a:gd name="T4" fmla="*/ 1465567 w 7213"/>
                <a:gd name="T5" fmla="*/ 0 h 8485"/>
                <a:gd name="T6" fmla="*/ 0 w 7213"/>
                <a:gd name="T7" fmla="*/ 870609 h 8485"/>
                <a:gd name="T8" fmla="*/ 233586 w 7213"/>
                <a:gd name="T9" fmla="*/ 1087821 h 8485"/>
                <a:gd name="T10" fmla="*/ 236230 w 7213"/>
                <a:gd name="T11" fmla="*/ 1090172 h 8485"/>
                <a:gd name="T12" fmla="*/ 1116510 w 7213"/>
                <a:gd name="T13" fmla="*/ 2493963 h 8485"/>
                <a:gd name="T14" fmla="*/ 2119313 w 7213"/>
                <a:gd name="T15" fmla="*/ 2172996 h 848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13" h="8485">
                  <a:moveTo>
                    <a:pt x="7213" y="2548"/>
                  </a:moveTo>
                  <a:cubicBezTo>
                    <a:pt x="6658" y="1755"/>
                    <a:pt x="6037" y="1014"/>
                    <a:pt x="5349" y="332"/>
                  </a:cubicBezTo>
                  <a:cubicBezTo>
                    <a:pt x="5349" y="332"/>
                    <a:pt x="5108" y="110"/>
                    <a:pt x="4988" y="0"/>
                  </a:cubicBezTo>
                  <a:cubicBezTo>
                    <a:pt x="3356" y="895"/>
                    <a:pt x="1681" y="1891"/>
                    <a:pt x="0" y="2962"/>
                  </a:cubicBezTo>
                  <a:cubicBezTo>
                    <a:pt x="275" y="3202"/>
                    <a:pt x="544" y="3449"/>
                    <a:pt x="795" y="3701"/>
                  </a:cubicBezTo>
                  <a:cubicBezTo>
                    <a:pt x="804" y="3709"/>
                    <a:pt x="804" y="3709"/>
                    <a:pt x="804" y="3709"/>
                  </a:cubicBezTo>
                  <a:cubicBezTo>
                    <a:pt x="2111" y="5068"/>
                    <a:pt x="3117" y="6675"/>
                    <a:pt x="3800" y="8485"/>
                  </a:cubicBezTo>
                  <a:cubicBezTo>
                    <a:pt x="4933" y="8140"/>
                    <a:pt x="6073" y="7775"/>
                    <a:pt x="7213" y="7393"/>
                  </a:cubicBezTo>
                </a:path>
              </a:pathLst>
            </a:custGeom>
            <a:grpFill/>
            <a:ln w="12700" cap="flat">
              <a:noFill/>
              <a:prstDash val="solid"/>
              <a:miter lim="800000"/>
              <a:headEnd/>
              <a:tailEnd/>
            </a:ln>
          </p:spPr>
          <p:txBody>
            <a:bodyPr/>
            <a:lstStyle/>
            <a:p>
              <a:endParaRPr lang="en-US"/>
            </a:p>
          </p:txBody>
        </p:sp>
        <p:sp>
          <p:nvSpPr>
            <p:cNvPr id="51" name="Freeform 10"/>
            <p:cNvSpPr>
              <a:spLocks/>
            </p:cNvSpPr>
            <p:nvPr/>
          </p:nvSpPr>
          <p:spPr bwMode="auto">
            <a:xfrm>
              <a:off x="-8467" y="2995069"/>
              <a:ext cx="398956" cy="1473745"/>
            </a:xfrm>
            <a:custGeom>
              <a:avLst/>
              <a:gdLst>
                <a:gd name="T0" fmla="*/ 0 w 1709"/>
                <a:gd name="T1" fmla="*/ 333532 h 6326"/>
                <a:gd name="T2" fmla="*/ 166666 w 1709"/>
                <a:gd name="T3" fmla="*/ 98149 h 6326"/>
                <a:gd name="T4" fmla="*/ 241166 w 1709"/>
                <a:gd name="T5" fmla="*/ 0 h 6326"/>
                <a:gd name="T6" fmla="*/ 244699 w 1709"/>
                <a:gd name="T7" fmla="*/ 122834 h 6326"/>
                <a:gd name="T8" fmla="*/ 469964 w 1709"/>
                <a:gd name="T9" fmla="*/ 1366746 h 6326"/>
                <a:gd name="T10" fmla="*/ 490871 w 1709"/>
                <a:gd name="T11" fmla="*/ 1422286 h 6326"/>
                <a:gd name="T12" fmla="*/ 503238 w 1709"/>
                <a:gd name="T13" fmla="*/ 1454317 h 6326"/>
                <a:gd name="T14" fmla="*/ 482037 w 1709"/>
                <a:gd name="T15" fmla="*/ 1474299 h 6326"/>
                <a:gd name="T16" fmla="*/ 177856 w 1709"/>
                <a:gd name="T17" fmla="*/ 1858963 h 63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09" h="6326">
                  <a:moveTo>
                    <a:pt x="0" y="1135"/>
                  </a:moveTo>
                  <a:cubicBezTo>
                    <a:pt x="179" y="863"/>
                    <a:pt x="367" y="596"/>
                    <a:pt x="566" y="334"/>
                  </a:cubicBezTo>
                  <a:cubicBezTo>
                    <a:pt x="819" y="0"/>
                    <a:pt x="819" y="0"/>
                    <a:pt x="819" y="0"/>
                  </a:cubicBezTo>
                  <a:cubicBezTo>
                    <a:pt x="831" y="418"/>
                    <a:pt x="831" y="418"/>
                    <a:pt x="831" y="418"/>
                  </a:cubicBezTo>
                  <a:cubicBezTo>
                    <a:pt x="877" y="1933"/>
                    <a:pt x="1134" y="3357"/>
                    <a:pt x="1596" y="4651"/>
                  </a:cubicBezTo>
                  <a:cubicBezTo>
                    <a:pt x="1667" y="4840"/>
                    <a:pt x="1667" y="4840"/>
                    <a:pt x="1667" y="4840"/>
                  </a:cubicBezTo>
                  <a:cubicBezTo>
                    <a:pt x="1709" y="4949"/>
                    <a:pt x="1709" y="4949"/>
                    <a:pt x="1709" y="4949"/>
                  </a:cubicBezTo>
                  <a:cubicBezTo>
                    <a:pt x="1637" y="5017"/>
                    <a:pt x="1637" y="5017"/>
                    <a:pt x="1637" y="5017"/>
                  </a:cubicBezTo>
                  <a:cubicBezTo>
                    <a:pt x="1228" y="5402"/>
                    <a:pt x="882" y="5841"/>
                    <a:pt x="604" y="6326"/>
                  </a:cubicBezTo>
                </a:path>
              </a:pathLst>
            </a:custGeom>
            <a:grpFill/>
            <a:ln w="12700" cap="flat">
              <a:noFill/>
              <a:prstDash val="solid"/>
              <a:miter lim="800000"/>
              <a:headEnd/>
              <a:tailEnd/>
            </a:ln>
          </p:spPr>
          <p:txBody>
            <a:bodyPr/>
            <a:lstStyle/>
            <a:p>
              <a:endParaRPr lang="en-US"/>
            </a:p>
          </p:txBody>
        </p:sp>
        <p:sp>
          <p:nvSpPr>
            <p:cNvPr id="52" name="Freeform 11"/>
            <p:cNvSpPr>
              <a:spLocks/>
            </p:cNvSpPr>
            <p:nvPr/>
          </p:nvSpPr>
          <p:spPr bwMode="auto">
            <a:xfrm>
              <a:off x="1783687" y="2209743"/>
              <a:ext cx="2411353" cy="2021207"/>
            </a:xfrm>
            <a:custGeom>
              <a:avLst/>
              <a:gdLst>
                <a:gd name="T0" fmla="*/ 0 w 10355"/>
                <a:gd name="T1" fmla="*/ 2179096 h 8679"/>
                <a:gd name="T2" fmla="*/ 39361 w 10355"/>
                <a:gd name="T3" fmla="*/ 2199366 h 8679"/>
                <a:gd name="T4" fmla="*/ 471448 w 10355"/>
                <a:gd name="T5" fmla="*/ 2520737 h 8679"/>
                <a:gd name="T6" fmla="*/ 499060 w 10355"/>
                <a:gd name="T7" fmla="*/ 2549525 h 8679"/>
                <a:gd name="T8" fmla="*/ 529902 w 10355"/>
                <a:gd name="T9" fmla="*/ 2524262 h 8679"/>
                <a:gd name="T10" fmla="*/ 1964515 w 10355"/>
                <a:gd name="T11" fmla="*/ 1432364 h 8679"/>
                <a:gd name="T12" fmla="*/ 2988190 w 10355"/>
                <a:gd name="T13" fmla="*/ 725582 h 8679"/>
                <a:gd name="T14" fmla="*/ 3041650 w 10355"/>
                <a:gd name="T15" fmla="*/ 690331 h 8679"/>
                <a:gd name="T16" fmla="*/ 2989071 w 10355"/>
                <a:gd name="T17" fmla="*/ 653611 h 8679"/>
                <a:gd name="T18" fmla="*/ 1582657 w 10355"/>
                <a:gd name="T19" fmla="*/ 6463 h 8679"/>
                <a:gd name="T20" fmla="*/ 1557395 w 10355"/>
                <a:gd name="T21" fmla="*/ 0 h 8679"/>
                <a:gd name="T22" fmla="*/ 1539477 w 10355"/>
                <a:gd name="T23" fmla="*/ 19388 h 8679"/>
                <a:gd name="T24" fmla="*/ 370403 w 10355"/>
                <a:gd name="T25" fmla="*/ 1546342 h 8679"/>
                <a:gd name="T26" fmla="*/ 20855 w 10355"/>
                <a:gd name="T27" fmla="*/ 2140026 h 8679"/>
                <a:gd name="T28" fmla="*/ 0 w 10355"/>
                <a:gd name="T29" fmla="*/ 2179096 h 86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55" h="8679">
                  <a:moveTo>
                    <a:pt x="0" y="7418"/>
                  </a:moveTo>
                  <a:cubicBezTo>
                    <a:pt x="134" y="7487"/>
                    <a:pt x="134" y="7487"/>
                    <a:pt x="134" y="7487"/>
                  </a:cubicBezTo>
                  <a:cubicBezTo>
                    <a:pt x="680" y="7767"/>
                    <a:pt x="1175" y="8135"/>
                    <a:pt x="1605" y="8581"/>
                  </a:cubicBezTo>
                  <a:cubicBezTo>
                    <a:pt x="1699" y="8679"/>
                    <a:pt x="1699" y="8679"/>
                    <a:pt x="1699" y="8679"/>
                  </a:cubicBezTo>
                  <a:cubicBezTo>
                    <a:pt x="1804" y="8593"/>
                    <a:pt x="1804" y="8593"/>
                    <a:pt x="1804" y="8593"/>
                  </a:cubicBezTo>
                  <a:cubicBezTo>
                    <a:pt x="3402" y="7309"/>
                    <a:pt x="5045" y="6058"/>
                    <a:pt x="6688" y="4876"/>
                  </a:cubicBezTo>
                  <a:cubicBezTo>
                    <a:pt x="7830" y="4054"/>
                    <a:pt x="9003" y="3244"/>
                    <a:pt x="10173" y="2470"/>
                  </a:cubicBezTo>
                  <a:cubicBezTo>
                    <a:pt x="10355" y="2350"/>
                    <a:pt x="10355" y="2350"/>
                    <a:pt x="10355" y="2350"/>
                  </a:cubicBezTo>
                  <a:cubicBezTo>
                    <a:pt x="10176" y="2225"/>
                    <a:pt x="10176" y="2225"/>
                    <a:pt x="10176" y="2225"/>
                  </a:cubicBezTo>
                  <a:cubicBezTo>
                    <a:pt x="8706" y="1199"/>
                    <a:pt x="7096" y="458"/>
                    <a:pt x="5388" y="22"/>
                  </a:cubicBezTo>
                  <a:cubicBezTo>
                    <a:pt x="5302" y="0"/>
                    <a:pt x="5302" y="0"/>
                    <a:pt x="5302" y="0"/>
                  </a:cubicBezTo>
                  <a:cubicBezTo>
                    <a:pt x="5241" y="66"/>
                    <a:pt x="5241" y="66"/>
                    <a:pt x="5241" y="66"/>
                  </a:cubicBezTo>
                  <a:cubicBezTo>
                    <a:pt x="3710" y="1778"/>
                    <a:pt x="2371" y="3526"/>
                    <a:pt x="1261" y="5264"/>
                  </a:cubicBezTo>
                  <a:cubicBezTo>
                    <a:pt x="832" y="5934"/>
                    <a:pt x="432" y="6615"/>
                    <a:pt x="71" y="7285"/>
                  </a:cubicBezTo>
                  <a:lnTo>
                    <a:pt x="0" y="7418"/>
                  </a:lnTo>
                  <a:close/>
                </a:path>
              </a:pathLst>
            </a:custGeom>
            <a:grpFill/>
            <a:ln w="12700" cap="flat">
              <a:noFill/>
              <a:prstDash val="solid"/>
              <a:miter lim="800000"/>
              <a:headEnd/>
              <a:tailEnd/>
            </a:ln>
          </p:spPr>
          <p:txBody>
            <a:bodyPr/>
            <a:lstStyle/>
            <a:p>
              <a:endParaRPr lang="en-US"/>
            </a:p>
          </p:txBody>
        </p:sp>
        <p:sp>
          <p:nvSpPr>
            <p:cNvPr id="53" name="Freeform 12"/>
            <p:cNvSpPr>
              <a:spLocks/>
            </p:cNvSpPr>
            <p:nvPr/>
          </p:nvSpPr>
          <p:spPr bwMode="auto">
            <a:xfrm>
              <a:off x="-8467" y="2122905"/>
              <a:ext cx="200107" cy="723658"/>
            </a:xfrm>
            <a:custGeom>
              <a:avLst/>
              <a:gdLst>
                <a:gd name="T0" fmla="*/ 0 w 857"/>
                <a:gd name="T1" fmla="*/ 912813 h 3106"/>
                <a:gd name="T2" fmla="*/ 156101 w 857"/>
                <a:gd name="T3" fmla="*/ 744122 h 3106"/>
                <a:gd name="T4" fmla="*/ 179664 w 857"/>
                <a:gd name="T5" fmla="*/ 475509 h 3106"/>
                <a:gd name="T6" fmla="*/ 252413 w 857"/>
                <a:gd name="T7" fmla="*/ 0 h 3106"/>
                <a:gd name="T8" fmla="*/ 240926 w 857"/>
                <a:gd name="T9" fmla="*/ 12049 h 3106"/>
                <a:gd name="T10" fmla="*/ 0 w 857"/>
                <a:gd name="T11" fmla="*/ 312108 h 31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7" h="3106">
                  <a:moveTo>
                    <a:pt x="0" y="3106"/>
                  </a:moveTo>
                  <a:cubicBezTo>
                    <a:pt x="168" y="2912"/>
                    <a:pt x="346" y="2720"/>
                    <a:pt x="530" y="2532"/>
                  </a:cubicBezTo>
                  <a:cubicBezTo>
                    <a:pt x="550" y="2225"/>
                    <a:pt x="575" y="1919"/>
                    <a:pt x="610" y="1618"/>
                  </a:cubicBezTo>
                  <a:cubicBezTo>
                    <a:pt x="669" y="1092"/>
                    <a:pt x="753" y="550"/>
                    <a:pt x="857" y="0"/>
                  </a:cubicBezTo>
                  <a:cubicBezTo>
                    <a:pt x="845" y="13"/>
                    <a:pt x="831" y="28"/>
                    <a:pt x="818" y="41"/>
                  </a:cubicBezTo>
                  <a:cubicBezTo>
                    <a:pt x="533" y="375"/>
                    <a:pt x="261" y="715"/>
                    <a:pt x="0" y="1062"/>
                  </a:cubicBezTo>
                </a:path>
              </a:pathLst>
            </a:custGeom>
            <a:grpFill/>
            <a:ln w="12700" cap="flat">
              <a:noFill/>
              <a:prstDash val="solid"/>
              <a:miter lim="800000"/>
              <a:headEnd/>
              <a:tailEnd/>
            </a:ln>
          </p:spPr>
          <p:txBody>
            <a:bodyPr/>
            <a:lstStyle/>
            <a:p>
              <a:endParaRPr lang="en-US"/>
            </a:p>
          </p:txBody>
        </p:sp>
        <p:sp>
          <p:nvSpPr>
            <p:cNvPr id="54" name="Freeform 13"/>
            <p:cNvSpPr>
              <a:spLocks/>
            </p:cNvSpPr>
            <p:nvPr/>
          </p:nvSpPr>
          <p:spPr bwMode="auto">
            <a:xfrm>
              <a:off x="467259" y="1145023"/>
              <a:ext cx="1291257" cy="1266086"/>
            </a:xfrm>
            <a:custGeom>
              <a:avLst/>
              <a:gdLst>
                <a:gd name="T0" fmla="*/ 1628775 w 5541"/>
                <a:gd name="T1" fmla="*/ 0 h 5433"/>
                <a:gd name="T2" fmla="*/ 179309 w 5541"/>
                <a:gd name="T3" fmla="*/ 749276 h 5433"/>
                <a:gd name="T4" fmla="*/ 0 w 5541"/>
                <a:gd name="T5" fmla="*/ 1597025 h 5433"/>
                <a:gd name="T6" fmla="*/ 1090847 w 5541"/>
                <a:gd name="T7" fmla="*/ 1065859 h 5433"/>
                <a:gd name="T8" fmla="*/ 1506786 w 5541"/>
                <a:gd name="T9" fmla="*/ 210174 h 5433"/>
                <a:gd name="T10" fmla="*/ 1628775 w 5541"/>
                <a:gd name="T11" fmla="*/ 0 h 54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41" h="5433">
                  <a:moveTo>
                    <a:pt x="5541" y="0"/>
                  </a:moveTo>
                  <a:cubicBezTo>
                    <a:pt x="3728" y="558"/>
                    <a:pt x="2071" y="1412"/>
                    <a:pt x="610" y="2549"/>
                  </a:cubicBezTo>
                  <a:cubicBezTo>
                    <a:pt x="334" y="3539"/>
                    <a:pt x="131" y="4505"/>
                    <a:pt x="0" y="5433"/>
                  </a:cubicBezTo>
                  <a:cubicBezTo>
                    <a:pt x="1111" y="4631"/>
                    <a:pt x="2358" y="4025"/>
                    <a:pt x="3711" y="3626"/>
                  </a:cubicBezTo>
                  <a:cubicBezTo>
                    <a:pt x="4118" y="2644"/>
                    <a:pt x="4593" y="1665"/>
                    <a:pt x="5126" y="715"/>
                  </a:cubicBezTo>
                  <a:cubicBezTo>
                    <a:pt x="5257" y="481"/>
                    <a:pt x="5398" y="241"/>
                    <a:pt x="5541" y="0"/>
                  </a:cubicBezTo>
                  <a:close/>
                </a:path>
              </a:pathLst>
            </a:custGeom>
            <a:grpFill/>
            <a:ln w="12700" cap="flat">
              <a:noFill/>
              <a:prstDash val="solid"/>
              <a:miter lim="800000"/>
              <a:headEnd/>
              <a:tailEnd/>
            </a:ln>
          </p:spPr>
          <p:txBody>
            <a:bodyPr/>
            <a:lstStyle/>
            <a:p>
              <a:endParaRPr lang="en-US"/>
            </a:p>
          </p:txBody>
        </p:sp>
        <p:sp>
          <p:nvSpPr>
            <p:cNvPr id="55" name="Freeform 14"/>
            <p:cNvSpPr>
              <a:spLocks/>
            </p:cNvSpPr>
            <p:nvPr/>
          </p:nvSpPr>
          <p:spPr bwMode="auto">
            <a:xfrm>
              <a:off x="3291411" y="1172711"/>
              <a:ext cx="2218797" cy="1391940"/>
            </a:xfrm>
            <a:custGeom>
              <a:avLst/>
              <a:gdLst>
                <a:gd name="T0" fmla="*/ 1333864 w 9526"/>
                <a:gd name="T1" fmla="*/ 1755775 h 5971"/>
                <a:gd name="T2" fmla="*/ 2798763 w 9526"/>
                <a:gd name="T3" fmla="*/ 873624 h 5971"/>
                <a:gd name="T4" fmla="*/ 1132903 w 9526"/>
                <a:gd name="T5" fmla="*/ 0 h 5971"/>
                <a:gd name="T6" fmla="*/ 395752 w 9526"/>
                <a:gd name="T7" fmla="*/ 677492 h 5971"/>
                <a:gd name="T8" fmla="*/ 0 w 9526"/>
                <a:gd name="T9" fmla="*/ 1079753 h 5971"/>
                <a:gd name="T10" fmla="*/ 1333864 w 9526"/>
                <a:gd name="T11" fmla="*/ 1755775 h 59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526" h="5971">
                  <a:moveTo>
                    <a:pt x="4540" y="5971"/>
                  </a:moveTo>
                  <a:cubicBezTo>
                    <a:pt x="6209" y="4895"/>
                    <a:pt x="7884" y="3889"/>
                    <a:pt x="9526" y="2971"/>
                  </a:cubicBezTo>
                  <a:cubicBezTo>
                    <a:pt x="7815" y="1655"/>
                    <a:pt x="5911" y="655"/>
                    <a:pt x="3856" y="0"/>
                  </a:cubicBezTo>
                  <a:cubicBezTo>
                    <a:pt x="2977" y="762"/>
                    <a:pt x="2131" y="1536"/>
                    <a:pt x="1347" y="2304"/>
                  </a:cubicBezTo>
                  <a:cubicBezTo>
                    <a:pt x="893" y="2745"/>
                    <a:pt x="443" y="3206"/>
                    <a:pt x="0" y="3672"/>
                  </a:cubicBezTo>
                  <a:cubicBezTo>
                    <a:pt x="1620" y="4185"/>
                    <a:pt x="3145" y="4956"/>
                    <a:pt x="4540" y="5971"/>
                  </a:cubicBezTo>
                  <a:close/>
                </a:path>
              </a:pathLst>
            </a:custGeom>
            <a:grpFill/>
            <a:ln w="12700" cap="flat">
              <a:noFill/>
              <a:prstDash val="solid"/>
              <a:miter lim="800000"/>
              <a:headEnd/>
              <a:tailEnd/>
            </a:ln>
          </p:spPr>
          <p:txBody>
            <a:bodyPr/>
            <a:lstStyle/>
            <a:p>
              <a:endParaRPr lang="en-US"/>
            </a:p>
          </p:txBody>
        </p:sp>
        <p:sp>
          <p:nvSpPr>
            <p:cNvPr id="56" name="Freeform 15"/>
            <p:cNvSpPr>
              <a:spLocks/>
            </p:cNvSpPr>
            <p:nvPr/>
          </p:nvSpPr>
          <p:spPr bwMode="auto">
            <a:xfrm>
              <a:off x="2284583" y="2865440"/>
              <a:ext cx="3012932" cy="1603374"/>
            </a:xfrm>
            <a:custGeom>
              <a:avLst/>
              <a:gdLst>
                <a:gd name="T0" fmla="*/ 2617217 w 12931"/>
                <a:gd name="T1" fmla="*/ 2022475 h 6883"/>
                <a:gd name="T2" fmla="*/ 3756095 w 12931"/>
                <a:gd name="T3" fmla="*/ 1706307 h 6883"/>
                <a:gd name="T4" fmla="*/ 3800475 w 12931"/>
                <a:gd name="T5" fmla="*/ 1693085 h 6883"/>
                <a:gd name="T6" fmla="*/ 3784310 w 12931"/>
                <a:gd name="T7" fmla="*/ 1649597 h 6883"/>
                <a:gd name="T8" fmla="*/ 2963730 w 12931"/>
                <a:gd name="T9" fmla="*/ 333504 h 6883"/>
                <a:gd name="T10" fmla="*/ 2615747 w 12931"/>
                <a:gd name="T11" fmla="*/ 19687 h 6883"/>
                <a:gd name="T12" fmla="*/ 2590765 w 12931"/>
                <a:gd name="T13" fmla="*/ 0 h 6883"/>
                <a:gd name="T14" fmla="*/ 2564020 w 12931"/>
                <a:gd name="T15" fmla="*/ 17336 h 6883"/>
                <a:gd name="T16" fmla="*/ 1452768 w 12931"/>
                <a:gd name="T17" fmla="*/ 781311 h 6883"/>
                <a:gd name="T18" fmla="*/ 31448 w 12931"/>
                <a:gd name="T19" fmla="*/ 1862628 h 6883"/>
                <a:gd name="T20" fmla="*/ 0 w 12931"/>
                <a:gd name="T21" fmla="*/ 1887604 h 6883"/>
                <a:gd name="T22" fmla="*/ 22925 w 12931"/>
                <a:gd name="T23" fmla="*/ 1920808 h 6883"/>
                <a:gd name="T24" fmla="*/ 86408 w 12931"/>
                <a:gd name="T25" fmla="*/ 2022475 h 68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931" h="6883">
                  <a:moveTo>
                    <a:pt x="8905" y="6883"/>
                  </a:moveTo>
                  <a:cubicBezTo>
                    <a:pt x="10184" y="6550"/>
                    <a:pt x="11480" y="6191"/>
                    <a:pt x="12780" y="5807"/>
                  </a:cubicBezTo>
                  <a:cubicBezTo>
                    <a:pt x="12931" y="5762"/>
                    <a:pt x="12931" y="5762"/>
                    <a:pt x="12931" y="5762"/>
                  </a:cubicBezTo>
                  <a:cubicBezTo>
                    <a:pt x="12876" y="5614"/>
                    <a:pt x="12876" y="5614"/>
                    <a:pt x="12876" y="5614"/>
                  </a:cubicBezTo>
                  <a:cubicBezTo>
                    <a:pt x="12244" y="3910"/>
                    <a:pt x="11305" y="2403"/>
                    <a:pt x="10084" y="1135"/>
                  </a:cubicBezTo>
                  <a:cubicBezTo>
                    <a:pt x="9711" y="761"/>
                    <a:pt x="9312" y="402"/>
                    <a:pt x="8900" y="67"/>
                  </a:cubicBezTo>
                  <a:cubicBezTo>
                    <a:pt x="8815" y="0"/>
                    <a:pt x="8815" y="0"/>
                    <a:pt x="8815" y="0"/>
                  </a:cubicBezTo>
                  <a:cubicBezTo>
                    <a:pt x="8724" y="59"/>
                    <a:pt x="8724" y="59"/>
                    <a:pt x="8724" y="59"/>
                  </a:cubicBezTo>
                  <a:cubicBezTo>
                    <a:pt x="7459" y="889"/>
                    <a:pt x="6186" y="1764"/>
                    <a:pt x="4943" y="2659"/>
                  </a:cubicBezTo>
                  <a:cubicBezTo>
                    <a:pt x="3317" y="3830"/>
                    <a:pt x="1689" y="5068"/>
                    <a:pt x="107" y="6339"/>
                  </a:cubicBezTo>
                  <a:cubicBezTo>
                    <a:pt x="0" y="6424"/>
                    <a:pt x="0" y="6424"/>
                    <a:pt x="0" y="6424"/>
                  </a:cubicBezTo>
                  <a:cubicBezTo>
                    <a:pt x="78" y="6537"/>
                    <a:pt x="78" y="6537"/>
                    <a:pt x="78" y="6537"/>
                  </a:cubicBezTo>
                  <a:cubicBezTo>
                    <a:pt x="154" y="6650"/>
                    <a:pt x="226" y="6766"/>
                    <a:pt x="294" y="6883"/>
                  </a:cubicBezTo>
                </a:path>
              </a:pathLst>
            </a:custGeom>
            <a:grpFill/>
            <a:ln w="12700" cap="flat">
              <a:noFill/>
              <a:prstDash val="solid"/>
              <a:miter lim="800000"/>
              <a:headEnd/>
              <a:tailEnd/>
            </a:ln>
          </p:spPr>
          <p:txBody>
            <a:bodyPr/>
            <a:lstStyle/>
            <a:p>
              <a:endParaRPr lang="en-US"/>
            </a:p>
          </p:txBody>
        </p:sp>
        <p:sp>
          <p:nvSpPr>
            <p:cNvPr id="57" name="Freeform 16"/>
            <p:cNvSpPr>
              <a:spLocks/>
            </p:cNvSpPr>
            <p:nvPr/>
          </p:nvSpPr>
          <p:spPr bwMode="auto">
            <a:xfrm>
              <a:off x="5013087" y="4371906"/>
              <a:ext cx="366234" cy="96908"/>
            </a:xfrm>
            <a:custGeom>
              <a:avLst/>
              <a:gdLst>
                <a:gd name="T0" fmla="*/ 461963 w 1569"/>
                <a:gd name="T1" fmla="*/ 122238 h 420"/>
                <a:gd name="T2" fmla="*/ 438997 w 1569"/>
                <a:gd name="T3" fmla="*/ 41037 h 420"/>
                <a:gd name="T4" fmla="*/ 426631 w 1569"/>
                <a:gd name="T5" fmla="*/ 0 h 420"/>
                <a:gd name="T6" fmla="*/ 384822 w 1569"/>
                <a:gd name="T7" fmla="*/ 11933 h 420"/>
                <a:gd name="T8" fmla="*/ 0 w 1569"/>
                <a:gd name="T9" fmla="*/ 122238 h 4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9" h="420">
                  <a:moveTo>
                    <a:pt x="1569" y="420"/>
                  </a:moveTo>
                  <a:cubicBezTo>
                    <a:pt x="1544" y="326"/>
                    <a:pt x="1518" y="233"/>
                    <a:pt x="1491" y="141"/>
                  </a:cubicBezTo>
                  <a:cubicBezTo>
                    <a:pt x="1449" y="0"/>
                    <a:pt x="1449" y="0"/>
                    <a:pt x="1449" y="0"/>
                  </a:cubicBezTo>
                  <a:cubicBezTo>
                    <a:pt x="1307" y="41"/>
                    <a:pt x="1307" y="41"/>
                    <a:pt x="1307" y="41"/>
                  </a:cubicBezTo>
                  <a:cubicBezTo>
                    <a:pt x="870" y="170"/>
                    <a:pt x="435" y="296"/>
                    <a:pt x="0" y="420"/>
                  </a:cubicBezTo>
                </a:path>
              </a:pathLst>
            </a:custGeom>
            <a:grpFill/>
            <a:ln w="12700" cap="flat">
              <a:noFill/>
              <a:prstDash val="solid"/>
              <a:miter lim="800000"/>
              <a:headEnd/>
              <a:tailEnd/>
            </a:ln>
          </p:spPr>
          <p:txBody>
            <a:bodyPr/>
            <a:lstStyle/>
            <a:p>
              <a:endParaRPr lang="en-US"/>
            </a:p>
          </p:txBody>
        </p:sp>
        <p:sp>
          <p:nvSpPr>
            <p:cNvPr id="58" name="Freeform 17"/>
            <p:cNvSpPr>
              <a:spLocks/>
            </p:cNvSpPr>
            <p:nvPr/>
          </p:nvSpPr>
          <p:spPr bwMode="auto">
            <a:xfrm>
              <a:off x="1155678" y="2105285"/>
              <a:ext cx="1675110" cy="1770759"/>
            </a:xfrm>
            <a:custGeom>
              <a:avLst/>
              <a:gdLst>
                <a:gd name="T0" fmla="*/ 0 w 7189"/>
                <a:gd name="T1" fmla="*/ 2160423 h 7599"/>
                <a:gd name="T2" fmla="*/ 112570 w 7189"/>
                <a:gd name="T3" fmla="*/ 2157484 h 7599"/>
                <a:gd name="T4" fmla="*/ 561674 w 7189"/>
                <a:gd name="T5" fmla="*/ 2223325 h 7599"/>
                <a:gd name="T6" fmla="*/ 595474 w 7189"/>
                <a:gd name="T7" fmla="*/ 2233613 h 7599"/>
                <a:gd name="T8" fmla="*/ 612227 w 7189"/>
                <a:gd name="T9" fmla="*/ 2202162 h 7599"/>
                <a:gd name="T10" fmla="*/ 976977 w 7189"/>
                <a:gd name="T11" fmla="*/ 1578432 h 7599"/>
                <a:gd name="T12" fmla="*/ 2061822 w 7189"/>
                <a:gd name="T13" fmla="*/ 136974 h 7599"/>
                <a:gd name="T14" fmla="*/ 2112963 w 7189"/>
                <a:gd name="T15" fmla="*/ 78187 h 7599"/>
                <a:gd name="T16" fmla="*/ 2036251 w 7189"/>
                <a:gd name="T17" fmla="*/ 65548 h 7599"/>
                <a:gd name="T18" fmla="*/ 1197708 w 7189"/>
                <a:gd name="T19" fmla="*/ 11463 h 7599"/>
                <a:gd name="T20" fmla="*/ 466151 w 7189"/>
                <a:gd name="T21" fmla="*/ 113165 h 7599"/>
                <a:gd name="T22" fmla="*/ 444107 w 7189"/>
                <a:gd name="T23" fmla="*/ 118456 h 7599"/>
                <a:gd name="T24" fmla="*/ 435878 w 7189"/>
                <a:gd name="T25" fmla="*/ 139913 h 7599"/>
                <a:gd name="T26" fmla="*/ 64074 w 7189"/>
                <a:gd name="T27" fmla="*/ 1516411 h 7599"/>
                <a:gd name="T28" fmla="*/ 2351 w 7189"/>
                <a:gd name="T29" fmla="*/ 2113394 h 7599"/>
                <a:gd name="T30" fmla="*/ 0 w 7189"/>
                <a:gd name="T31" fmla="*/ 2160423 h 75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189" h="7599">
                  <a:moveTo>
                    <a:pt x="0" y="7350"/>
                  </a:moveTo>
                  <a:cubicBezTo>
                    <a:pt x="383" y="7340"/>
                    <a:pt x="383" y="7340"/>
                    <a:pt x="383" y="7340"/>
                  </a:cubicBezTo>
                  <a:cubicBezTo>
                    <a:pt x="898" y="7340"/>
                    <a:pt x="1413" y="7416"/>
                    <a:pt x="1911" y="7564"/>
                  </a:cubicBezTo>
                  <a:cubicBezTo>
                    <a:pt x="2026" y="7599"/>
                    <a:pt x="2026" y="7599"/>
                    <a:pt x="2026" y="7599"/>
                  </a:cubicBezTo>
                  <a:cubicBezTo>
                    <a:pt x="2083" y="7492"/>
                    <a:pt x="2083" y="7492"/>
                    <a:pt x="2083" y="7492"/>
                  </a:cubicBezTo>
                  <a:cubicBezTo>
                    <a:pt x="2458" y="6791"/>
                    <a:pt x="2875" y="6078"/>
                    <a:pt x="3324" y="5370"/>
                  </a:cubicBezTo>
                  <a:cubicBezTo>
                    <a:pt x="4365" y="3730"/>
                    <a:pt x="5608" y="2079"/>
                    <a:pt x="7015" y="466"/>
                  </a:cubicBezTo>
                  <a:cubicBezTo>
                    <a:pt x="7189" y="266"/>
                    <a:pt x="7189" y="266"/>
                    <a:pt x="7189" y="266"/>
                  </a:cubicBezTo>
                  <a:cubicBezTo>
                    <a:pt x="6928" y="223"/>
                    <a:pt x="6928" y="223"/>
                    <a:pt x="6928" y="223"/>
                  </a:cubicBezTo>
                  <a:cubicBezTo>
                    <a:pt x="5979" y="62"/>
                    <a:pt x="5019" y="0"/>
                    <a:pt x="4075" y="39"/>
                  </a:cubicBezTo>
                  <a:cubicBezTo>
                    <a:pt x="3227" y="73"/>
                    <a:pt x="2389" y="190"/>
                    <a:pt x="1586" y="385"/>
                  </a:cubicBezTo>
                  <a:cubicBezTo>
                    <a:pt x="1511" y="403"/>
                    <a:pt x="1511" y="403"/>
                    <a:pt x="1511" y="403"/>
                  </a:cubicBezTo>
                  <a:cubicBezTo>
                    <a:pt x="1483" y="476"/>
                    <a:pt x="1483" y="476"/>
                    <a:pt x="1483" y="476"/>
                  </a:cubicBezTo>
                  <a:cubicBezTo>
                    <a:pt x="885" y="2025"/>
                    <a:pt x="458" y="3602"/>
                    <a:pt x="218" y="5159"/>
                  </a:cubicBezTo>
                  <a:cubicBezTo>
                    <a:pt x="114" y="5835"/>
                    <a:pt x="44" y="6518"/>
                    <a:pt x="8" y="7190"/>
                  </a:cubicBezTo>
                  <a:lnTo>
                    <a:pt x="0" y="7350"/>
                  </a:lnTo>
                  <a:close/>
                </a:path>
              </a:pathLst>
            </a:custGeom>
            <a:grpFill/>
            <a:ln w="12700" cap="flat">
              <a:noFill/>
              <a:prstDash val="solid"/>
              <a:miter lim="800000"/>
              <a:headEnd/>
              <a:tailEnd/>
            </a:ln>
          </p:spPr>
          <p:txBody>
            <a:bodyPr/>
            <a:lstStyle/>
            <a:p>
              <a:endParaRPr lang="en-US"/>
            </a:p>
          </p:txBody>
        </p:sp>
        <p:sp>
          <p:nvSpPr>
            <p:cNvPr id="59" name="Freeform 18"/>
            <p:cNvSpPr>
              <a:spLocks/>
            </p:cNvSpPr>
            <p:nvPr/>
          </p:nvSpPr>
          <p:spPr bwMode="auto">
            <a:xfrm>
              <a:off x="1719502" y="942399"/>
              <a:ext cx="2095461" cy="992984"/>
            </a:xfrm>
            <a:custGeom>
              <a:avLst/>
              <a:gdLst>
                <a:gd name="T0" fmla="*/ 2643188 w 8991"/>
                <a:gd name="T1" fmla="*/ 165928 h 4265"/>
                <a:gd name="T2" fmla="*/ 614715 w 8991"/>
                <a:gd name="T3" fmla="*/ 117765 h 4265"/>
                <a:gd name="T4" fmla="*/ 281634 w 8991"/>
                <a:gd name="T5" fmla="*/ 659014 h 4265"/>
                <a:gd name="T6" fmla="*/ 0 w 8991"/>
                <a:gd name="T7" fmla="*/ 1212891 h 4265"/>
                <a:gd name="T8" fmla="*/ 474486 w 8991"/>
                <a:gd name="T9" fmla="*/ 1163553 h 4265"/>
                <a:gd name="T10" fmla="*/ 1535172 w 8991"/>
                <a:gd name="T11" fmla="*/ 1252538 h 4265"/>
                <a:gd name="T12" fmla="*/ 2088151 w 8991"/>
                <a:gd name="T13" fmla="*/ 682802 h 4265"/>
                <a:gd name="T14" fmla="*/ 2643188 w 8991"/>
                <a:gd name="T15" fmla="*/ 165928 h 42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991" h="4265">
                  <a:moveTo>
                    <a:pt x="8991" y="565"/>
                  </a:moveTo>
                  <a:cubicBezTo>
                    <a:pt x="6703" y="60"/>
                    <a:pt x="4329" y="0"/>
                    <a:pt x="2091" y="401"/>
                  </a:cubicBezTo>
                  <a:cubicBezTo>
                    <a:pt x="1684" y="1013"/>
                    <a:pt x="1303" y="1632"/>
                    <a:pt x="958" y="2244"/>
                  </a:cubicBezTo>
                  <a:cubicBezTo>
                    <a:pt x="611" y="2859"/>
                    <a:pt x="294" y="3493"/>
                    <a:pt x="0" y="4130"/>
                  </a:cubicBezTo>
                  <a:cubicBezTo>
                    <a:pt x="531" y="4046"/>
                    <a:pt x="1071" y="3985"/>
                    <a:pt x="1614" y="3962"/>
                  </a:cubicBezTo>
                  <a:cubicBezTo>
                    <a:pt x="2813" y="3914"/>
                    <a:pt x="4025" y="4017"/>
                    <a:pt x="5222" y="4265"/>
                  </a:cubicBezTo>
                  <a:cubicBezTo>
                    <a:pt x="5825" y="3611"/>
                    <a:pt x="6457" y="2958"/>
                    <a:pt x="7103" y="2325"/>
                  </a:cubicBezTo>
                  <a:cubicBezTo>
                    <a:pt x="7694" y="1747"/>
                    <a:pt x="8328" y="1156"/>
                    <a:pt x="8991" y="565"/>
                  </a:cubicBezTo>
                  <a:close/>
                </a:path>
              </a:pathLst>
            </a:custGeom>
            <a:grpFill/>
            <a:ln w="12700" cap="flat">
              <a:noFill/>
              <a:prstDash val="solid"/>
              <a:miter lim="800000"/>
              <a:headEnd/>
              <a:tailEnd/>
            </a:ln>
          </p:spPr>
          <p:txBody>
            <a:bodyPr/>
            <a:lstStyle/>
            <a:p>
              <a:endParaRPr lang="en-US"/>
            </a:p>
          </p:txBody>
        </p:sp>
        <p:sp>
          <p:nvSpPr>
            <p:cNvPr id="60" name="Freeform 19"/>
            <p:cNvSpPr>
              <a:spLocks/>
            </p:cNvSpPr>
            <p:nvPr/>
          </p:nvSpPr>
          <p:spPr bwMode="auto">
            <a:xfrm>
              <a:off x="333854" y="2256310"/>
              <a:ext cx="976623" cy="1784603"/>
            </a:xfrm>
            <a:custGeom>
              <a:avLst/>
              <a:gdLst>
                <a:gd name="T0" fmla="*/ 222324 w 4189"/>
                <a:gd name="T1" fmla="*/ 2199080 h 7663"/>
                <a:gd name="T2" fmla="*/ 240557 w 4189"/>
                <a:gd name="T3" fmla="*/ 2251075 h 7663"/>
                <a:gd name="T4" fmla="*/ 286728 w 4189"/>
                <a:gd name="T5" fmla="*/ 2221405 h 7663"/>
                <a:gd name="T6" fmla="*/ 796956 w 4189"/>
                <a:gd name="T7" fmla="*/ 2006374 h 7663"/>
                <a:gd name="T8" fmla="*/ 829305 w 4189"/>
                <a:gd name="T9" fmla="*/ 1999030 h 7663"/>
                <a:gd name="T10" fmla="*/ 830775 w 4189"/>
                <a:gd name="T11" fmla="*/ 1966129 h 7663"/>
                <a:gd name="T12" fmla="*/ 894885 w 4189"/>
                <a:gd name="T13" fmla="*/ 1311340 h 7663"/>
                <a:gd name="T14" fmla="*/ 1201904 w 4189"/>
                <a:gd name="T15" fmla="*/ 86365 h 7663"/>
                <a:gd name="T16" fmla="*/ 1231900 w 4189"/>
                <a:gd name="T17" fmla="*/ 0 h 7663"/>
                <a:gd name="T18" fmla="*/ 1146323 w 4189"/>
                <a:gd name="T19" fmla="*/ 31138 h 7663"/>
                <a:gd name="T20" fmla="*/ 33231 w 4189"/>
                <a:gd name="T21" fmla="*/ 705609 h 7663"/>
                <a:gd name="T22" fmla="*/ 20292 w 4189"/>
                <a:gd name="T23" fmla="*/ 717653 h 7663"/>
                <a:gd name="T24" fmla="*/ 19703 w 4189"/>
                <a:gd name="T25" fmla="*/ 735572 h 7663"/>
                <a:gd name="T26" fmla="*/ 222324 w 4189"/>
                <a:gd name="T27" fmla="*/ 2199080 h 76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89" h="7663">
                  <a:moveTo>
                    <a:pt x="756" y="7486"/>
                  </a:moveTo>
                  <a:cubicBezTo>
                    <a:pt x="818" y="7663"/>
                    <a:pt x="818" y="7663"/>
                    <a:pt x="818" y="7663"/>
                  </a:cubicBezTo>
                  <a:cubicBezTo>
                    <a:pt x="975" y="7562"/>
                    <a:pt x="975" y="7562"/>
                    <a:pt x="975" y="7562"/>
                  </a:cubicBezTo>
                  <a:cubicBezTo>
                    <a:pt x="1511" y="7217"/>
                    <a:pt x="2095" y="6971"/>
                    <a:pt x="2710" y="6830"/>
                  </a:cubicBezTo>
                  <a:cubicBezTo>
                    <a:pt x="2820" y="6805"/>
                    <a:pt x="2820" y="6805"/>
                    <a:pt x="2820" y="6805"/>
                  </a:cubicBezTo>
                  <a:cubicBezTo>
                    <a:pt x="2825" y="6693"/>
                    <a:pt x="2825" y="6693"/>
                    <a:pt x="2825" y="6693"/>
                  </a:cubicBezTo>
                  <a:cubicBezTo>
                    <a:pt x="2857" y="5957"/>
                    <a:pt x="2931" y="5208"/>
                    <a:pt x="3043" y="4464"/>
                  </a:cubicBezTo>
                  <a:cubicBezTo>
                    <a:pt x="3252" y="3078"/>
                    <a:pt x="3603" y="1674"/>
                    <a:pt x="4087" y="294"/>
                  </a:cubicBezTo>
                  <a:cubicBezTo>
                    <a:pt x="4189" y="0"/>
                    <a:pt x="4189" y="0"/>
                    <a:pt x="4189" y="0"/>
                  </a:cubicBezTo>
                  <a:cubicBezTo>
                    <a:pt x="3898" y="106"/>
                    <a:pt x="3898" y="106"/>
                    <a:pt x="3898" y="106"/>
                  </a:cubicBezTo>
                  <a:cubicBezTo>
                    <a:pt x="2467" y="621"/>
                    <a:pt x="1194" y="1394"/>
                    <a:pt x="113" y="2402"/>
                  </a:cubicBezTo>
                  <a:cubicBezTo>
                    <a:pt x="69" y="2443"/>
                    <a:pt x="69" y="2443"/>
                    <a:pt x="69" y="2443"/>
                  </a:cubicBezTo>
                  <a:cubicBezTo>
                    <a:pt x="67" y="2504"/>
                    <a:pt x="67" y="2504"/>
                    <a:pt x="67" y="2504"/>
                  </a:cubicBezTo>
                  <a:cubicBezTo>
                    <a:pt x="0" y="4311"/>
                    <a:pt x="232" y="5986"/>
                    <a:pt x="756" y="7486"/>
                  </a:cubicBezTo>
                  <a:close/>
                </a:path>
              </a:pathLst>
            </a:custGeom>
            <a:grpFill/>
            <a:ln w="12700" cap="flat">
              <a:noFill/>
              <a:prstDash val="solid"/>
              <a:miter lim="800000"/>
              <a:headEnd/>
              <a:tailEnd/>
            </a:ln>
          </p:spPr>
          <p:txBody>
            <a:bodyPr/>
            <a:lstStyle/>
            <a:p>
              <a:endParaRPr lang="en-US"/>
            </a:p>
          </p:txBody>
        </p:sp>
      </p:grpSp>
    </p:spTree>
    <p:extLst>
      <p:ext uri="{BB962C8B-B14F-4D97-AF65-F5344CB8AC3E}">
        <p14:creationId xmlns:p14="http://schemas.microsoft.com/office/powerpoint/2010/main" val="6689003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B6F21299-61DF-1B49-A1D3-8512DD1EEA7A}"/>
              </a:ext>
            </a:extLst>
          </p:cNvPr>
          <p:cNvSpPr>
            <a:spLocks noGrp="1"/>
          </p:cNvSpPr>
          <p:nvPr>
            <p:ph type="pic" sz="quarter" idx="13"/>
          </p:nvPr>
        </p:nvSpPr>
        <p:spPr>
          <a:xfrm>
            <a:off x="0" y="0"/>
            <a:ext cx="9144000" cy="1524000"/>
          </a:xfrm>
          <a:prstGeom prst="rect">
            <a:avLst/>
          </a:prstGeom>
          <a:noFill/>
          <a:ln>
            <a:noFill/>
          </a:ln>
        </p:spPr>
        <p:txBody>
          <a:bodyPr anchor="ctr"/>
          <a:lstStyle>
            <a:lvl1pPr marL="0" indent="0" algn="ctr">
              <a:buNone/>
              <a:defRPr/>
            </a:lvl1pPr>
          </a:lstStyle>
          <a:p>
            <a:endParaRPr lang="en-US"/>
          </a:p>
        </p:txBody>
      </p:sp>
      <p:sp>
        <p:nvSpPr>
          <p:cNvPr id="39" name="Picture Placeholder 38">
            <a:extLst>
              <a:ext uri="{FF2B5EF4-FFF2-40B4-BE49-F238E27FC236}">
                <a16:creationId xmlns:a16="http://schemas.microsoft.com/office/drawing/2014/main" id="{F93FF505-6504-B94F-9FBF-0A188E94F9E3}"/>
              </a:ext>
            </a:extLst>
          </p:cNvPr>
          <p:cNvSpPr>
            <a:spLocks noGrp="1"/>
          </p:cNvSpPr>
          <p:nvPr>
            <p:ph type="pic" sz="quarter" idx="14"/>
          </p:nvPr>
        </p:nvSpPr>
        <p:spPr>
          <a:xfrm>
            <a:off x="457200" y="1824037"/>
            <a:ext cx="1333500" cy="747713"/>
          </a:xfrm>
          <a:prstGeom prst="rect">
            <a:avLst/>
          </a:prstGeom>
        </p:spPr>
        <p:txBody>
          <a:bodyPr anchor="ctr"/>
          <a:lstStyle>
            <a:lvl1pPr marL="0" indent="0" algn="ctr">
              <a:buNone/>
              <a:defRPr sz="1800"/>
            </a:lvl1pPr>
          </a:lstStyle>
          <a:p>
            <a:endParaRPr lang="en-US"/>
          </a:p>
        </p:txBody>
      </p:sp>
      <p:sp>
        <p:nvSpPr>
          <p:cNvPr id="40" name="Picture Placeholder 38">
            <a:extLst>
              <a:ext uri="{FF2B5EF4-FFF2-40B4-BE49-F238E27FC236}">
                <a16:creationId xmlns:a16="http://schemas.microsoft.com/office/drawing/2014/main" id="{A43CD63F-9C34-F740-9EB0-6D0735A3345B}"/>
              </a:ext>
            </a:extLst>
          </p:cNvPr>
          <p:cNvSpPr>
            <a:spLocks noGrp="1"/>
          </p:cNvSpPr>
          <p:nvPr>
            <p:ph type="pic" sz="quarter" idx="15"/>
          </p:nvPr>
        </p:nvSpPr>
        <p:spPr>
          <a:xfrm>
            <a:off x="2752725" y="1824037"/>
            <a:ext cx="1333500" cy="747713"/>
          </a:xfrm>
          <a:prstGeom prst="rect">
            <a:avLst/>
          </a:prstGeom>
        </p:spPr>
        <p:txBody>
          <a:bodyPr anchor="ctr"/>
          <a:lstStyle>
            <a:lvl1pPr marL="0" indent="0" algn="ctr">
              <a:buNone/>
              <a:defRPr sz="1800"/>
            </a:lvl1pPr>
          </a:lstStyle>
          <a:p>
            <a:endParaRPr lang="en-US"/>
          </a:p>
        </p:txBody>
      </p:sp>
      <p:sp>
        <p:nvSpPr>
          <p:cNvPr id="41" name="Picture Placeholder 38">
            <a:extLst>
              <a:ext uri="{FF2B5EF4-FFF2-40B4-BE49-F238E27FC236}">
                <a16:creationId xmlns:a16="http://schemas.microsoft.com/office/drawing/2014/main" id="{0BEF7B1E-60DA-454F-BC71-DF32A83FE9E6}"/>
              </a:ext>
            </a:extLst>
          </p:cNvPr>
          <p:cNvSpPr>
            <a:spLocks noGrp="1"/>
          </p:cNvSpPr>
          <p:nvPr>
            <p:ph type="pic" sz="quarter" idx="16"/>
          </p:nvPr>
        </p:nvSpPr>
        <p:spPr>
          <a:xfrm>
            <a:off x="5054600" y="1824037"/>
            <a:ext cx="1333500" cy="747713"/>
          </a:xfrm>
          <a:prstGeom prst="rect">
            <a:avLst/>
          </a:prstGeom>
        </p:spPr>
        <p:txBody>
          <a:bodyPr anchor="ctr"/>
          <a:lstStyle>
            <a:lvl1pPr marL="0" indent="0" algn="ctr">
              <a:buNone/>
              <a:defRPr sz="1800"/>
            </a:lvl1pPr>
          </a:lstStyle>
          <a:p>
            <a:endParaRPr lang="en-US"/>
          </a:p>
        </p:txBody>
      </p:sp>
      <p:sp>
        <p:nvSpPr>
          <p:cNvPr id="42" name="Picture Placeholder 38">
            <a:extLst>
              <a:ext uri="{FF2B5EF4-FFF2-40B4-BE49-F238E27FC236}">
                <a16:creationId xmlns:a16="http://schemas.microsoft.com/office/drawing/2014/main" id="{16A142DC-82E1-B24D-B309-0FD12A066B2E}"/>
              </a:ext>
            </a:extLst>
          </p:cNvPr>
          <p:cNvSpPr>
            <a:spLocks noGrp="1"/>
          </p:cNvSpPr>
          <p:nvPr>
            <p:ph type="pic" sz="quarter" idx="17"/>
          </p:nvPr>
        </p:nvSpPr>
        <p:spPr>
          <a:xfrm>
            <a:off x="7353300" y="1824037"/>
            <a:ext cx="1333500" cy="747713"/>
          </a:xfrm>
          <a:prstGeom prst="rect">
            <a:avLst/>
          </a:prstGeom>
        </p:spPr>
        <p:txBody>
          <a:bodyPr anchor="ctr"/>
          <a:lstStyle>
            <a:lvl1pPr marL="0" indent="0" algn="ctr">
              <a:buNone/>
              <a:defRPr sz="1800"/>
            </a:lvl1pPr>
          </a:lstStyle>
          <a:p>
            <a:endParaRPr lang="en-US"/>
          </a:p>
        </p:txBody>
      </p:sp>
      <p:sp>
        <p:nvSpPr>
          <p:cNvPr id="44" name="Text Placeholder 43">
            <a:extLst>
              <a:ext uri="{FF2B5EF4-FFF2-40B4-BE49-F238E27FC236}">
                <a16:creationId xmlns:a16="http://schemas.microsoft.com/office/drawing/2014/main" id="{E2A498B3-9DEB-B148-8C1F-80B2CC97B39A}"/>
              </a:ext>
            </a:extLst>
          </p:cNvPr>
          <p:cNvSpPr>
            <a:spLocks noGrp="1"/>
          </p:cNvSpPr>
          <p:nvPr>
            <p:ph type="body" sz="quarter" idx="18"/>
          </p:nvPr>
        </p:nvSpPr>
        <p:spPr>
          <a:xfrm>
            <a:off x="457200" y="2625308"/>
            <a:ext cx="1333500" cy="284163"/>
          </a:xfrm>
          <a:prstGeom prst="rect">
            <a:avLst/>
          </a:prstGeom>
        </p:spPr>
        <p:txBody>
          <a:bodyPr/>
          <a:lstStyle>
            <a:lvl1pPr marL="0" indent="0">
              <a:buNone/>
              <a:defRPr sz="1600" b="1">
                <a:solidFill>
                  <a:schemeClr val="bg2"/>
                </a:solidFill>
                <a:latin typeface="+mj-lt"/>
              </a:defRPr>
            </a:lvl1pPr>
            <a:lvl2pPr marL="457200" indent="0">
              <a:buNone/>
              <a:defRPr sz="1600">
                <a:latin typeface="+mj-lt"/>
              </a:defRPr>
            </a:lvl2pPr>
            <a:lvl3pPr marL="914400" indent="0">
              <a:buNone/>
              <a:defRPr sz="1400">
                <a:latin typeface="+mj-lt"/>
              </a:defRPr>
            </a:lvl3pPr>
            <a:lvl4pPr marL="1371600" indent="0">
              <a:buNone/>
              <a:defRPr sz="1200">
                <a:latin typeface="+mj-lt"/>
              </a:defRPr>
            </a:lvl4pPr>
            <a:lvl5pPr marL="1828800" indent="0">
              <a:buNone/>
              <a:defRPr sz="1200">
                <a:latin typeface="+mj-lt"/>
              </a:defRPr>
            </a:lvl5pPr>
          </a:lstStyle>
          <a:p>
            <a:pPr lvl="0"/>
            <a:r>
              <a:rPr lang="en-US"/>
              <a:t>Edit Master text styles</a:t>
            </a:r>
          </a:p>
        </p:txBody>
      </p:sp>
      <p:sp>
        <p:nvSpPr>
          <p:cNvPr id="45" name="Text Placeholder 43">
            <a:extLst>
              <a:ext uri="{FF2B5EF4-FFF2-40B4-BE49-F238E27FC236}">
                <a16:creationId xmlns:a16="http://schemas.microsoft.com/office/drawing/2014/main" id="{C207B461-E659-6643-82D5-684C4B79DA94}"/>
              </a:ext>
            </a:extLst>
          </p:cNvPr>
          <p:cNvSpPr>
            <a:spLocks noGrp="1"/>
          </p:cNvSpPr>
          <p:nvPr>
            <p:ph type="body" sz="quarter" idx="19"/>
          </p:nvPr>
        </p:nvSpPr>
        <p:spPr>
          <a:xfrm>
            <a:off x="2752725" y="2625308"/>
            <a:ext cx="1333500" cy="284163"/>
          </a:xfrm>
          <a:prstGeom prst="rect">
            <a:avLst/>
          </a:prstGeom>
        </p:spPr>
        <p:txBody>
          <a:bodyPr/>
          <a:lstStyle>
            <a:lvl1pPr marL="0" indent="0">
              <a:buNone/>
              <a:defRPr sz="1600" b="1">
                <a:solidFill>
                  <a:schemeClr val="bg2"/>
                </a:solidFill>
                <a:latin typeface="+mj-lt"/>
              </a:defRPr>
            </a:lvl1pPr>
            <a:lvl2pPr marL="457200" indent="0">
              <a:buNone/>
              <a:defRPr sz="1600">
                <a:latin typeface="+mj-lt"/>
              </a:defRPr>
            </a:lvl2pPr>
            <a:lvl3pPr marL="914400" indent="0">
              <a:buNone/>
              <a:defRPr sz="1400">
                <a:latin typeface="+mj-lt"/>
              </a:defRPr>
            </a:lvl3pPr>
            <a:lvl4pPr marL="1371600" indent="0">
              <a:buNone/>
              <a:defRPr sz="1200">
                <a:latin typeface="+mj-lt"/>
              </a:defRPr>
            </a:lvl4pPr>
            <a:lvl5pPr marL="1828800" indent="0">
              <a:buNone/>
              <a:defRPr sz="1200">
                <a:latin typeface="+mj-lt"/>
              </a:defRPr>
            </a:lvl5pPr>
          </a:lstStyle>
          <a:p>
            <a:pPr lvl="0"/>
            <a:r>
              <a:rPr lang="en-US"/>
              <a:t>Edit Master text styles</a:t>
            </a:r>
          </a:p>
        </p:txBody>
      </p:sp>
      <p:sp>
        <p:nvSpPr>
          <p:cNvPr id="46" name="Text Placeholder 43">
            <a:extLst>
              <a:ext uri="{FF2B5EF4-FFF2-40B4-BE49-F238E27FC236}">
                <a16:creationId xmlns:a16="http://schemas.microsoft.com/office/drawing/2014/main" id="{583050CE-B32D-2C47-BF54-533BA5C512D3}"/>
              </a:ext>
            </a:extLst>
          </p:cNvPr>
          <p:cNvSpPr>
            <a:spLocks noGrp="1"/>
          </p:cNvSpPr>
          <p:nvPr>
            <p:ph type="body" sz="quarter" idx="20"/>
          </p:nvPr>
        </p:nvSpPr>
        <p:spPr>
          <a:xfrm>
            <a:off x="5054600" y="2625308"/>
            <a:ext cx="1333500" cy="284163"/>
          </a:xfrm>
          <a:prstGeom prst="rect">
            <a:avLst/>
          </a:prstGeom>
        </p:spPr>
        <p:txBody>
          <a:bodyPr/>
          <a:lstStyle>
            <a:lvl1pPr marL="0" indent="0">
              <a:buNone/>
              <a:defRPr sz="1600" b="1">
                <a:solidFill>
                  <a:schemeClr val="bg2"/>
                </a:solidFill>
                <a:latin typeface="+mj-lt"/>
              </a:defRPr>
            </a:lvl1pPr>
            <a:lvl2pPr marL="457200" indent="0">
              <a:buNone/>
              <a:defRPr sz="1600">
                <a:latin typeface="+mj-lt"/>
              </a:defRPr>
            </a:lvl2pPr>
            <a:lvl3pPr marL="914400" indent="0">
              <a:buNone/>
              <a:defRPr sz="1400">
                <a:latin typeface="+mj-lt"/>
              </a:defRPr>
            </a:lvl3pPr>
            <a:lvl4pPr marL="1371600" indent="0">
              <a:buNone/>
              <a:defRPr sz="1200">
                <a:latin typeface="+mj-lt"/>
              </a:defRPr>
            </a:lvl4pPr>
            <a:lvl5pPr marL="1828800" indent="0">
              <a:buNone/>
              <a:defRPr sz="1200">
                <a:latin typeface="+mj-lt"/>
              </a:defRPr>
            </a:lvl5pPr>
          </a:lstStyle>
          <a:p>
            <a:pPr lvl="0"/>
            <a:r>
              <a:rPr lang="en-US"/>
              <a:t>Edit Master text styles</a:t>
            </a:r>
          </a:p>
        </p:txBody>
      </p:sp>
      <p:sp>
        <p:nvSpPr>
          <p:cNvPr id="47" name="Text Placeholder 43">
            <a:extLst>
              <a:ext uri="{FF2B5EF4-FFF2-40B4-BE49-F238E27FC236}">
                <a16:creationId xmlns:a16="http://schemas.microsoft.com/office/drawing/2014/main" id="{A4DA277E-EB5E-F944-8DF2-6E2E92625612}"/>
              </a:ext>
            </a:extLst>
          </p:cNvPr>
          <p:cNvSpPr>
            <a:spLocks noGrp="1"/>
          </p:cNvSpPr>
          <p:nvPr>
            <p:ph type="body" sz="quarter" idx="21"/>
          </p:nvPr>
        </p:nvSpPr>
        <p:spPr>
          <a:xfrm>
            <a:off x="7353300" y="2625308"/>
            <a:ext cx="1333500" cy="284163"/>
          </a:xfrm>
          <a:prstGeom prst="rect">
            <a:avLst/>
          </a:prstGeom>
        </p:spPr>
        <p:txBody>
          <a:bodyPr/>
          <a:lstStyle>
            <a:lvl1pPr marL="0" indent="0">
              <a:buNone/>
              <a:defRPr sz="1600" b="1">
                <a:solidFill>
                  <a:schemeClr val="bg2"/>
                </a:solidFill>
                <a:latin typeface="+mj-lt"/>
              </a:defRPr>
            </a:lvl1pPr>
            <a:lvl2pPr marL="457200" indent="0">
              <a:buNone/>
              <a:defRPr sz="1600">
                <a:latin typeface="+mj-lt"/>
              </a:defRPr>
            </a:lvl2pPr>
            <a:lvl3pPr marL="914400" indent="0">
              <a:buNone/>
              <a:defRPr sz="1400">
                <a:latin typeface="+mj-lt"/>
              </a:defRPr>
            </a:lvl3pPr>
            <a:lvl4pPr marL="1371600" indent="0">
              <a:buNone/>
              <a:defRPr sz="1200">
                <a:latin typeface="+mj-lt"/>
              </a:defRPr>
            </a:lvl4pPr>
            <a:lvl5pPr marL="1828800" indent="0">
              <a:buNone/>
              <a:defRPr sz="1200">
                <a:latin typeface="+mj-lt"/>
              </a:defRPr>
            </a:lvl5pPr>
          </a:lstStyle>
          <a:p>
            <a:pPr lvl="0"/>
            <a:r>
              <a:rPr lang="en-US"/>
              <a:t>Edit Master text styles</a:t>
            </a:r>
          </a:p>
        </p:txBody>
      </p:sp>
      <p:sp>
        <p:nvSpPr>
          <p:cNvPr id="48" name="Text Placeholder 43">
            <a:extLst>
              <a:ext uri="{FF2B5EF4-FFF2-40B4-BE49-F238E27FC236}">
                <a16:creationId xmlns:a16="http://schemas.microsoft.com/office/drawing/2014/main" id="{96903FA0-5BD0-C744-98F7-5DA8D801162D}"/>
              </a:ext>
            </a:extLst>
          </p:cNvPr>
          <p:cNvSpPr>
            <a:spLocks noGrp="1"/>
          </p:cNvSpPr>
          <p:nvPr>
            <p:ph type="body" sz="quarter" idx="22"/>
          </p:nvPr>
        </p:nvSpPr>
        <p:spPr>
          <a:xfrm>
            <a:off x="457200" y="3009178"/>
            <a:ext cx="1333500" cy="799287"/>
          </a:xfrm>
          <a:prstGeom prst="rect">
            <a:avLst/>
          </a:prstGeom>
        </p:spPr>
        <p:txBody>
          <a:bodyPr/>
          <a:lstStyle>
            <a:lvl1pPr marL="0" indent="0">
              <a:buNone/>
              <a:defRPr sz="1000" b="0">
                <a:solidFill>
                  <a:schemeClr val="tx1"/>
                </a:solidFill>
                <a:latin typeface="+mj-lt"/>
              </a:defRPr>
            </a:lvl1pPr>
            <a:lvl2pPr marL="457200" indent="0">
              <a:buNone/>
              <a:defRPr sz="1600">
                <a:latin typeface="+mj-lt"/>
              </a:defRPr>
            </a:lvl2pPr>
            <a:lvl3pPr marL="914400" indent="0">
              <a:buNone/>
              <a:defRPr sz="1400">
                <a:latin typeface="+mj-lt"/>
              </a:defRPr>
            </a:lvl3pPr>
            <a:lvl4pPr marL="1371600" indent="0">
              <a:buNone/>
              <a:defRPr sz="1200">
                <a:latin typeface="+mj-lt"/>
              </a:defRPr>
            </a:lvl4pPr>
            <a:lvl5pPr marL="1828800" indent="0">
              <a:buNone/>
              <a:defRPr sz="1200">
                <a:latin typeface="+mj-lt"/>
              </a:defRPr>
            </a:lvl5pPr>
          </a:lstStyle>
          <a:p>
            <a:pPr lvl="0"/>
            <a:r>
              <a:rPr lang="en-US"/>
              <a:t>Edit Master text styles</a:t>
            </a:r>
          </a:p>
        </p:txBody>
      </p:sp>
      <p:sp>
        <p:nvSpPr>
          <p:cNvPr id="49" name="Text Placeholder 43">
            <a:extLst>
              <a:ext uri="{FF2B5EF4-FFF2-40B4-BE49-F238E27FC236}">
                <a16:creationId xmlns:a16="http://schemas.microsoft.com/office/drawing/2014/main" id="{8F3C4742-FBAF-B44E-A560-C30EEC3F6741}"/>
              </a:ext>
            </a:extLst>
          </p:cNvPr>
          <p:cNvSpPr>
            <a:spLocks noGrp="1"/>
          </p:cNvSpPr>
          <p:nvPr>
            <p:ph type="body" sz="quarter" idx="23"/>
          </p:nvPr>
        </p:nvSpPr>
        <p:spPr>
          <a:xfrm>
            <a:off x="2752725" y="3009178"/>
            <a:ext cx="1333500" cy="799287"/>
          </a:xfrm>
          <a:prstGeom prst="rect">
            <a:avLst/>
          </a:prstGeom>
        </p:spPr>
        <p:txBody>
          <a:bodyPr/>
          <a:lstStyle>
            <a:lvl1pPr marL="0" indent="0">
              <a:buNone/>
              <a:defRPr sz="1000" b="0">
                <a:solidFill>
                  <a:schemeClr val="tx1"/>
                </a:solidFill>
                <a:latin typeface="+mj-lt"/>
              </a:defRPr>
            </a:lvl1pPr>
            <a:lvl2pPr marL="457200" indent="0">
              <a:buNone/>
              <a:defRPr sz="1600">
                <a:latin typeface="+mj-lt"/>
              </a:defRPr>
            </a:lvl2pPr>
            <a:lvl3pPr marL="914400" indent="0">
              <a:buNone/>
              <a:defRPr sz="1400">
                <a:latin typeface="+mj-lt"/>
              </a:defRPr>
            </a:lvl3pPr>
            <a:lvl4pPr marL="1371600" indent="0">
              <a:buNone/>
              <a:defRPr sz="1200">
                <a:latin typeface="+mj-lt"/>
              </a:defRPr>
            </a:lvl4pPr>
            <a:lvl5pPr marL="1828800" indent="0">
              <a:buNone/>
              <a:defRPr sz="1200">
                <a:latin typeface="+mj-lt"/>
              </a:defRPr>
            </a:lvl5pPr>
          </a:lstStyle>
          <a:p>
            <a:pPr lvl="0"/>
            <a:r>
              <a:rPr lang="en-US"/>
              <a:t>Edit Master text styles</a:t>
            </a:r>
          </a:p>
        </p:txBody>
      </p:sp>
      <p:sp>
        <p:nvSpPr>
          <p:cNvPr id="50" name="Text Placeholder 43">
            <a:extLst>
              <a:ext uri="{FF2B5EF4-FFF2-40B4-BE49-F238E27FC236}">
                <a16:creationId xmlns:a16="http://schemas.microsoft.com/office/drawing/2014/main" id="{14B08DD4-D980-594C-9351-DA40781033FD}"/>
              </a:ext>
            </a:extLst>
          </p:cNvPr>
          <p:cNvSpPr>
            <a:spLocks noGrp="1"/>
          </p:cNvSpPr>
          <p:nvPr>
            <p:ph type="body" sz="quarter" idx="24"/>
          </p:nvPr>
        </p:nvSpPr>
        <p:spPr>
          <a:xfrm>
            <a:off x="5054600" y="3009178"/>
            <a:ext cx="1333500" cy="799287"/>
          </a:xfrm>
          <a:prstGeom prst="rect">
            <a:avLst/>
          </a:prstGeom>
        </p:spPr>
        <p:txBody>
          <a:bodyPr/>
          <a:lstStyle>
            <a:lvl1pPr marL="0" indent="0">
              <a:buNone/>
              <a:defRPr sz="1000" b="0">
                <a:solidFill>
                  <a:schemeClr val="tx1"/>
                </a:solidFill>
                <a:latin typeface="+mj-lt"/>
              </a:defRPr>
            </a:lvl1pPr>
            <a:lvl2pPr marL="457200" indent="0">
              <a:buNone/>
              <a:defRPr sz="1600">
                <a:latin typeface="+mj-lt"/>
              </a:defRPr>
            </a:lvl2pPr>
            <a:lvl3pPr marL="914400" indent="0">
              <a:buNone/>
              <a:defRPr sz="1400">
                <a:latin typeface="+mj-lt"/>
              </a:defRPr>
            </a:lvl3pPr>
            <a:lvl4pPr marL="1371600" indent="0">
              <a:buNone/>
              <a:defRPr sz="1200">
                <a:latin typeface="+mj-lt"/>
              </a:defRPr>
            </a:lvl4pPr>
            <a:lvl5pPr marL="1828800" indent="0">
              <a:buNone/>
              <a:defRPr sz="1200">
                <a:latin typeface="+mj-lt"/>
              </a:defRPr>
            </a:lvl5pPr>
          </a:lstStyle>
          <a:p>
            <a:pPr lvl="0"/>
            <a:r>
              <a:rPr lang="en-US"/>
              <a:t>Edit Master text styles</a:t>
            </a:r>
          </a:p>
        </p:txBody>
      </p:sp>
      <p:sp>
        <p:nvSpPr>
          <p:cNvPr id="51" name="Text Placeholder 43">
            <a:extLst>
              <a:ext uri="{FF2B5EF4-FFF2-40B4-BE49-F238E27FC236}">
                <a16:creationId xmlns:a16="http://schemas.microsoft.com/office/drawing/2014/main" id="{D1592617-2300-804C-818B-7D491FB7DD39}"/>
              </a:ext>
            </a:extLst>
          </p:cNvPr>
          <p:cNvSpPr>
            <a:spLocks noGrp="1"/>
          </p:cNvSpPr>
          <p:nvPr>
            <p:ph type="body" sz="quarter" idx="25"/>
          </p:nvPr>
        </p:nvSpPr>
        <p:spPr>
          <a:xfrm>
            <a:off x="7353300" y="3009178"/>
            <a:ext cx="1333500" cy="799287"/>
          </a:xfrm>
          <a:prstGeom prst="rect">
            <a:avLst/>
          </a:prstGeom>
        </p:spPr>
        <p:txBody>
          <a:bodyPr/>
          <a:lstStyle>
            <a:lvl1pPr marL="0" indent="0">
              <a:buNone/>
              <a:defRPr sz="1000" b="0">
                <a:solidFill>
                  <a:schemeClr val="tx1"/>
                </a:solidFill>
                <a:latin typeface="+mj-lt"/>
              </a:defRPr>
            </a:lvl1pPr>
            <a:lvl2pPr marL="457200" indent="0">
              <a:buNone/>
              <a:defRPr sz="1600">
                <a:latin typeface="+mj-lt"/>
              </a:defRPr>
            </a:lvl2pPr>
            <a:lvl3pPr marL="914400" indent="0">
              <a:buNone/>
              <a:defRPr sz="1400">
                <a:latin typeface="+mj-lt"/>
              </a:defRPr>
            </a:lvl3pPr>
            <a:lvl4pPr marL="1371600" indent="0">
              <a:buNone/>
              <a:defRPr sz="1200">
                <a:latin typeface="+mj-lt"/>
              </a:defRPr>
            </a:lvl4pPr>
            <a:lvl5pPr marL="1828800" indent="0">
              <a:buNone/>
              <a:defRPr sz="1200">
                <a:latin typeface="+mj-lt"/>
              </a:defRPr>
            </a:lvl5pPr>
          </a:lstStyle>
          <a:p>
            <a:pPr lvl="0"/>
            <a:r>
              <a:rPr lang="en-US"/>
              <a:t>Edit Master text styles</a:t>
            </a:r>
          </a:p>
        </p:txBody>
      </p:sp>
      <p:sp>
        <p:nvSpPr>
          <p:cNvPr id="55" name="Text Placeholder 54">
            <a:extLst>
              <a:ext uri="{FF2B5EF4-FFF2-40B4-BE49-F238E27FC236}">
                <a16:creationId xmlns:a16="http://schemas.microsoft.com/office/drawing/2014/main" id="{27588B2F-EF3E-764B-9BA4-F192F543D7FF}"/>
              </a:ext>
            </a:extLst>
          </p:cNvPr>
          <p:cNvSpPr>
            <a:spLocks noGrp="1"/>
          </p:cNvSpPr>
          <p:nvPr>
            <p:ph type="body" sz="quarter" idx="26" hasCustomPrompt="1"/>
          </p:nvPr>
        </p:nvSpPr>
        <p:spPr>
          <a:xfrm>
            <a:off x="457200" y="595312"/>
            <a:ext cx="8048625" cy="333375"/>
          </a:xfrm>
          <a:prstGeom prst="rect">
            <a:avLst/>
          </a:prstGeom>
        </p:spPr>
        <p:txBody>
          <a:bodyPr/>
          <a:lstStyle>
            <a:lvl1pPr marL="0" indent="0">
              <a:buNone/>
              <a:defRPr sz="2400" b="1">
                <a:latin typeface="+mj-lt"/>
              </a:defRPr>
            </a:lvl1pPr>
          </a:lstStyle>
          <a:p>
            <a:r>
              <a:rPr lang="en-GB"/>
              <a:t>Click to add text</a:t>
            </a:r>
            <a:endParaRPr lang="en-US"/>
          </a:p>
        </p:txBody>
      </p:sp>
      <p:sp>
        <p:nvSpPr>
          <p:cNvPr id="57" name="Footer Placeholder 4">
            <a:extLst>
              <a:ext uri="{FF2B5EF4-FFF2-40B4-BE49-F238E27FC236}">
                <a16:creationId xmlns:a16="http://schemas.microsoft.com/office/drawing/2014/main" id="{CB5C5BEC-A9CC-AE40-B471-0110BB8FC45D}"/>
              </a:ext>
            </a:extLst>
          </p:cNvPr>
          <p:cNvSpPr>
            <a:spLocks noGrp="1"/>
          </p:cNvSpPr>
          <p:nvPr>
            <p:ph type="ftr" sz="quarter" idx="11"/>
          </p:nvPr>
        </p:nvSpPr>
        <p:spPr>
          <a:xfrm>
            <a:off x="1532466" y="4674126"/>
            <a:ext cx="2895600" cy="273844"/>
          </a:xfrm>
          <a:prstGeom prst="rect">
            <a:avLst/>
          </a:prstGeom>
        </p:spPr>
        <p:txBody>
          <a:bodyPr/>
          <a:lstStyle/>
          <a:p>
            <a:endParaRPr lang="en-US"/>
          </a:p>
        </p:txBody>
      </p:sp>
      <p:sp>
        <p:nvSpPr>
          <p:cNvPr id="58" name="Slide Number Placeholder 5">
            <a:extLst>
              <a:ext uri="{FF2B5EF4-FFF2-40B4-BE49-F238E27FC236}">
                <a16:creationId xmlns:a16="http://schemas.microsoft.com/office/drawing/2014/main" id="{479A60BC-FB7F-E744-A3D5-7901B7A3766A}"/>
              </a:ext>
            </a:extLst>
          </p:cNvPr>
          <p:cNvSpPr>
            <a:spLocks noGrp="1"/>
          </p:cNvSpPr>
          <p:nvPr>
            <p:ph type="sldNum" sz="quarter" idx="12"/>
          </p:nvPr>
        </p:nvSpPr>
        <p:spPr>
          <a:xfrm>
            <a:off x="8322732" y="4674126"/>
            <a:ext cx="364067" cy="273844"/>
          </a:xfrm>
          <a:prstGeom prst="rect">
            <a:avLst/>
          </a:prstGeom>
        </p:spPr>
        <p:txBody>
          <a:bodyPr/>
          <a:lstStyle/>
          <a:p>
            <a:fld id="{C859C46A-94DA-1B40-AA1A-A891E01F72E9}" type="slidenum">
              <a:rPr lang="en-US" smtClean="0"/>
              <a:t>‹#›</a:t>
            </a:fld>
            <a:endParaRPr lang="en-US"/>
          </a:p>
        </p:txBody>
      </p:sp>
      <p:pic>
        <p:nvPicPr>
          <p:cNvPr id="59" name="Picture 58" descr="BMT logo (CMYK positive).eps">
            <a:extLst>
              <a:ext uri="{FF2B5EF4-FFF2-40B4-BE49-F238E27FC236}">
                <a16:creationId xmlns:a16="http://schemas.microsoft.com/office/drawing/2014/main" id="{2EC13B9B-E945-B948-BAEB-1F948CE5C87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720" y="4639490"/>
            <a:ext cx="623147" cy="275344"/>
          </a:xfrm>
          <a:prstGeom prst="rect">
            <a:avLst/>
          </a:prstGeom>
        </p:spPr>
      </p:pic>
      <p:cxnSp>
        <p:nvCxnSpPr>
          <p:cNvPr id="60" name="Straight Connector 59">
            <a:extLst>
              <a:ext uri="{FF2B5EF4-FFF2-40B4-BE49-F238E27FC236}">
                <a16:creationId xmlns:a16="http://schemas.microsoft.com/office/drawing/2014/main" id="{44536B56-62BB-2048-A0E6-DAF7075256E5}"/>
              </a:ext>
            </a:extLst>
          </p:cNvPr>
          <p:cNvCxnSpPr/>
          <p:nvPr userDrawn="1"/>
        </p:nvCxnSpPr>
        <p:spPr>
          <a:xfrm>
            <a:off x="190500" y="4470400"/>
            <a:ext cx="87630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05721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7FDB9CB-2AAD-324B-B2B7-EBEDE0872F10}"/>
              </a:ext>
            </a:extLst>
          </p:cNvPr>
          <p:cNvSpPr>
            <a:spLocks noGrp="1"/>
          </p:cNvSpPr>
          <p:nvPr>
            <p:ph type="pic" sz="quarter" idx="13"/>
          </p:nvPr>
        </p:nvSpPr>
        <p:spPr>
          <a:xfrm>
            <a:off x="4572000" y="0"/>
            <a:ext cx="4572000" cy="5143500"/>
          </a:xfrm>
          <a:prstGeom prst="rect">
            <a:avLst/>
          </a:prstGeom>
        </p:spPr>
        <p:txBody>
          <a:bodyPr anchor="ctr"/>
          <a:lstStyle>
            <a:lvl1pPr marL="0" indent="0" algn="ctr">
              <a:buNone/>
              <a:defRPr/>
            </a:lvl1pPr>
          </a:lstStyle>
          <a:p>
            <a:endParaRPr lang="en-US"/>
          </a:p>
        </p:txBody>
      </p:sp>
      <p:sp>
        <p:nvSpPr>
          <p:cNvPr id="2" name="Title 1"/>
          <p:cNvSpPr>
            <a:spLocks noGrp="1"/>
          </p:cNvSpPr>
          <p:nvPr>
            <p:ph type="title"/>
          </p:nvPr>
        </p:nvSpPr>
        <p:spPr>
          <a:xfrm>
            <a:off x="457200" y="243050"/>
            <a:ext cx="3842951" cy="857250"/>
          </a:xfrm>
          <a:prstGeom prst="rect">
            <a:avLst/>
          </a:prstGeom>
        </p:spPr>
        <p:txBody>
          <a:bodyPr/>
          <a:lstStyle>
            <a:lvl1pPr>
              <a:defRPr sz="240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57200" y="1200151"/>
            <a:ext cx="3842951" cy="3058582"/>
          </a:xfrm>
          <a:prstGeom prst="rect">
            <a:avLst/>
          </a:prstGeom>
        </p:spPr>
        <p:txBody>
          <a:bodyPr/>
          <a:lstStyle>
            <a:lvl1pPr marL="162900" indent="-162900">
              <a:defRPr sz="1400"/>
            </a:lvl1pPr>
            <a:lvl2pPr>
              <a:defRPr sz="12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a:xfrm>
            <a:off x="1532466" y="4674126"/>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8322732" y="4674126"/>
            <a:ext cx="364067" cy="273844"/>
          </a:xfrm>
          <a:prstGeom prst="rect">
            <a:avLst/>
          </a:prstGeom>
        </p:spPr>
        <p:txBody>
          <a:bodyPr/>
          <a:lstStyle/>
          <a:p>
            <a:fld id="{C859C46A-94DA-1B40-AA1A-A891E01F72E9}" type="slidenum">
              <a:rPr lang="en-US" smtClean="0"/>
              <a:t>‹#›</a:t>
            </a:fld>
            <a:endParaRPr lang="en-US"/>
          </a:p>
        </p:txBody>
      </p:sp>
      <p:pic>
        <p:nvPicPr>
          <p:cNvPr id="9" name="Picture 8" descr="BMT logo (CMYK positiv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720" y="4639490"/>
            <a:ext cx="623147" cy="275344"/>
          </a:xfrm>
          <a:prstGeom prst="rect">
            <a:avLst/>
          </a:prstGeom>
        </p:spPr>
      </p:pic>
      <p:cxnSp>
        <p:nvCxnSpPr>
          <p:cNvPr id="7" name="Straight Connector 6"/>
          <p:cNvCxnSpPr/>
          <p:nvPr userDrawn="1"/>
        </p:nvCxnSpPr>
        <p:spPr>
          <a:xfrm>
            <a:off x="190500" y="4470400"/>
            <a:ext cx="87630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96442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Title Slide without Nautilus">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38125" y="764382"/>
            <a:ext cx="8650288" cy="4233863"/>
          </a:xfrm>
          <a:prstGeom prst="rect">
            <a:avLst/>
          </a:prstGeom>
        </p:spPr>
        <p:txBody>
          <a:bodyPr/>
          <a:lstStyle>
            <a:lvl1pPr marL="0" indent="0">
              <a:buNone/>
              <a:defRPr/>
            </a:lvl1pPr>
          </a:lstStyle>
          <a:p>
            <a:r>
              <a:rPr lang="en-US"/>
              <a:t>Click icon to add picture</a:t>
            </a:r>
            <a:endParaRPr lang="en-GB"/>
          </a:p>
        </p:txBody>
      </p:sp>
      <p:sp>
        <p:nvSpPr>
          <p:cNvPr id="2" name="Title 1"/>
          <p:cNvSpPr>
            <a:spLocks noGrp="1"/>
          </p:cNvSpPr>
          <p:nvPr>
            <p:ph type="ctrTitle"/>
          </p:nvPr>
        </p:nvSpPr>
        <p:spPr>
          <a:xfrm>
            <a:off x="457200" y="926100"/>
            <a:ext cx="3467100" cy="553932"/>
          </a:xfrm>
          <a:prstGeom prst="rect">
            <a:avLst/>
          </a:prstGeom>
        </p:spPr>
        <p:txBody>
          <a:bodyPr lIns="0" tIns="0" rIns="0" bIns="0" anchor="t" anchorCtr="0">
            <a:noAutofit/>
          </a:bodyPr>
          <a:lstStyle>
            <a:lvl1pPr algn="l">
              <a:lnSpc>
                <a:spcPts val="1950"/>
              </a:lnSpc>
              <a:defRPr sz="1650" b="1">
                <a:solidFill>
                  <a:srgbClr val="005581"/>
                </a:solidFill>
              </a:defRPr>
            </a:lvl1pPr>
          </a:lstStyle>
          <a:p>
            <a:r>
              <a:rPr lang="en-US"/>
              <a:t>Click to edit Master title style</a:t>
            </a:r>
            <a:endParaRPr lang="en-GB"/>
          </a:p>
        </p:txBody>
      </p:sp>
      <p:sp>
        <p:nvSpPr>
          <p:cNvPr id="3" name="Subtitle 2"/>
          <p:cNvSpPr>
            <a:spLocks noGrp="1"/>
          </p:cNvSpPr>
          <p:nvPr>
            <p:ph type="subTitle" idx="1"/>
          </p:nvPr>
        </p:nvSpPr>
        <p:spPr>
          <a:xfrm>
            <a:off x="457200" y="1565855"/>
            <a:ext cx="3467100" cy="657690"/>
          </a:xfrm>
          <a:prstGeom prst="rect">
            <a:avLst/>
          </a:prstGeom>
        </p:spPr>
        <p:txBody>
          <a:bodyPr lIns="0" tIns="0" rIns="0" bIns="0"/>
          <a:lstStyle>
            <a:lvl1pPr marL="0" indent="0" algn="l">
              <a:lnSpc>
                <a:spcPts val="1275"/>
              </a:lnSpc>
              <a:spcBef>
                <a:spcPts val="0"/>
              </a:spcBef>
              <a:spcAft>
                <a:spcPts val="0"/>
              </a:spcAft>
              <a:buNone/>
              <a:defRPr sz="1050" b="0">
                <a:solidFill>
                  <a:srgbClr val="4F5650"/>
                </a:solidFill>
              </a:defRPr>
            </a:lvl1pPr>
            <a:lvl2pPr marL="0" indent="0" algn="l">
              <a:lnSpc>
                <a:spcPts val="1275"/>
              </a:lnSpc>
              <a:spcBef>
                <a:spcPts val="0"/>
              </a:spcBef>
              <a:spcAft>
                <a:spcPts val="0"/>
              </a:spcAft>
              <a:buNone/>
              <a:defRPr sz="900">
                <a:solidFill>
                  <a:srgbClr val="4F5650"/>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pPr lvl="0"/>
            <a:r>
              <a:rPr lang="en-US"/>
              <a:t>Click to edit Master subtitle style</a:t>
            </a:r>
            <a:endParaRPr lang="en-GB"/>
          </a:p>
        </p:txBody>
      </p:sp>
      <p:pic>
        <p:nvPicPr>
          <p:cNvPr id="6" name="companylogo"/>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5538" y="249492"/>
            <a:ext cx="850655" cy="281322"/>
          </a:xfrm>
          <a:prstGeom prst="rect">
            <a:avLst/>
          </a:prstGeom>
        </p:spPr>
      </p:pic>
    </p:spTree>
    <p:extLst>
      <p:ext uri="{BB962C8B-B14F-4D97-AF65-F5344CB8AC3E}">
        <p14:creationId xmlns:p14="http://schemas.microsoft.com/office/powerpoint/2010/main" val="37900089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Title Slide without Nautilus- WHITE FON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38125" y="764382"/>
            <a:ext cx="8650288" cy="4233863"/>
          </a:xfrm>
          <a:prstGeom prst="rect">
            <a:avLst/>
          </a:prstGeom>
        </p:spPr>
        <p:txBody>
          <a:bodyPr/>
          <a:lstStyle/>
          <a:p>
            <a:r>
              <a:rPr lang="en-US"/>
              <a:t>Click icon to add picture</a:t>
            </a:r>
            <a:endParaRPr lang="en-GB"/>
          </a:p>
        </p:txBody>
      </p:sp>
      <p:sp>
        <p:nvSpPr>
          <p:cNvPr id="2" name="Title 1"/>
          <p:cNvSpPr>
            <a:spLocks noGrp="1"/>
          </p:cNvSpPr>
          <p:nvPr>
            <p:ph type="ctrTitle"/>
          </p:nvPr>
        </p:nvSpPr>
        <p:spPr>
          <a:xfrm>
            <a:off x="457200" y="926100"/>
            <a:ext cx="3467100" cy="553932"/>
          </a:xfrm>
          <a:prstGeom prst="rect">
            <a:avLst/>
          </a:prstGeom>
        </p:spPr>
        <p:txBody>
          <a:bodyPr lIns="0" tIns="0" rIns="0" bIns="0" anchor="t" anchorCtr="0">
            <a:noAutofit/>
          </a:bodyPr>
          <a:lstStyle>
            <a:lvl1pPr algn="l">
              <a:lnSpc>
                <a:spcPts val="1950"/>
              </a:lnSpc>
              <a:defRPr sz="1650" b="1">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457200" y="1565855"/>
            <a:ext cx="3467100" cy="657690"/>
          </a:xfrm>
          <a:prstGeom prst="rect">
            <a:avLst/>
          </a:prstGeom>
        </p:spPr>
        <p:txBody>
          <a:bodyPr lIns="0" tIns="0" rIns="0" bIns="0"/>
          <a:lstStyle>
            <a:lvl1pPr marL="0" indent="0" algn="l">
              <a:lnSpc>
                <a:spcPts val="1275"/>
              </a:lnSpc>
              <a:spcBef>
                <a:spcPts val="0"/>
              </a:spcBef>
              <a:spcAft>
                <a:spcPts val="0"/>
              </a:spcAft>
              <a:buNone/>
              <a:defRPr sz="1050" b="0">
                <a:solidFill>
                  <a:schemeClr val="bg1"/>
                </a:solidFill>
              </a:defRPr>
            </a:lvl1pPr>
            <a:lvl2pPr marL="0" indent="0" algn="l">
              <a:lnSpc>
                <a:spcPts val="1275"/>
              </a:lnSpc>
              <a:spcBef>
                <a:spcPts val="0"/>
              </a:spcBef>
              <a:spcAft>
                <a:spcPts val="0"/>
              </a:spcAft>
              <a:buNone/>
              <a:defRPr sz="900">
                <a:solidFill>
                  <a:srgbClr val="4F5650"/>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pPr lvl="0"/>
            <a:r>
              <a:rPr lang="en-US"/>
              <a:t>Click to edit Master subtitle style</a:t>
            </a:r>
            <a:endParaRPr lang="en-GB"/>
          </a:p>
        </p:txBody>
      </p:sp>
      <p:pic>
        <p:nvPicPr>
          <p:cNvPr id="8" name="companylogo"/>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5538" y="249492"/>
            <a:ext cx="850655" cy="281322"/>
          </a:xfrm>
          <a:prstGeom prst="rect">
            <a:avLst/>
          </a:prstGeom>
        </p:spPr>
      </p:pic>
    </p:spTree>
    <p:extLst>
      <p:ext uri="{BB962C8B-B14F-4D97-AF65-F5344CB8AC3E}">
        <p14:creationId xmlns:p14="http://schemas.microsoft.com/office/powerpoint/2010/main" val="35529727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New Section Divider Slide-  Turquoise Tint">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7" t="286" r="12777" b="3908"/>
          <a:stretch/>
        </p:blipFill>
        <p:spPr bwMode="auto">
          <a:xfrm>
            <a:off x="235802" y="182480"/>
            <a:ext cx="8672399" cy="4441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220080" y="187549"/>
            <a:ext cx="8672400" cy="4441500"/>
          </a:xfrm>
          <a:prstGeom prst="rect">
            <a:avLst/>
          </a:prstGeom>
          <a:solidFill>
            <a:srgbClr val="C6E8E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FFFFFF"/>
              </a:solidFill>
            </a:endParaRPr>
          </a:p>
        </p:txBody>
      </p:sp>
      <p:sp>
        <p:nvSpPr>
          <p:cNvPr id="4" name="Text Placeholder 3"/>
          <p:cNvSpPr>
            <a:spLocks noGrp="1"/>
          </p:cNvSpPr>
          <p:nvPr>
            <p:ph type="body" sz="quarter" idx="10"/>
          </p:nvPr>
        </p:nvSpPr>
        <p:spPr>
          <a:xfrm>
            <a:off x="457200" y="3159000"/>
            <a:ext cx="7772400" cy="492870"/>
          </a:xfrm>
          <a:prstGeom prst="rect">
            <a:avLst/>
          </a:prstGeom>
          <a:ln>
            <a:noFill/>
          </a:ln>
        </p:spPr>
        <p:txBody>
          <a:bodyPr/>
          <a:lstStyle>
            <a:lvl1pPr marL="0" indent="0">
              <a:spcBef>
                <a:spcPts val="0"/>
              </a:spcBef>
              <a:buNone/>
              <a:defRPr sz="1650">
                <a:solidFill>
                  <a:srgbClr val="005581"/>
                </a:solidFill>
              </a:defRPr>
            </a:lvl1pPr>
            <a:lvl2pPr>
              <a:spcBef>
                <a:spcPts val="0"/>
              </a:spcBef>
              <a:spcAft>
                <a:spcPts val="0"/>
              </a:spcAft>
              <a:defRPr sz="1650" b="1">
                <a:solidFill>
                  <a:schemeClr val="accent2"/>
                </a:solidFill>
              </a:defRPr>
            </a:lvl2pPr>
          </a:lstStyle>
          <a:p>
            <a:pPr lvl="0"/>
            <a:r>
              <a:rPr lang="en-US"/>
              <a:t>Click to edit Master text styles</a:t>
            </a:r>
          </a:p>
        </p:txBody>
      </p:sp>
      <p:sp>
        <p:nvSpPr>
          <p:cNvPr id="8" name="Subtitle 2"/>
          <p:cNvSpPr>
            <a:spLocks noGrp="1"/>
          </p:cNvSpPr>
          <p:nvPr>
            <p:ph type="subTitle" idx="1"/>
          </p:nvPr>
        </p:nvSpPr>
        <p:spPr>
          <a:xfrm>
            <a:off x="451852" y="3651870"/>
            <a:ext cx="7792557" cy="657690"/>
          </a:xfrm>
          <a:prstGeom prst="rect">
            <a:avLst/>
          </a:prstGeom>
        </p:spPr>
        <p:txBody>
          <a:bodyPr lIns="0" tIns="0" rIns="0" bIns="0"/>
          <a:lstStyle>
            <a:lvl1pPr marL="0" indent="0" algn="l">
              <a:lnSpc>
                <a:spcPts val="1275"/>
              </a:lnSpc>
              <a:spcBef>
                <a:spcPts val="0"/>
              </a:spcBef>
              <a:spcAft>
                <a:spcPts val="0"/>
              </a:spcAft>
              <a:buNone/>
              <a:defRPr sz="1050" b="0">
                <a:solidFill>
                  <a:srgbClr val="4F5650"/>
                </a:solidFill>
              </a:defRPr>
            </a:lvl1pPr>
            <a:lvl2pPr marL="0" indent="0" algn="l">
              <a:lnSpc>
                <a:spcPts val="1275"/>
              </a:lnSpc>
              <a:spcBef>
                <a:spcPts val="0"/>
              </a:spcBef>
              <a:spcAft>
                <a:spcPts val="0"/>
              </a:spcAft>
              <a:buNone/>
              <a:defRPr sz="900">
                <a:solidFill>
                  <a:srgbClr val="4F5650"/>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pPr lvl="0"/>
            <a:r>
              <a:rPr lang="en-US"/>
              <a:t>Click to edit Master subtitle style</a:t>
            </a:r>
            <a:endParaRPr lang="en-GB"/>
          </a:p>
        </p:txBody>
      </p:sp>
      <p:pic>
        <p:nvPicPr>
          <p:cNvPr id="7" name="companylogo"/>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1488" y="4774704"/>
            <a:ext cx="850655" cy="281322"/>
          </a:xfrm>
          <a:prstGeom prst="rect">
            <a:avLst/>
          </a:prstGeom>
        </p:spPr>
      </p:pic>
    </p:spTree>
    <p:extLst>
      <p:ext uri="{BB962C8B-B14F-4D97-AF65-F5344CB8AC3E}">
        <p14:creationId xmlns:p14="http://schemas.microsoft.com/office/powerpoint/2010/main" val="32673553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2_New Section Divider Slide - Navy Tint">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7" t="286" r="12777" b="3908"/>
          <a:stretch/>
        </p:blipFill>
        <p:spPr bwMode="auto">
          <a:xfrm>
            <a:off x="222116" y="195488"/>
            <a:ext cx="8672399" cy="4441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235800" y="195486"/>
            <a:ext cx="8672400" cy="4441500"/>
          </a:xfrm>
          <a:prstGeom prst="rect">
            <a:avLst/>
          </a:prstGeom>
          <a:solidFill>
            <a:srgbClr val="B5CBD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FFFFFF"/>
              </a:solidFill>
            </a:endParaRPr>
          </a:p>
        </p:txBody>
      </p:sp>
      <p:sp>
        <p:nvSpPr>
          <p:cNvPr id="4" name="Text Placeholder 3"/>
          <p:cNvSpPr>
            <a:spLocks noGrp="1"/>
          </p:cNvSpPr>
          <p:nvPr>
            <p:ph type="body" sz="quarter" idx="10"/>
          </p:nvPr>
        </p:nvSpPr>
        <p:spPr>
          <a:xfrm>
            <a:off x="457200" y="3159000"/>
            <a:ext cx="7772400" cy="492870"/>
          </a:xfrm>
          <a:prstGeom prst="rect">
            <a:avLst/>
          </a:prstGeom>
          <a:ln>
            <a:noFill/>
          </a:ln>
        </p:spPr>
        <p:txBody>
          <a:bodyPr/>
          <a:lstStyle>
            <a:lvl1pPr marL="0" indent="0">
              <a:spcBef>
                <a:spcPts val="0"/>
              </a:spcBef>
              <a:buNone/>
              <a:defRPr sz="1650">
                <a:solidFill>
                  <a:srgbClr val="005581"/>
                </a:solidFill>
              </a:defRPr>
            </a:lvl1pPr>
            <a:lvl2pPr>
              <a:spcBef>
                <a:spcPts val="0"/>
              </a:spcBef>
              <a:spcAft>
                <a:spcPts val="0"/>
              </a:spcAft>
              <a:defRPr sz="1650" b="1">
                <a:solidFill>
                  <a:schemeClr val="accent2"/>
                </a:solidFill>
              </a:defRPr>
            </a:lvl2pPr>
          </a:lstStyle>
          <a:p>
            <a:pPr lvl="0"/>
            <a:r>
              <a:rPr lang="en-US"/>
              <a:t>Click to edit Master text styles</a:t>
            </a:r>
          </a:p>
        </p:txBody>
      </p:sp>
      <p:sp>
        <p:nvSpPr>
          <p:cNvPr id="8" name="Subtitle 2"/>
          <p:cNvSpPr>
            <a:spLocks noGrp="1"/>
          </p:cNvSpPr>
          <p:nvPr>
            <p:ph type="subTitle" idx="1"/>
          </p:nvPr>
        </p:nvSpPr>
        <p:spPr>
          <a:xfrm>
            <a:off x="451852" y="3651870"/>
            <a:ext cx="7792557" cy="657690"/>
          </a:xfrm>
          <a:prstGeom prst="rect">
            <a:avLst/>
          </a:prstGeom>
        </p:spPr>
        <p:txBody>
          <a:bodyPr lIns="0" tIns="0" rIns="0" bIns="0"/>
          <a:lstStyle>
            <a:lvl1pPr marL="0" indent="0" algn="l">
              <a:lnSpc>
                <a:spcPts val="1275"/>
              </a:lnSpc>
              <a:spcBef>
                <a:spcPts val="0"/>
              </a:spcBef>
              <a:spcAft>
                <a:spcPts val="0"/>
              </a:spcAft>
              <a:buNone/>
              <a:defRPr sz="1050" b="0">
                <a:solidFill>
                  <a:srgbClr val="4F5650"/>
                </a:solidFill>
              </a:defRPr>
            </a:lvl1pPr>
            <a:lvl2pPr marL="0" indent="0" algn="l">
              <a:lnSpc>
                <a:spcPts val="1275"/>
              </a:lnSpc>
              <a:spcBef>
                <a:spcPts val="0"/>
              </a:spcBef>
              <a:spcAft>
                <a:spcPts val="0"/>
              </a:spcAft>
              <a:buNone/>
              <a:defRPr sz="900">
                <a:solidFill>
                  <a:srgbClr val="4F5650"/>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pPr lvl="0"/>
            <a:r>
              <a:rPr lang="en-US"/>
              <a:t>Click to edit Master subtitle style</a:t>
            </a:r>
            <a:endParaRPr lang="en-GB"/>
          </a:p>
        </p:txBody>
      </p:sp>
      <p:pic>
        <p:nvPicPr>
          <p:cNvPr id="7" name="companylogo"/>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1488" y="4774704"/>
            <a:ext cx="850655" cy="281322"/>
          </a:xfrm>
          <a:prstGeom prst="rect">
            <a:avLst/>
          </a:prstGeom>
        </p:spPr>
      </p:pic>
    </p:spTree>
    <p:extLst>
      <p:ext uri="{BB962C8B-B14F-4D97-AF65-F5344CB8AC3E}">
        <p14:creationId xmlns:p14="http://schemas.microsoft.com/office/powerpoint/2010/main" val="14065838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1_New Section Divider Slide - Grey Tint">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7" t="286" r="12777" b="3908"/>
          <a:stretch/>
        </p:blipFill>
        <p:spPr bwMode="auto">
          <a:xfrm>
            <a:off x="235803" y="195488"/>
            <a:ext cx="8672399" cy="4441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235800" y="195486"/>
            <a:ext cx="8672400" cy="4441500"/>
          </a:xfrm>
          <a:prstGeom prst="rect">
            <a:avLst/>
          </a:prstGeom>
          <a:solidFill>
            <a:srgbClr val="E1E6E3">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FFFFFF"/>
              </a:solidFill>
            </a:endParaRPr>
          </a:p>
        </p:txBody>
      </p:sp>
      <p:sp>
        <p:nvSpPr>
          <p:cNvPr id="4" name="Text Placeholder 3"/>
          <p:cNvSpPr>
            <a:spLocks noGrp="1"/>
          </p:cNvSpPr>
          <p:nvPr>
            <p:ph type="body" sz="quarter" idx="10"/>
          </p:nvPr>
        </p:nvSpPr>
        <p:spPr>
          <a:xfrm>
            <a:off x="457200" y="3159000"/>
            <a:ext cx="7772400" cy="492870"/>
          </a:xfrm>
          <a:prstGeom prst="rect">
            <a:avLst/>
          </a:prstGeom>
          <a:ln>
            <a:noFill/>
          </a:ln>
        </p:spPr>
        <p:txBody>
          <a:bodyPr/>
          <a:lstStyle>
            <a:lvl1pPr marL="0" indent="0">
              <a:spcBef>
                <a:spcPts val="0"/>
              </a:spcBef>
              <a:buNone/>
              <a:defRPr sz="1650">
                <a:solidFill>
                  <a:srgbClr val="005581"/>
                </a:solidFill>
              </a:defRPr>
            </a:lvl1pPr>
            <a:lvl2pPr>
              <a:spcBef>
                <a:spcPts val="0"/>
              </a:spcBef>
              <a:spcAft>
                <a:spcPts val="0"/>
              </a:spcAft>
              <a:defRPr sz="1650" b="1">
                <a:solidFill>
                  <a:schemeClr val="accent2"/>
                </a:solidFill>
              </a:defRPr>
            </a:lvl2pPr>
          </a:lstStyle>
          <a:p>
            <a:pPr lvl="0"/>
            <a:r>
              <a:rPr lang="en-US"/>
              <a:t>Click to edit Master text styles</a:t>
            </a:r>
          </a:p>
        </p:txBody>
      </p:sp>
      <p:sp>
        <p:nvSpPr>
          <p:cNvPr id="8" name="Subtitle 2"/>
          <p:cNvSpPr>
            <a:spLocks noGrp="1"/>
          </p:cNvSpPr>
          <p:nvPr>
            <p:ph type="subTitle" idx="1"/>
          </p:nvPr>
        </p:nvSpPr>
        <p:spPr>
          <a:xfrm>
            <a:off x="451852" y="3651870"/>
            <a:ext cx="7792557" cy="657690"/>
          </a:xfrm>
          <a:prstGeom prst="rect">
            <a:avLst/>
          </a:prstGeom>
        </p:spPr>
        <p:txBody>
          <a:bodyPr lIns="0" tIns="0" rIns="0" bIns="0"/>
          <a:lstStyle>
            <a:lvl1pPr marL="0" indent="0" algn="l">
              <a:lnSpc>
                <a:spcPts val="1275"/>
              </a:lnSpc>
              <a:spcBef>
                <a:spcPts val="0"/>
              </a:spcBef>
              <a:spcAft>
                <a:spcPts val="0"/>
              </a:spcAft>
              <a:buNone/>
              <a:defRPr sz="1050" b="0">
                <a:solidFill>
                  <a:srgbClr val="4F5650"/>
                </a:solidFill>
              </a:defRPr>
            </a:lvl1pPr>
            <a:lvl2pPr marL="0" indent="0" algn="l">
              <a:lnSpc>
                <a:spcPts val="1275"/>
              </a:lnSpc>
              <a:spcBef>
                <a:spcPts val="0"/>
              </a:spcBef>
              <a:spcAft>
                <a:spcPts val="0"/>
              </a:spcAft>
              <a:buNone/>
              <a:defRPr sz="900">
                <a:solidFill>
                  <a:srgbClr val="4F5650"/>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pPr lvl="0"/>
            <a:r>
              <a:rPr lang="en-US"/>
              <a:t>Click to edit Master subtitle style</a:t>
            </a:r>
            <a:endParaRPr lang="en-GB"/>
          </a:p>
        </p:txBody>
      </p:sp>
      <p:pic>
        <p:nvPicPr>
          <p:cNvPr id="7" name="companylogo"/>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1488" y="4774704"/>
            <a:ext cx="850655" cy="281322"/>
          </a:xfrm>
          <a:prstGeom prst="rect">
            <a:avLst/>
          </a:prstGeom>
        </p:spPr>
      </p:pic>
    </p:spTree>
    <p:extLst>
      <p:ext uri="{BB962C8B-B14F-4D97-AF65-F5344CB8AC3E}">
        <p14:creationId xmlns:p14="http://schemas.microsoft.com/office/powerpoint/2010/main" val="36254653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Full Width 1 Column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363071"/>
            <a:ext cx="8229600" cy="657225"/>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194598"/>
            <a:ext cx="8229600" cy="3384127"/>
          </a:xfrm>
          <a:prstGeom prst="rect">
            <a:avLst/>
          </a:prstGeom>
        </p:spPr>
        <p:txBody>
          <a:bodyPr/>
          <a:lstStyle>
            <a:lvl2pPr>
              <a:defRPr/>
            </a:lvl2pPr>
            <a:lvl3pPr marL="214308" indent="-214308">
              <a:buFont typeface="Arial" panose="020B0604020202020204" pitchFamily="34" charset="0"/>
              <a:buChar char="•"/>
              <a:defRPr/>
            </a:lvl3pPr>
            <a:lvl4pPr marL="345272" indent="-214308">
              <a:buFont typeface="Arial" panose="020B0604020202020204" pitchFamily="34" charset="0"/>
              <a:buChar char="−"/>
              <a:defRPr baseline="0"/>
            </a:lvl4pPr>
            <a:lvl5pPr marL="27264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5"/>
          </p:nvPr>
        </p:nvSpPr>
        <p:spPr>
          <a:xfrm>
            <a:off x="6667977" y="4829045"/>
            <a:ext cx="1922623" cy="185867"/>
          </a:xfrm>
          <a:prstGeom prst="rect">
            <a:avLst/>
          </a:prstGeom>
        </p:spPr>
        <p:txBody>
          <a:bodyPr/>
          <a:lstStyle/>
          <a:p>
            <a:fld id="{738C5A29-C71F-C644-99AE-0362BC374110}" type="datetimeFigureOut">
              <a:rPr lang="en-US" smtClean="0"/>
              <a:pPr/>
              <a:t>10/17/25</a:t>
            </a:fld>
            <a:endParaRPr lang="en-US"/>
          </a:p>
        </p:txBody>
      </p:sp>
      <p:sp>
        <p:nvSpPr>
          <p:cNvPr id="8" name="Footer Placeholder 7"/>
          <p:cNvSpPr>
            <a:spLocks noGrp="1"/>
          </p:cNvSpPr>
          <p:nvPr>
            <p:ph type="ftr" sz="quarter" idx="16"/>
          </p:nvPr>
        </p:nvSpPr>
        <p:spPr>
          <a:xfrm>
            <a:off x="3124200" y="4829045"/>
            <a:ext cx="2743200" cy="185867"/>
          </a:xfrm>
          <a:prstGeom prst="rect">
            <a:avLst/>
          </a:prstGeom>
        </p:spPr>
        <p:txBody>
          <a:bodyPr/>
          <a:lstStyle/>
          <a:p>
            <a:endParaRPr lang="en-US"/>
          </a:p>
        </p:txBody>
      </p:sp>
      <p:sp>
        <p:nvSpPr>
          <p:cNvPr id="9" name="Slide Number Placeholder 8"/>
          <p:cNvSpPr>
            <a:spLocks noGrp="1"/>
          </p:cNvSpPr>
          <p:nvPr>
            <p:ph type="sldNum" sz="quarter" idx="17"/>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10" name="Subtitle 2"/>
          <p:cNvSpPr>
            <a:spLocks noGrp="1"/>
          </p:cNvSpPr>
          <p:nvPr>
            <p:ph type="subTitle" idx="18"/>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pPr lvl="0"/>
            <a:r>
              <a:rPr lang="en-US"/>
              <a:t>Click to edit Master subtitle style</a:t>
            </a:r>
            <a:endParaRPr lang="en-GB"/>
          </a:p>
        </p:txBody>
      </p:sp>
    </p:spTree>
    <p:extLst>
      <p:ext uri="{BB962C8B-B14F-4D97-AF65-F5344CB8AC3E}">
        <p14:creationId xmlns:p14="http://schemas.microsoft.com/office/powerpoint/2010/main" val="3827311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l="-93" r="-93"/>
          <a:stretch/>
        </p:blipFill>
        <p:spPr>
          <a:xfrm>
            <a:off x="-16932" y="-1586"/>
            <a:ext cx="9160932" cy="4470400"/>
          </a:xfrm>
          <a:prstGeom prst="rect">
            <a:avLst/>
          </a:prstGeom>
        </p:spPr>
      </p:pic>
      <p:pic>
        <p:nvPicPr>
          <p:cNvPr id="13" name="Picture 12">
            <a:extLst>
              <a:ext uri="{FF2B5EF4-FFF2-40B4-BE49-F238E27FC236}">
                <a16:creationId xmlns:a16="http://schemas.microsoft.com/office/drawing/2014/main" id="{01FB89D2-02A8-0A40-8546-6EE154C9E0F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587"/>
            <a:ext cx="9144000" cy="4470401"/>
          </a:xfrm>
          <a:prstGeom prst="rect">
            <a:avLst/>
          </a:prstGeom>
        </p:spPr>
      </p:pic>
      <p:sp>
        <p:nvSpPr>
          <p:cNvPr id="3" name="Rectangle 2">
            <a:extLst>
              <a:ext uri="{FF2B5EF4-FFF2-40B4-BE49-F238E27FC236}">
                <a16:creationId xmlns:a16="http://schemas.microsoft.com/office/drawing/2014/main" id="{6F5175AB-8A4D-EA4D-8A7A-AE3332C1EC3D}"/>
              </a:ext>
            </a:extLst>
          </p:cNvPr>
          <p:cNvSpPr/>
          <p:nvPr userDrawn="1"/>
        </p:nvSpPr>
        <p:spPr>
          <a:xfrm>
            <a:off x="-16932" y="4949"/>
            <a:ext cx="9160932" cy="4470400"/>
          </a:xfrm>
          <a:prstGeom prst="rect">
            <a:avLst/>
          </a:prstGeom>
          <a:solidFill>
            <a:schemeClr val="tx2">
              <a:alpha val="75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7" name="Group 6"/>
          <p:cNvGrpSpPr/>
          <p:nvPr userDrawn="1"/>
        </p:nvGrpSpPr>
        <p:grpSpPr>
          <a:xfrm>
            <a:off x="1" y="1011791"/>
            <a:ext cx="6593984" cy="3457023"/>
            <a:chOff x="-8467" y="942399"/>
            <a:chExt cx="6796088" cy="3526415"/>
          </a:xfrm>
        </p:grpSpPr>
        <p:sp>
          <p:nvSpPr>
            <p:cNvPr id="22" name="Freeform 8"/>
            <p:cNvSpPr>
              <a:spLocks/>
            </p:cNvSpPr>
            <p:nvPr/>
          </p:nvSpPr>
          <p:spPr bwMode="auto">
            <a:xfrm>
              <a:off x="6296792" y="2682952"/>
              <a:ext cx="490829" cy="1127647"/>
            </a:xfrm>
            <a:custGeom>
              <a:avLst/>
              <a:gdLst>
                <a:gd name="T0" fmla="*/ 0 w 2109"/>
                <a:gd name="T1" fmla="*/ 0 h 4845"/>
                <a:gd name="T2" fmla="*/ 619125 w 2109"/>
                <a:gd name="T3" fmla="*/ 1209847 h 4845"/>
                <a:gd name="T4" fmla="*/ 0 w 2109"/>
                <a:gd name="T5" fmla="*/ 1422400 h 4845"/>
                <a:gd name="T6" fmla="*/ 0 60000 65536"/>
                <a:gd name="T7" fmla="*/ 0 60000 65536"/>
                <a:gd name="T8" fmla="*/ 0 60000 65536"/>
              </a:gdLst>
              <a:ahLst/>
              <a:cxnLst>
                <a:cxn ang="T6">
                  <a:pos x="T0" y="T1"/>
                </a:cxn>
                <a:cxn ang="T7">
                  <a:pos x="T2" y="T3"/>
                </a:cxn>
                <a:cxn ang="T8">
                  <a:pos x="T4" y="T5"/>
                </a:cxn>
              </a:cxnLst>
              <a:rect l="0" t="0" r="r" b="b"/>
              <a:pathLst>
                <a:path w="2109" h="4845">
                  <a:moveTo>
                    <a:pt x="0" y="0"/>
                  </a:moveTo>
                  <a:cubicBezTo>
                    <a:pt x="871" y="1246"/>
                    <a:pt x="1577" y="2624"/>
                    <a:pt x="2109" y="4121"/>
                  </a:cubicBezTo>
                  <a:cubicBezTo>
                    <a:pt x="1408" y="4368"/>
                    <a:pt x="704" y="4610"/>
                    <a:pt x="0" y="4845"/>
                  </a:cubicBezTo>
                </a:path>
              </a:pathLst>
            </a:custGeom>
            <a:solidFill>
              <a:schemeClr val="bg2">
                <a:alpha val="38000"/>
              </a:schemeClr>
            </a:solidFill>
            <a:ln w="12700" cap="flat">
              <a:noFill/>
              <a:prstDash val="solid"/>
              <a:miter lim="800000"/>
              <a:headEnd/>
              <a:tailEnd/>
            </a:ln>
          </p:spPr>
          <p:txBody>
            <a:bodyPr/>
            <a:lstStyle/>
            <a:p>
              <a:endParaRPr lang="en-US" sz="1800"/>
            </a:p>
          </p:txBody>
        </p:sp>
        <p:sp>
          <p:nvSpPr>
            <p:cNvPr id="23" name="Freeform 9"/>
            <p:cNvSpPr>
              <a:spLocks/>
            </p:cNvSpPr>
            <p:nvPr/>
          </p:nvSpPr>
          <p:spPr bwMode="auto">
            <a:xfrm>
              <a:off x="4616649" y="2088924"/>
              <a:ext cx="1680144" cy="1977159"/>
            </a:xfrm>
            <a:custGeom>
              <a:avLst/>
              <a:gdLst>
                <a:gd name="T0" fmla="*/ 2119313 w 7213"/>
                <a:gd name="T1" fmla="*/ 748924 h 8485"/>
                <a:gd name="T2" fmla="*/ 1571635 w 7213"/>
                <a:gd name="T3" fmla="*/ 97583 h 8485"/>
                <a:gd name="T4" fmla="*/ 1465567 w 7213"/>
                <a:gd name="T5" fmla="*/ 0 h 8485"/>
                <a:gd name="T6" fmla="*/ 0 w 7213"/>
                <a:gd name="T7" fmla="*/ 870609 h 8485"/>
                <a:gd name="T8" fmla="*/ 233586 w 7213"/>
                <a:gd name="T9" fmla="*/ 1087821 h 8485"/>
                <a:gd name="T10" fmla="*/ 236230 w 7213"/>
                <a:gd name="T11" fmla="*/ 1090172 h 8485"/>
                <a:gd name="T12" fmla="*/ 1116510 w 7213"/>
                <a:gd name="T13" fmla="*/ 2493963 h 8485"/>
                <a:gd name="T14" fmla="*/ 2119313 w 7213"/>
                <a:gd name="T15" fmla="*/ 2172996 h 848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13" h="8485">
                  <a:moveTo>
                    <a:pt x="7213" y="2548"/>
                  </a:moveTo>
                  <a:cubicBezTo>
                    <a:pt x="6658" y="1755"/>
                    <a:pt x="6037" y="1014"/>
                    <a:pt x="5349" y="332"/>
                  </a:cubicBezTo>
                  <a:cubicBezTo>
                    <a:pt x="5349" y="332"/>
                    <a:pt x="5108" y="110"/>
                    <a:pt x="4988" y="0"/>
                  </a:cubicBezTo>
                  <a:cubicBezTo>
                    <a:pt x="3356" y="895"/>
                    <a:pt x="1681" y="1891"/>
                    <a:pt x="0" y="2962"/>
                  </a:cubicBezTo>
                  <a:cubicBezTo>
                    <a:pt x="275" y="3202"/>
                    <a:pt x="544" y="3449"/>
                    <a:pt x="795" y="3701"/>
                  </a:cubicBezTo>
                  <a:cubicBezTo>
                    <a:pt x="804" y="3709"/>
                    <a:pt x="804" y="3709"/>
                    <a:pt x="804" y="3709"/>
                  </a:cubicBezTo>
                  <a:cubicBezTo>
                    <a:pt x="2111" y="5068"/>
                    <a:pt x="3117" y="6675"/>
                    <a:pt x="3800" y="8485"/>
                  </a:cubicBezTo>
                  <a:cubicBezTo>
                    <a:pt x="4933" y="8140"/>
                    <a:pt x="6073" y="7775"/>
                    <a:pt x="7213" y="7393"/>
                  </a:cubicBezTo>
                </a:path>
              </a:pathLst>
            </a:custGeom>
            <a:solidFill>
              <a:schemeClr val="bg2">
                <a:alpha val="38000"/>
              </a:schemeClr>
            </a:solidFill>
            <a:ln w="12700" cap="flat">
              <a:noFill/>
              <a:prstDash val="solid"/>
              <a:miter lim="800000"/>
              <a:headEnd/>
              <a:tailEnd/>
            </a:ln>
          </p:spPr>
          <p:txBody>
            <a:bodyPr/>
            <a:lstStyle/>
            <a:p>
              <a:endParaRPr lang="en-US" sz="1800"/>
            </a:p>
          </p:txBody>
        </p:sp>
        <p:sp>
          <p:nvSpPr>
            <p:cNvPr id="24" name="Freeform 10"/>
            <p:cNvSpPr>
              <a:spLocks/>
            </p:cNvSpPr>
            <p:nvPr/>
          </p:nvSpPr>
          <p:spPr bwMode="auto">
            <a:xfrm>
              <a:off x="-8467" y="2995069"/>
              <a:ext cx="398956" cy="1473745"/>
            </a:xfrm>
            <a:custGeom>
              <a:avLst/>
              <a:gdLst>
                <a:gd name="T0" fmla="*/ 0 w 1709"/>
                <a:gd name="T1" fmla="*/ 333532 h 6326"/>
                <a:gd name="T2" fmla="*/ 166666 w 1709"/>
                <a:gd name="T3" fmla="*/ 98149 h 6326"/>
                <a:gd name="T4" fmla="*/ 241166 w 1709"/>
                <a:gd name="T5" fmla="*/ 0 h 6326"/>
                <a:gd name="T6" fmla="*/ 244699 w 1709"/>
                <a:gd name="T7" fmla="*/ 122834 h 6326"/>
                <a:gd name="T8" fmla="*/ 469964 w 1709"/>
                <a:gd name="T9" fmla="*/ 1366746 h 6326"/>
                <a:gd name="T10" fmla="*/ 490871 w 1709"/>
                <a:gd name="T11" fmla="*/ 1422286 h 6326"/>
                <a:gd name="T12" fmla="*/ 503238 w 1709"/>
                <a:gd name="T13" fmla="*/ 1454317 h 6326"/>
                <a:gd name="T14" fmla="*/ 482037 w 1709"/>
                <a:gd name="T15" fmla="*/ 1474299 h 6326"/>
                <a:gd name="T16" fmla="*/ 177856 w 1709"/>
                <a:gd name="T17" fmla="*/ 1858963 h 63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09" h="6326">
                  <a:moveTo>
                    <a:pt x="0" y="1135"/>
                  </a:moveTo>
                  <a:cubicBezTo>
                    <a:pt x="179" y="863"/>
                    <a:pt x="367" y="596"/>
                    <a:pt x="566" y="334"/>
                  </a:cubicBezTo>
                  <a:cubicBezTo>
                    <a:pt x="819" y="0"/>
                    <a:pt x="819" y="0"/>
                    <a:pt x="819" y="0"/>
                  </a:cubicBezTo>
                  <a:cubicBezTo>
                    <a:pt x="831" y="418"/>
                    <a:pt x="831" y="418"/>
                    <a:pt x="831" y="418"/>
                  </a:cubicBezTo>
                  <a:cubicBezTo>
                    <a:pt x="877" y="1933"/>
                    <a:pt x="1134" y="3357"/>
                    <a:pt x="1596" y="4651"/>
                  </a:cubicBezTo>
                  <a:cubicBezTo>
                    <a:pt x="1667" y="4840"/>
                    <a:pt x="1667" y="4840"/>
                    <a:pt x="1667" y="4840"/>
                  </a:cubicBezTo>
                  <a:cubicBezTo>
                    <a:pt x="1709" y="4949"/>
                    <a:pt x="1709" y="4949"/>
                    <a:pt x="1709" y="4949"/>
                  </a:cubicBezTo>
                  <a:cubicBezTo>
                    <a:pt x="1637" y="5017"/>
                    <a:pt x="1637" y="5017"/>
                    <a:pt x="1637" y="5017"/>
                  </a:cubicBezTo>
                  <a:cubicBezTo>
                    <a:pt x="1228" y="5402"/>
                    <a:pt x="882" y="5841"/>
                    <a:pt x="604" y="6326"/>
                  </a:cubicBezTo>
                </a:path>
              </a:pathLst>
            </a:custGeom>
            <a:solidFill>
              <a:schemeClr val="tx2">
                <a:lumMod val="40000"/>
                <a:lumOff val="60000"/>
                <a:alpha val="48000"/>
              </a:schemeClr>
            </a:solidFill>
            <a:ln w="12700" cap="flat">
              <a:noFill/>
              <a:prstDash val="solid"/>
              <a:miter lim="800000"/>
              <a:headEnd/>
              <a:tailEnd/>
            </a:ln>
          </p:spPr>
          <p:txBody>
            <a:bodyPr/>
            <a:lstStyle/>
            <a:p>
              <a:endParaRPr lang="en-US" sz="1800"/>
            </a:p>
          </p:txBody>
        </p:sp>
        <p:sp>
          <p:nvSpPr>
            <p:cNvPr id="27" name="Freeform 11"/>
            <p:cNvSpPr>
              <a:spLocks/>
            </p:cNvSpPr>
            <p:nvPr/>
          </p:nvSpPr>
          <p:spPr bwMode="auto">
            <a:xfrm>
              <a:off x="1783687" y="2209743"/>
              <a:ext cx="2411353" cy="2021207"/>
            </a:xfrm>
            <a:custGeom>
              <a:avLst/>
              <a:gdLst>
                <a:gd name="T0" fmla="*/ 0 w 10355"/>
                <a:gd name="T1" fmla="*/ 2179096 h 8679"/>
                <a:gd name="T2" fmla="*/ 39361 w 10355"/>
                <a:gd name="T3" fmla="*/ 2199366 h 8679"/>
                <a:gd name="T4" fmla="*/ 471448 w 10355"/>
                <a:gd name="T5" fmla="*/ 2520737 h 8679"/>
                <a:gd name="T6" fmla="*/ 499060 w 10355"/>
                <a:gd name="T7" fmla="*/ 2549525 h 8679"/>
                <a:gd name="T8" fmla="*/ 529902 w 10355"/>
                <a:gd name="T9" fmla="*/ 2524262 h 8679"/>
                <a:gd name="T10" fmla="*/ 1964515 w 10355"/>
                <a:gd name="T11" fmla="*/ 1432364 h 8679"/>
                <a:gd name="T12" fmla="*/ 2988190 w 10355"/>
                <a:gd name="T13" fmla="*/ 725582 h 8679"/>
                <a:gd name="T14" fmla="*/ 3041650 w 10355"/>
                <a:gd name="T15" fmla="*/ 690331 h 8679"/>
                <a:gd name="T16" fmla="*/ 2989071 w 10355"/>
                <a:gd name="T17" fmla="*/ 653611 h 8679"/>
                <a:gd name="T18" fmla="*/ 1582657 w 10355"/>
                <a:gd name="T19" fmla="*/ 6463 h 8679"/>
                <a:gd name="T20" fmla="*/ 1557395 w 10355"/>
                <a:gd name="T21" fmla="*/ 0 h 8679"/>
                <a:gd name="T22" fmla="*/ 1539477 w 10355"/>
                <a:gd name="T23" fmla="*/ 19388 h 8679"/>
                <a:gd name="T24" fmla="*/ 370403 w 10355"/>
                <a:gd name="T25" fmla="*/ 1546342 h 8679"/>
                <a:gd name="T26" fmla="*/ 20855 w 10355"/>
                <a:gd name="T27" fmla="*/ 2140026 h 8679"/>
                <a:gd name="T28" fmla="*/ 0 w 10355"/>
                <a:gd name="T29" fmla="*/ 2179096 h 86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55" h="8679">
                  <a:moveTo>
                    <a:pt x="0" y="7418"/>
                  </a:moveTo>
                  <a:cubicBezTo>
                    <a:pt x="134" y="7487"/>
                    <a:pt x="134" y="7487"/>
                    <a:pt x="134" y="7487"/>
                  </a:cubicBezTo>
                  <a:cubicBezTo>
                    <a:pt x="680" y="7767"/>
                    <a:pt x="1175" y="8135"/>
                    <a:pt x="1605" y="8581"/>
                  </a:cubicBezTo>
                  <a:cubicBezTo>
                    <a:pt x="1699" y="8679"/>
                    <a:pt x="1699" y="8679"/>
                    <a:pt x="1699" y="8679"/>
                  </a:cubicBezTo>
                  <a:cubicBezTo>
                    <a:pt x="1804" y="8593"/>
                    <a:pt x="1804" y="8593"/>
                    <a:pt x="1804" y="8593"/>
                  </a:cubicBezTo>
                  <a:cubicBezTo>
                    <a:pt x="3402" y="7309"/>
                    <a:pt x="5045" y="6058"/>
                    <a:pt x="6688" y="4876"/>
                  </a:cubicBezTo>
                  <a:cubicBezTo>
                    <a:pt x="7830" y="4054"/>
                    <a:pt x="9003" y="3244"/>
                    <a:pt x="10173" y="2470"/>
                  </a:cubicBezTo>
                  <a:cubicBezTo>
                    <a:pt x="10355" y="2350"/>
                    <a:pt x="10355" y="2350"/>
                    <a:pt x="10355" y="2350"/>
                  </a:cubicBezTo>
                  <a:cubicBezTo>
                    <a:pt x="10176" y="2225"/>
                    <a:pt x="10176" y="2225"/>
                    <a:pt x="10176" y="2225"/>
                  </a:cubicBezTo>
                  <a:cubicBezTo>
                    <a:pt x="8706" y="1199"/>
                    <a:pt x="7096" y="458"/>
                    <a:pt x="5388" y="22"/>
                  </a:cubicBezTo>
                  <a:cubicBezTo>
                    <a:pt x="5302" y="0"/>
                    <a:pt x="5302" y="0"/>
                    <a:pt x="5302" y="0"/>
                  </a:cubicBezTo>
                  <a:cubicBezTo>
                    <a:pt x="5241" y="66"/>
                    <a:pt x="5241" y="66"/>
                    <a:pt x="5241" y="66"/>
                  </a:cubicBezTo>
                  <a:cubicBezTo>
                    <a:pt x="3710" y="1778"/>
                    <a:pt x="2371" y="3526"/>
                    <a:pt x="1261" y="5264"/>
                  </a:cubicBezTo>
                  <a:cubicBezTo>
                    <a:pt x="832" y="5934"/>
                    <a:pt x="432" y="6615"/>
                    <a:pt x="71" y="7285"/>
                  </a:cubicBezTo>
                  <a:lnTo>
                    <a:pt x="0" y="7418"/>
                  </a:lnTo>
                  <a:close/>
                </a:path>
              </a:pathLst>
            </a:custGeom>
            <a:solidFill>
              <a:schemeClr val="tx2">
                <a:lumMod val="40000"/>
                <a:lumOff val="60000"/>
                <a:alpha val="48000"/>
              </a:schemeClr>
            </a:solidFill>
            <a:ln w="12700" cap="flat">
              <a:noFill/>
              <a:prstDash val="solid"/>
              <a:miter lim="800000"/>
              <a:headEnd/>
              <a:tailEnd/>
            </a:ln>
          </p:spPr>
          <p:txBody>
            <a:bodyPr/>
            <a:lstStyle/>
            <a:p>
              <a:endParaRPr lang="en-US" sz="1800"/>
            </a:p>
          </p:txBody>
        </p:sp>
        <p:sp>
          <p:nvSpPr>
            <p:cNvPr id="35" name="Freeform 12"/>
            <p:cNvSpPr>
              <a:spLocks/>
            </p:cNvSpPr>
            <p:nvPr/>
          </p:nvSpPr>
          <p:spPr bwMode="auto">
            <a:xfrm>
              <a:off x="-8467" y="2122905"/>
              <a:ext cx="200107" cy="723658"/>
            </a:xfrm>
            <a:custGeom>
              <a:avLst/>
              <a:gdLst>
                <a:gd name="T0" fmla="*/ 0 w 857"/>
                <a:gd name="T1" fmla="*/ 912813 h 3106"/>
                <a:gd name="T2" fmla="*/ 156101 w 857"/>
                <a:gd name="T3" fmla="*/ 744122 h 3106"/>
                <a:gd name="T4" fmla="*/ 179664 w 857"/>
                <a:gd name="T5" fmla="*/ 475509 h 3106"/>
                <a:gd name="T6" fmla="*/ 252413 w 857"/>
                <a:gd name="T7" fmla="*/ 0 h 3106"/>
                <a:gd name="T8" fmla="*/ 240926 w 857"/>
                <a:gd name="T9" fmla="*/ 12049 h 3106"/>
                <a:gd name="T10" fmla="*/ 0 w 857"/>
                <a:gd name="T11" fmla="*/ 312108 h 31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7" h="3106">
                  <a:moveTo>
                    <a:pt x="0" y="3106"/>
                  </a:moveTo>
                  <a:cubicBezTo>
                    <a:pt x="168" y="2912"/>
                    <a:pt x="346" y="2720"/>
                    <a:pt x="530" y="2532"/>
                  </a:cubicBezTo>
                  <a:cubicBezTo>
                    <a:pt x="550" y="2225"/>
                    <a:pt x="575" y="1919"/>
                    <a:pt x="610" y="1618"/>
                  </a:cubicBezTo>
                  <a:cubicBezTo>
                    <a:pt x="669" y="1092"/>
                    <a:pt x="753" y="550"/>
                    <a:pt x="857" y="0"/>
                  </a:cubicBezTo>
                  <a:cubicBezTo>
                    <a:pt x="845" y="13"/>
                    <a:pt x="831" y="28"/>
                    <a:pt x="818" y="41"/>
                  </a:cubicBezTo>
                  <a:cubicBezTo>
                    <a:pt x="533" y="375"/>
                    <a:pt x="261" y="715"/>
                    <a:pt x="0" y="1062"/>
                  </a:cubicBezTo>
                </a:path>
              </a:pathLst>
            </a:custGeom>
            <a:solidFill>
              <a:schemeClr val="tx2">
                <a:lumMod val="40000"/>
                <a:lumOff val="60000"/>
                <a:alpha val="48000"/>
              </a:schemeClr>
            </a:solidFill>
            <a:ln w="12700" cap="flat">
              <a:noFill/>
              <a:prstDash val="solid"/>
              <a:miter lim="800000"/>
              <a:headEnd/>
              <a:tailEnd/>
            </a:ln>
          </p:spPr>
          <p:txBody>
            <a:bodyPr/>
            <a:lstStyle/>
            <a:p>
              <a:endParaRPr lang="en-US" sz="1800"/>
            </a:p>
          </p:txBody>
        </p:sp>
        <p:sp>
          <p:nvSpPr>
            <p:cNvPr id="38" name="Freeform 13"/>
            <p:cNvSpPr>
              <a:spLocks/>
            </p:cNvSpPr>
            <p:nvPr/>
          </p:nvSpPr>
          <p:spPr bwMode="auto">
            <a:xfrm>
              <a:off x="467259" y="1145023"/>
              <a:ext cx="1291257" cy="1266086"/>
            </a:xfrm>
            <a:custGeom>
              <a:avLst/>
              <a:gdLst>
                <a:gd name="T0" fmla="*/ 1628775 w 5541"/>
                <a:gd name="T1" fmla="*/ 0 h 5433"/>
                <a:gd name="T2" fmla="*/ 179309 w 5541"/>
                <a:gd name="T3" fmla="*/ 749276 h 5433"/>
                <a:gd name="T4" fmla="*/ 0 w 5541"/>
                <a:gd name="T5" fmla="*/ 1597025 h 5433"/>
                <a:gd name="T6" fmla="*/ 1090847 w 5541"/>
                <a:gd name="T7" fmla="*/ 1065859 h 5433"/>
                <a:gd name="T8" fmla="*/ 1506786 w 5541"/>
                <a:gd name="T9" fmla="*/ 210174 h 5433"/>
                <a:gd name="T10" fmla="*/ 1628775 w 5541"/>
                <a:gd name="T11" fmla="*/ 0 h 54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41" h="5433">
                  <a:moveTo>
                    <a:pt x="5541" y="0"/>
                  </a:moveTo>
                  <a:cubicBezTo>
                    <a:pt x="3728" y="558"/>
                    <a:pt x="2071" y="1412"/>
                    <a:pt x="610" y="2549"/>
                  </a:cubicBezTo>
                  <a:cubicBezTo>
                    <a:pt x="334" y="3539"/>
                    <a:pt x="131" y="4505"/>
                    <a:pt x="0" y="5433"/>
                  </a:cubicBezTo>
                  <a:cubicBezTo>
                    <a:pt x="1111" y="4631"/>
                    <a:pt x="2358" y="4025"/>
                    <a:pt x="3711" y="3626"/>
                  </a:cubicBezTo>
                  <a:cubicBezTo>
                    <a:pt x="4118" y="2644"/>
                    <a:pt x="4593" y="1665"/>
                    <a:pt x="5126" y="715"/>
                  </a:cubicBezTo>
                  <a:cubicBezTo>
                    <a:pt x="5257" y="481"/>
                    <a:pt x="5398" y="241"/>
                    <a:pt x="5541" y="0"/>
                  </a:cubicBezTo>
                  <a:close/>
                </a:path>
              </a:pathLst>
            </a:custGeom>
            <a:solidFill>
              <a:schemeClr val="tx2">
                <a:lumMod val="40000"/>
                <a:lumOff val="60000"/>
                <a:alpha val="48000"/>
              </a:schemeClr>
            </a:solidFill>
            <a:ln w="12700" cap="flat">
              <a:noFill/>
              <a:prstDash val="solid"/>
              <a:miter lim="800000"/>
              <a:headEnd/>
              <a:tailEnd/>
            </a:ln>
          </p:spPr>
          <p:txBody>
            <a:bodyPr/>
            <a:lstStyle/>
            <a:p>
              <a:endParaRPr lang="en-US" sz="1800"/>
            </a:p>
          </p:txBody>
        </p:sp>
        <p:sp>
          <p:nvSpPr>
            <p:cNvPr id="39" name="Freeform 14"/>
            <p:cNvSpPr>
              <a:spLocks/>
            </p:cNvSpPr>
            <p:nvPr/>
          </p:nvSpPr>
          <p:spPr bwMode="auto">
            <a:xfrm>
              <a:off x="3291411" y="1172711"/>
              <a:ext cx="2218797" cy="1391940"/>
            </a:xfrm>
            <a:custGeom>
              <a:avLst/>
              <a:gdLst>
                <a:gd name="T0" fmla="*/ 1333864 w 9526"/>
                <a:gd name="T1" fmla="*/ 1755775 h 5971"/>
                <a:gd name="T2" fmla="*/ 2798763 w 9526"/>
                <a:gd name="T3" fmla="*/ 873624 h 5971"/>
                <a:gd name="T4" fmla="*/ 1132903 w 9526"/>
                <a:gd name="T5" fmla="*/ 0 h 5971"/>
                <a:gd name="T6" fmla="*/ 395752 w 9526"/>
                <a:gd name="T7" fmla="*/ 677492 h 5971"/>
                <a:gd name="T8" fmla="*/ 0 w 9526"/>
                <a:gd name="T9" fmla="*/ 1079753 h 5971"/>
                <a:gd name="T10" fmla="*/ 1333864 w 9526"/>
                <a:gd name="T11" fmla="*/ 1755775 h 59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526" h="5971">
                  <a:moveTo>
                    <a:pt x="4540" y="5971"/>
                  </a:moveTo>
                  <a:cubicBezTo>
                    <a:pt x="6209" y="4895"/>
                    <a:pt x="7884" y="3889"/>
                    <a:pt x="9526" y="2971"/>
                  </a:cubicBezTo>
                  <a:cubicBezTo>
                    <a:pt x="7815" y="1655"/>
                    <a:pt x="5911" y="655"/>
                    <a:pt x="3856" y="0"/>
                  </a:cubicBezTo>
                  <a:cubicBezTo>
                    <a:pt x="2977" y="762"/>
                    <a:pt x="2131" y="1536"/>
                    <a:pt x="1347" y="2304"/>
                  </a:cubicBezTo>
                  <a:cubicBezTo>
                    <a:pt x="893" y="2745"/>
                    <a:pt x="443" y="3206"/>
                    <a:pt x="0" y="3672"/>
                  </a:cubicBezTo>
                  <a:cubicBezTo>
                    <a:pt x="1620" y="4185"/>
                    <a:pt x="3145" y="4956"/>
                    <a:pt x="4540" y="5971"/>
                  </a:cubicBezTo>
                  <a:close/>
                </a:path>
              </a:pathLst>
            </a:custGeom>
            <a:solidFill>
              <a:schemeClr val="tx2">
                <a:lumMod val="40000"/>
                <a:lumOff val="60000"/>
                <a:alpha val="48000"/>
              </a:schemeClr>
            </a:solidFill>
            <a:ln w="12700" cap="flat">
              <a:noFill/>
              <a:prstDash val="solid"/>
              <a:miter lim="800000"/>
              <a:headEnd/>
              <a:tailEnd/>
            </a:ln>
          </p:spPr>
          <p:txBody>
            <a:bodyPr/>
            <a:lstStyle/>
            <a:p>
              <a:endParaRPr lang="en-US" sz="1800"/>
            </a:p>
          </p:txBody>
        </p:sp>
        <p:sp>
          <p:nvSpPr>
            <p:cNvPr id="40" name="Freeform 15"/>
            <p:cNvSpPr>
              <a:spLocks/>
            </p:cNvSpPr>
            <p:nvPr/>
          </p:nvSpPr>
          <p:spPr bwMode="auto">
            <a:xfrm>
              <a:off x="2284583" y="2865440"/>
              <a:ext cx="3012932" cy="1603374"/>
            </a:xfrm>
            <a:custGeom>
              <a:avLst/>
              <a:gdLst>
                <a:gd name="T0" fmla="*/ 2617217 w 12931"/>
                <a:gd name="T1" fmla="*/ 2022475 h 6883"/>
                <a:gd name="T2" fmla="*/ 3756095 w 12931"/>
                <a:gd name="T3" fmla="*/ 1706307 h 6883"/>
                <a:gd name="T4" fmla="*/ 3800475 w 12931"/>
                <a:gd name="T5" fmla="*/ 1693085 h 6883"/>
                <a:gd name="T6" fmla="*/ 3784310 w 12931"/>
                <a:gd name="T7" fmla="*/ 1649597 h 6883"/>
                <a:gd name="T8" fmla="*/ 2963730 w 12931"/>
                <a:gd name="T9" fmla="*/ 333504 h 6883"/>
                <a:gd name="T10" fmla="*/ 2615747 w 12931"/>
                <a:gd name="T11" fmla="*/ 19687 h 6883"/>
                <a:gd name="T12" fmla="*/ 2590765 w 12931"/>
                <a:gd name="T13" fmla="*/ 0 h 6883"/>
                <a:gd name="T14" fmla="*/ 2564020 w 12931"/>
                <a:gd name="T15" fmla="*/ 17336 h 6883"/>
                <a:gd name="T16" fmla="*/ 1452768 w 12931"/>
                <a:gd name="T17" fmla="*/ 781311 h 6883"/>
                <a:gd name="T18" fmla="*/ 31448 w 12931"/>
                <a:gd name="T19" fmla="*/ 1862628 h 6883"/>
                <a:gd name="T20" fmla="*/ 0 w 12931"/>
                <a:gd name="T21" fmla="*/ 1887604 h 6883"/>
                <a:gd name="T22" fmla="*/ 22925 w 12931"/>
                <a:gd name="T23" fmla="*/ 1920808 h 6883"/>
                <a:gd name="T24" fmla="*/ 86408 w 12931"/>
                <a:gd name="T25" fmla="*/ 2022475 h 68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931" h="6883">
                  <a:moveTo>
                    <a:pt x="8905" y="6883"/>
                  </a:moveTo>
                  <a:cubicBezTo>
                    <a:pt x="10184" y="6550"/>
                    <a:pt x="11480" y="6191"/>
                    <a:pt x="12780" y="5807"/>
                  </a:cubicBezTo>
                  <a:cubicBezTo>
                    <a:pt x="12931" y="5762"/>
                    <a:pt x="12931" y="5762"/>
                    <a:pt x="12931" y="5762"/>
                  </a:cubicBezTo>
                  <a:cubicBezTo>
                    <a:pt x="12876" y="5614"/>
                    <a:pt x="12876" y="5614"/>
                    <a:pt x="12876" y="5614"/>
                  </a:cubicBezTo>
                  <a:cubicBezTo>
                    <a:pt x="12244" y="3910"/>
                    <a:pt x="11305" y="2403"/>
                    <a:pt x="10084" y="1135"/>
                  </a:cubicBezTo>
                  <a:cubicBezTo>
                    <a:pt x="9711" y="761"/>
                    <a:pt x="9312" y="402"/>
                    <a:pt x="8900" y="67"/>
                  </a:cubicBezTo>
                  <a:cubicBezTo>
                    <a:pt x="8815" y="0"/>
                    <a:pt x="8815" y="0"/>
                    <a:pt x="8815" y="0"/>
                  </a:cubicBezTo>
                  <a:cubicBezTo>
                    <a:pt x="8724" y="59"/>
                    <a:pt x="8724" y="59"/>
                    <a:pt x="8724" y="59"/>
                  </a:cubicBezTo>
                  <a:cubicBezTo>
                    <a:pt x="7459" y="889"/>
                    <a:pt x="6186" y="1764"/>
                    <a:pt x="4943" y="2659"/>
                  </a:cubicBezTo>
                  <a:cubicBezTo>
                    <a:pt x="3317" y="3830"/>
                    <a:pt x="1689" y="5068"/>
                    <a:pt x="107" y="6339"/>
                  </a:cubicBezTo>
                  <a:cubicBezTo>
                    <a:pt x="0" y="6424"/>
                    <a:pt x="0" y="6424"/>
                    <a:pt x="0" y="6424"/>
                  </a:cubicBezTo>
                  <a:cubicBezTo>
                    <a:pt x="78" y="6537"/>
                    <a:pt x="78" y="6537"/>
                    <a:pt x="78" y="6537"/>
                  </a:cubicBezTo>
                  <a:cubicBezTo>
                    <a:pt x="154" y="6650"/>
                    <a:pt x="226" y="6766"/>
                    <a:pt x="294" y="6883"/>
                  </a:cubicBezTo>
                </a:path>
              </a:pathLst>
            </a:custGeom>
            <a:solidFill>
              <a:schemeClr val="bg2">
                <a:alpha val="38000"/>
              </a:schemeClr>
            </a:solidFill>
            <a:ln w="12700" cap="flat">
              <a:noFill/>
              <a:prstDash val="solid"/>
              <a:miter lim="800000"/>
              <a:headEnd/>
              <a:tailEnd/>
            </a:ln>
          </p:spPr>
          <p:txBody>
            <a:bodyPr/>
            <a:lstStyle/>
            <a:p>
              <a:endParaRPr lang="en-US" sz="1800"/>
            </a:p>
          </p:txBody>
        </p:sp>
        <p:sp>
          <p:nvSpPr>
            <p:cNvPr id="41" name="Freeform 16"/>
            <p:cNvSpPr>
              <a:spLocks/>
            </p:cNvSpPr>
            <p:nvPr/>
          </p:nvSpPr>
          <p:spPr bwMode="auto">
            <a:xfrm>
              <a:off x="5013087" y="4371906"/>
              <a:ext cx="366234" cy="96908"/>
            </a:xfrm>
            <a:custGeom>
              <a:avLst/>
              <a:gdLst>
                <a:gd name="T0" fmla="*/ 461963 w 1569"/>
                <a:gd name="T1" fmla="*/ 122238 h 420"/>
                <a:gd name="T2" fmla="*/ 438997 w 1569"/>
                <a:gd name="T3" fmla="*/ 41037 h 420"/>
                <a:gd name="T4" fmla="*/ 426631 w 1569"/>
                <a:gd name="T5" fmla="*/ 0 h 420"/>
                <a:gd name="T6" fmla="*/ 384822 w 1569"/>
                <a:gd name="T7" fmla="*/ 11933 h 420"/>
                <a:gd name="T8" fmla="*/ 0 w 1569"/>
                <a:gd name="T9" fmla="*/ 122238 h 4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9" h="420">
                  <a:moveTo>
                    <a:pt x="1569" y="420"/>
                  </a:moveTo>
                  <a:cubicBezTo>
                    <a:pt x="1544" y="326"/>
                    <a:pt x="1518" y="233"/>
                    <a:pt x="1491" y="141"/>
                  </a:cubicBezTo>
                  <a:cubicBezTo>
                    <a:pt x="1449" y="0"/>
                    <a:pt x="1449" y="0"/>
                    <a:pt x="1449" y="0"/>
                  </a:cubicBezTo>
                  <a:cubicBezTo>
                    <a:pt x="1307" y="41"/>
                    <a:pt x="1307" y="41"/>
                    <a:pt x="1307" y="41"/>
                  </a:cubicBezTo>
                  <a:cubicBezTo>
                    <a:pt x="870" y="170"/>
                    <a:pt x="435" y="296"/>
                    <a:pt x="0" y="420"/>
                  </a:cubicBezTo>
                </a:path>
              </a:pathLst>
            </a:custGeom>
            <a:solidFill>
              <a:schemeClr val="bg2">
                <a:alpha val="38000"/>
              </a:schemeClr>
            </a:solidFill>
            <a:ln w="12700" cap="flat">
              <a:noFill/>
              <a:prstDash val="solid"/>
              <a:miter lim="800000"/>
              <a:headEnd/>
              <a:tailEnd/>
            </a:ln>
          </p:spPr>
          <p:txBody>
            <a:bodyPr/>
            <a:lstStyle/>
            <a:p>
              <a:endParaRPr lang="en-US" sz="1800"/>
            </a:p>
          </p:txBody>
        </p:sp>
        <p:sp>
          <p:nvSpPr>
            <p:cNvPr id="42" name="Freeform 17"/>
            <p:cNvSpPr>
              <a:spLocks/>
            </p:cNvSpPr>
            <p:nvPr/>
          </p:nvSpPr>
          <p:spPr bwMode="auto">
            <a:xfrm>
              <a:off x="1155678" y="2105285"/>
              <a:ext cx="1675110" cy="1770759"/>
            </a:xfrm>
            <a:custGeom>
              <a:avLst/>
              <a:gdLst>
                <a:gd name="T0" fmla="*/ 0 w 7189"/>
                <a:gd name="T1" fmla="*/ 2160423 h 7599"/>
                <a:gd name="T2" fmla="*/ 112570 w 7189"/>
                <a:gd name="T3" fmla="*/ 2157484 h 7599"/>
                <a:gd name="T4" fmla="*/ 561674 w 7189"/>
                <a:gd name="T5" fmla="*/ 2223325 h 7599"/>
                <a:gd name="T6" fmla="*/ 595474 w 7189"/>
                <a:gd name="T7" fmla="*/ 2233613 h 7599"/>
                <a:gd name="T8" fmla="*/ 612227 w 7189"/>
                <a:gd name="T9" fmla="*/ 2202162 h 7599"/>
                <a:gd name="T10" fmla="*/ 976977 w 7189"/>
                <a:gd name="T11" fmla="*/ 1578432 h 7599"/>
                <a:gd name="T12" fmla="*/ 2061822 w 7189"/>
                <a:gd name="T13" fmla="*/ 136974 h 7599"/>
                <a:gd name="T14" fmla="*/ 2112963 w 7189"/>
                <a:gd name="T15" fmla="*/ 78187 h 7599"/>
                <a:gd name="T16" fmla="*/ 2036251 w 7189"/>
                <a:gd name="T17" fmla="*/ 65548 h 7599"/>
                <a:gd name="T18" fmla="*/ 1197708 w 7189"/>
                <a:gd name="T19" fmla="*/ 11463 h 7599"/>
                <a:gd name="T20" fmla="*/ 466151 w 7189"/>
                <a:gd name="T21" fmla="*/ 113165 h 7599"/>
                <a:gd name="T22" fmla="*/ 444107 w 7189"/>
                <a:gd name="T23" fmla="*/ 118456 h 7599"/>
                <a:gd name="T24" fmla="*/ 435878 w 7189"/>
                <a:gd name="T25" fmla="*/ 139913 h 7599"/>
                <a:gd name="T26" fmla="*/ 64074 w 7189"/>
                <a:gd name="T27" fmla="*/ 1516411 h 7599"/>
                <a:gd name="T28" fmla="*/ 2351 w 7189"/>
                <a:gd name="T29" fmla="*/ 2113394 h 7599"/>
                <a:gd name="T30" fmla="*/ 0 w 7189"/>
                <a:gd name="T31" fmla="*/ 2160423 h 75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189" h="7599">
                  <a:moveTo>
                    <a:pt x="0" y="7350"/>
                  </a:moveTo>
                  <a:cubicBezTo>
                    <a:pt x="383" y="7340"/>
                    <a:pt x="383" y="7340"/>
                    <a:pt x="383" y="7340"/>
                  </a:cubicBezTo>
                  <a:cubicBezTo>
                    <a:pt x="898" y="7340"/>
                    <a:pt x="1413" y="7416"/>
                    <a:pt x="1911" y="7564"/>
                  </a:cubicBezTo>
                  <a:cubicBezTo>
                    <a:pt x="2026" y="7599"/>
                    <a:pt x="2026" y="7599"/>
                    <a:pt x="2026" y="7599"/>
                  </a:cubicBezTo>
                  <a:cubicBezTo>
                    <a:pt x="2083" y="7492"/>
                    <a:pt x="2083" y="7492"/>
                    <a:pt x="2083" y="7492"/>
                  </a:cubicBezTo>
                  <a:cubicBezTo>
                    <a:pt x="2458" y="6791"/>
                    <a:pt x="2875" y="6078"/>
                    <a:pt x="3324" y="5370"/>
                  </a:cubicBezTo>
                  <a:cubicBezTo>
                    <a:pt x="4365" y="3730"/>
                    <a:pt x="5608" y="2079"/>
                    <a:pt x="7015" y="466"/>
                  </a:cubicBezTo>
                  <a:cubicBezTo>
                    <a:pt x="7189" y="266"/>
                    <a:pt x="7189" y="266"/>
                    <a:pt x="7189" y="266"/>
                  </a:cubicBezTo>
                  <a:cubicBezTo>
                    <a:pt x="6928" y="223"/>
                    <a:pt x="6928" y="223"/>
                    <a:pt x="6928" y="223"/>
                  </a:cubicBezTo>
                  <a:cubicBezTo>
                    <a:pt x="5979" y="62"/>
                    <a:pt x="5019" y="0"/>
                    <a:pt x="4075" y="39"/>
                  </a:cubicBezTo>
                  <a:cubicBezTo>
                    <a:pt x="3227" y="73"/>
                    <a:pt x="2389" y="190"/>
                    <a:pt x="1586" y="385"/>
                  </a:cubicBezTo>
                  <a:cubicBezTo>
                    <a:pt x="1511" y="403"/>
                    <a:pt x="1511" y="403"/>
                    <a:pt x="1511" y="403"/>
                  </a:cubicBezTo>
                  <a:cubicBezTo>
                    <a:pt x="1483" y="476"/>
                    <a:pt x="1483" y="476"/>
                    <a:pt x="1483" y="476"/>
                  </a:cubicBezTo>
                  <a:cubicBezTo>
                    <a:pt x="885" y="2025"/>
                    <a:pt x="458" y="3602"/>
                    <a:pt x="218" y="5159"/>
                  </a:cubicBezTo>
                  <a:cubicBezTo>
                    <a:pt x="114" y="5835"/>
                    <a:pt x="44" y="6518"/>
                    <a:pt x="8" y="7190"/>
                  </a:cubicBezTo>
                  <a:lnTo>
                    <a:pt x="0" y="7350"/>
                  </a:lnTo>
                  <a:close/>
                </a:path>
              </a:pathLst>
            </a:custGeom>
            <a:solidFill>
              <a:schemeClr val="tx2">
                <a:lumMod val="40000"/>
                <a:lumOff val="60000"/>
                <a:alpha val="48000"/>
              </a:schemeClr>
            </a:solidFill>
            <a:ln w="12700" cap="flat">
              <a:noFill/>
              <a:prstDash val="solid"/>
              <a:miter lim="800000"/>
              <a:headEnd/>
              <a:tailEnd/>
            </a:ln>
          </p:spPr>
          <p:txBody>
            <a:bodyPr/>
            <a:lstStyle/>
            <a:p>
              <a:endParaRPr lang="en-US" sz="1800"/>
            </a:p>
          </p:txBody>
        </p:sp>
        <p:sp>
          <p:nvSpPr>
            <p:cNvPr id="43" name="Freeform 18"/>
            <p:cNvSpPr>
              <a:spLocks/>
            </p:cNvSpPr>
            <p:nvPr/>
          </p:nvSpPr>
          <p:spPr bwMode="auto">
            <a:xfrm>
              <a:off x="1719502" y="942399"/>
              <a:ext cx="2095461" cy="992984"/>
            </a:xfrm>
            <a:custGeom>
              <a:avLst/>
              <a:gdLst>
                <a:gd name="T0" fmla="*/ 2643188 w 8991"/>
                <a:gd name="T1" fmla="*/ 165928 h 4265"/>
                <a:gd name="T2" fmla="*/ 614715 w 8991"/>
                <a:gd name="T3" fmla="*/ 117765 h 4265"/>
                <a:gd name="T4" fmla="*/ 281634 w 8991"/>
                <a:gd name="T5" fmla="*/ 659014 h 4265"/>
                <a:gd name="T6" fmla="*/ 0 w 8991"/>
                <a:gd name="T7" fmla="*/ 1212891 h 4265"/>
                <a:gd name="T8" fmla="*/ 474486 w 8991"/>
                <a:gd name="T9" fmla="*/ 1163553 h 4265"/>
                <a:gd name="T10" fmla="*/ 1535172 w 8991"/>
                <a:gd name="T11" fmla="*/ 1252538 h 4265"/>
                <a:gd name="T12" fmla="*/ 2088151 w 8991"/>
                <a:gd name="T13" fmla="*/ 682802 h 4265"/>
                <a:gd name="T14" fmla="*/ 2643188 w 8991"/>
                <a:gd name="T15" fmla="*/ 165928 h 42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991" h="4265">
                  <a:moveTo>
                    <a:pt x="8991" y="565"/>
                  </a:moveTo>
                  <a:cubicBezTo>
                    <a:pt x="6703" y="60"/>
                    <a:pt x="4329" y="0"/>
                    <a:pt x="2091" y="401"/>
                  </a:cubicBezTo>
                  <a:cubicBezTo>
                    <a:pt x="1684" y="1013"/>
                    <a:pt x="1303" y="1632"/>
                    <a:pt x="958" y="2244"/>
                  </a:cubicBezTo>
                  <a:cubicBezTo>
                    <a:pt x="611" y="2859"/>
                    <a:pt x="294" y="3493"/>
                    <a:pt x="0" y="4130"/>
                  </a:cubicBezTo>
                  <a:cubicBezTo>
                    <a:pt x="531" y="4046"/>
                    <a:pt x="1071" y="3985"/>
                    <a:pt x="1614" y="3962"/>
                  </a:cubicBezTo>
                  <a:cubicBezTo>
                    <a:pt x="2813" y="3914"/>
                    <a:pt x="4025" y="4017"/>
                    <a:pt x="5222" y="4265"/>
                  </a:cubicBezTo>
                  <a:cubicBezTo>
                    <a:pt x="5825" y="3611"/>
                    <a:pt x="6457" y="2958"/>
                    <a:pt x="7103" y="2325"/>
                  </a:cubicBezTo>
                  <a:cubicBezTo>
                    <a:pt x="7694" y="1747"/>
                    <a:pt x="8328" y="1156"/>
                    <a:pt x="8991" y="565"/>
                  </a:cubicBezTo>
                  <a:close/>
                </a:path>
              </a:pathLst>
            </a:custGeom>
            <a:solidFill>
              <a:schemeClr val="tx2">
                <a:lumMod val="40000"/>
                <a:lumOff val="60000"/>
                <a:alpha val="48000"/>
              </a:schemeClr>
            </a:solidFill>
            <a:ln w="12700" cap="flat">
              <a:noFill/>
              <a:prstDash val="solid"/>
              <a:miter lim="800000"/>
              <a:headEnd/>
              <a:tailEnd/>
            </a:ln>
          </p:spPr>
          <p:txBody>
            <a:bodyPr/>
            <a:lstStyle/>
            <a:p>
              <a:endParaRPr lang="en-US" sz="1800"/>
            </a:p>
          </p:txBody>
        </p:sp>
        <p:sp>
          <p:nvSpPr>
            <p:cNvPr id="44" name="Freeform 19"/>
            <p:cNvSpPr>
              <a:spLocks/>
            </p:cNvSpPr>
            <p:nvPr/>
          </p:nvSpPr>
          <p:spPr bwMode="auto">
            <a:xfrm>
              <a:off x="333854" y="2256310"/>
              <a:ext cx="976623" cy="1784603"/>
            </a:xfrm>
            <a:custGeom>
              <a:avLst/>
              <a:gdLst>
                <a:gd name="T0" fmla="*/ 222324 w 4189"/>
                <a:gd name="T1" fmla="*/ 2199080 h 7663"/>
                <a:gd name="T2" fmla="*/ 240557 w 4189"/>
                <a:gd name="T3" fmla="*/ 2251075 h 7663"/>
                <a:gd name="T4" fmla="*/ 286728 w 4189"/>
                <a:gd name="T5" fmla="*/ 2221405 h 7663"/>
                <a:gd name="T6" fmla="*/ 796956 w 4189"/>
                <a:gd name="T7" fmla="*/ 2006374 h 7663"/>
                <a:gd name="T8" fmla="*/ 829305 w 4189"/>
                <a:gd name="T9" fmla="*/ 1999030 h 7663"/>
                <a:gd name="T10" fmla="*/ 830775 w 4189"/>
                <a:gd name="T11" fmla="*/ 1966129 h 7663"/>
                <a:gd name="T12" fmla="*/ 894885 w 4189"/>
                <a:gd name="T13" fmla="*/ 1311340 h 7663"/>
                <a:gd name="T14" fmla="*/ 1201904 w 4189"/>
                <a:gd name="T15" fmla="*/ 86365 h 7663"/>
                <a:gd name="T16" fmla="*/ 1231900 w 4189"/>
                <a:gd name="T17" fmla="*/ 0 h 7663"/>
                <a:gd name="T18" fmla="*/ 1146323 w 4189"/>
                <a:gd name="T19" fmla="*/ 31138 h 7663"/>
                <a:gd name="T20" fmla="*/ 33231 w 4189"/>
                <a:gd name="T21" fmla="*/ 705609 h 7663"/>
                <a:gd name="T22" fmla="*/ 20292 w 4189"/>
                <a:gd name="T23" fmla="*/ 717653 h 7663"/>
                <a:gd name="T24" fmla="*/ 19703 w 4189"/>
                <a:gd name="T25" fmla="*/ 735572 h 7663"/>
                <a:gd name="T26" fmla="*/ 222324 w 4189"/>
                <a:gd name="T27" fmla="*/ 2199080 h 76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89" h="7663">
                  <a:moveTo>
                    <a:pt x="756" y="7486"/>
                  </a:moveTo>
                  <a:cubicBezTo>
                    <a:pt x="818" y="7663"/>
                    <a:pt x="818" y="7663"/>
                    <a:pt x="818" y="7663"/>
                  </a:cubicBezTo>
                  <a:cubicBezTo>
                    <a:pt x="975" y="7562"/>
                    <a:pt x="975" y="7562"/>
                    <a:pt x="975" y="7562"/>
                  </a:cubicBezTo>
                  <a:cubicBezTo>
                    <a:pt x="1511" y="7217"/>
                    <a:pt x="2095" y="6971"/>
                    <a:pt x="2710" y="6830"/>
                  </a:cubicBezTo>
                  <a:cubicBezTo>
                    <a:pt x="2820" y="6805"/>
                    <a:pt x="2820" y="6805"/>
                    <a:pt x="2820" y="6805"/>
                  </a:cubicBezTo>
                  <a:cubicBezTo>
                    <a:pt x="2825" y="6693"/>
                    <a:pt x="2825" y="6693"/>
                    <a:pt x="2825" y="6693"/>
                  </a:cubicBezTo>
                  <a:cubicBezTo>
                    <a:pt x="2857" y="5957"/>
                    <a:pt x="2931" y="5208"/>
                    <a:pt x="3043" y="4464"/>
                  </a:cubicBezTo>
                  <a:cubicBezTo>
                    <a:pt x="3252" y="3078"/>
                    <a:pt x="3603" y="1674"/>
                    <a:pt x="4087" y="294"/>
                  </a:cubicBezTo>
                  <a:cubicBezTo>
                    <a:pt x="4189" y="0"/>
                    <a:pt x="4189" y="0"/>
                    <a:pt x="4189" y="0"/>
                  </a:cubicBezTo>
                  <a:cubicBezTo>
                    <a:pt x="3898" y="106"/>
                    <a:pt x="3898" y="106"/>
                    <a:pt x="3898" y="106"/>
                  </a:cubicBezTo>
                  <a:cubicBezTo>
                    <a:pt x="2467" y="621"/>
                    <a:pt x="1194" y="1394"/>
                    <a:pt x="113" y="2402"/>
                  </a:cubicBezTo>
                  <a:cubicBezTo>
                    <a:pt x="69" y="2443"/>
                    <a:pt x="69" y="2443"/>
                    <a:pt x="69" y="2443"/>
                  </a:cubicBezTo>
                  <a:cubicBezTo>
                    <a:pt x="67" y="2504"/>
                    <a:pt x="67" y="2504"/>
                    <a:pt x="67" y="2504"/>
                  </a:cubicBezTo>
                  <a:cubicBezTo>
                    <a:pt x="0" y="4311"/>
                    <a:pt x="232" y="5986"/>
                    <a:pt x="756" y="7486"/>
                  </a:cubicBezTo>
                  <a:close/>
                </a:path>
              </a:pathLst>
            </a:custGeom>
            <a:solidFill>
              <a:schemeClr val="tx2">
                <a:lumMod val="40000"/>
                <a:lumOff val="60000"/>
                <a:alpha val="48000"/>
              </a:schemeClr>
            </a:solidFill>
            <a:ln w="12700" cap="flat">
              <a:noFill/>
              <a:prstDash val="solid"/>
              <a:miter lim="800000"/>
              <a:headEnd/>
              <a:tailEnd/>
            </a:ln>
          </p:spPr>
          <p:txBody>
            <a:bodyPr/>
            <a:lstStyle/>
            <a:p>
              <a:endParaRPr lang="en-US" sz="1800"/>
            </a:p>
          </p:txBody>
        </p:sp>
      </p:grpSp>
      <p:sp>
        <p:nvSpPr>
          <p:cNvPr id="2" name="Title 1"/>
          <p:cNvSpPr>
            <a:spLocks noGrp="1"/>
          </p:cNvSpPr>
          <p:nvPr userDrawn="1">
            <p:ph type="ctrTitle"/>
          </p:nvPr>
        </p:nvSpPr>
        <p:spPr>
          <a:xfrm>
            <a:off x="589696" y="1864644"/>
            <a:ext cx="4902200" cy="546466"/>
          </a:xfrm>
        </p:spPr>
        <p:txBody>
          <a:bodyPr/>
          <a:lstStyle>
            <a:lvl1pPr algn="l">
              <a:defRPr sz="2800">
                <a:solidFill>
                  <a:schemeClr val="bg1"/>
                </a:solidFill>
              </a:defRPr>
            </a:lvl1pPr>
          </a:lstStyle>
          <a:p>
            <a:r>
              <a:rPr lang="en-GB"/>
              <a:t>Click to edit Master title style</a:t>
            </a:r>
            <a:endParaRPr lang="en-US"/>
          </a:p>
        </p:txBody>
      </p:sp>
      <p:sp>
        <p:nvSpPr>
          <p:cNvPr id="18" name="Subtitle 2"/>
          <p:cNvSpPr>
            <a:spLocks noGrp="1"/>
          </p:cNvSpPr>
          <p:nvPr>
            <p:ph type="subTitle" idx="1"/>
          </p:nvPr>
        </p:nvSpPr>
        <p:spPr>
          <a:xfrm>
            <a:off x="593782" y="2622694"/>
            <a:ext cx="4037106" cy="387983"/>
          </a:xfrm>
        </p:spPr>
        <p:txBody>
          <a:bodyPr/>
          <a:lstStyle>
            <a:lvl1pPr marL="0" indent="0" algn="l">
              <a:buNone/>
              <a:defRPr sz="1600">
                <a:solidFill>
                  <a:schemeClr val="bg2"/>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a:t>Click to edit Master subtitle style</a:t>
            </a:r>
            <a:endParaRPr lang="en-US"/>
          </a:p>
        </p:txBody>
      </p:sp>
      <p:pic>
        <p:nvPicPr>
          <p:cNvPr id="5" name="Picture 4" descr="BMT logo (CMYK positive).eps"/>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53721" y="4639491"/>
            <a:ext cx="623147" cy="275344"/>
          </a:xfrm>
          <a:prstGeom prst="rect">
            <a:avLst/>
          </a:prstGeom>
        </p:spPr>
      </p:pic>
    </p:spTree>
    <p:extLst>
      <p:ext uri="{BB962C8B-B14F-4D97-AF65-F5344CB8AC3E}">
        <p14:creationId xmlns:p14="http://schemas.microsoft.com/office/powerpoint/2010/main" val="17441845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Full Page Image Slide - NAVY FON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16000" y="157164"/>
            <a:ext cx="8669238" cy="4483894"/>
          </a:xfrm>
          <a:prstGeom prst="rect">
            <a:avLst/>
          </a:prstGeom>
        </p:spPr>
        <p:txBody>
          <a:bodyPr/>
          <a:lstStyle/>
          <a:p>
            <a:r>
              <a:rPr lang="en-US"/>
              <a:t>Click icon to add picture</a:t>
            </a:r>
            <a:endParaRPr lang="en-GB"/>
          </a:p>
        </p:txBody>
      </p:sp>
      <p:sp>
        <p:nvSpPr>
          <p:cNvPr id="6" name="Title 1"/>
          <p:cNvSpPr>
            <a:spLocks noGrp="1"/>
          </p:cNvSpPr>
          <p:nvPr>
            <p:ph type="ctrTitle"/>
          </p:nvPr>
        </p:nvSpPr>
        <p:spPr>
          <a:xfrm>
            <a:off x="385223" y="411510"/>
            <a:ext cx="3467100" cy="553932"/>
          </a:xfrm>
          <a:prstGeom prst="rect">
            <a:avLst/>
          </a:prstGeom>
        </p:spPr>
        <p:txBody>
          <a:bodyPr lIns="0" tIns="0" rIns="0" bIns="0" anchor="t" anchorCtr="0">
            <a:noAutofit/>
          </a:bodyPr>
          <a:lstStyle>
            <a:lvl1pPr algn="l">
              <a:lnSpc>
                <a:spcPts val="1950"/>
              </a:lnSpc>
              <a:defRPr sz="1650" b="1">
                <a:solidFill>
                  <a:srgbClr val="005581"/>
                </a:solidFill>
              </a:defRPr>
            </a:lvl1pPr>
          </a:lstStyle>
          <a:p>
            <a:r>
              <a:rPr lang="en-US"/>
              <a:t>Click to edit Master title style</a:t>
            </a:r>
            <a:endParaRPr lang="en-GB"/>
          </a:p>
        </p:txBody>
      </p:sp>
      <p:sp>
        <p:nvSpPr>
          <p:cNvPr id="8" name="Subtitle 2"/>
          <p:cNvSpPr>
            <a:spLocks noGrp="1"/>
          </p:cNvSpPr>
          <p:nvPr>
            <p:ph type="subTitle" idx="1"/>
          </p:nvPr>
        </p:nvSpPr>
        <p:spPr>
          <a:xfrm>
            <a:off x="385223" y="1051265"/>
            <a:ext cx="3467100" cy="657690"/>
          </a:xfrm>
          <a:prstGeom prst="rect">
            <a:avLst/>
          </a:prstGeom>
        </p:spPr>
        <p:txBody>
          <a:bodyPr lIns="0" tIns="0" rIns="0" bIns="0"/>
          <a:lstStyle>
            <a:lvl1pPr marL="0" indent="0" algn="l">
              <a:lnSpc>
                <a:spcPts val="1275"/>
              </a:lnSpc>
              <a:spcBef>
                <a:spcPts val="0"/>
              </a:spcBef>
              <a:spcAft>
                <a:spcPts val="0"/>
              </a:spcAft>
              <a:buNone/>
              <a:defRPr sz="1050" b="0">
                <a:solidFill>
                  <a:srgbClr val="4F5650"/>
                </a:solidFill>
              </a:defRPr>
            </a:lvl1pPr>
            <a:lvl2pPr marL="0" indent="0" algn="l">
              <a:lnSpc>
                <a:spcPts val="1275"/>
              </a:lnSpc>
              <a:spcBef>
                <a:spcPts val="0"/>
              </a:spcBef>
              <a:spcAft>
                <a:spcPts val="0"/>
              </a:spcAft>
              <a:buNone/>
              <a:defRPr sz="900">
                <a:solidFill>
                  <a:srgbClr val="4F5650"/>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pPr lvl="0"/>
            <a:r>
              <a:rPr lang="en-US"/>
              <a:t>Click to edit Master subtitle style</a:t>
            </a:r>
            <a:endParaRPr lang="en-GB"/>
          </a:p>
        </p:txBody>
      </p:sp>
      <p:pic>
        <p:nvPicPr>
          <p:cNvPr id="9" name="companylogo"/>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1488" y="4774704"/>
            <a:ext cx="850655" cy="281322"/>
          </a:xfrm>
          <a:prstGeom prst="rect">
            <a:avLst/>
          </a:prstGeom>
        </p:spPr>
      </p:pic>
    </p:spTree>
    <p:extLst>
      <p:ext uri="{BB962C8B-B14F-4D97-AF65-F5344CB8AC3E}">
        <p14:creationId xmlns:p14="http://schemas.microsoft.com/office/powerpoint/2010/main" val="42822864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Full Page Image Slide- WHITE FON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16000" y="157164"/>
            <a:ext cx="8669238" cy="4483894"/>
          </a:xfrm>
          <a:prstGeom prst="rect">
            <a:avLst/>
          </a:prstGeom>
        </p:spPr>
        <p:txBody>
          <a:bodyPr/>
          <a:lstStyle/>
          <a:p>
            <a:r>
              <a:rPr lang="en-US"/>
              <a:t>Click icon to add picture</a:t>
            </a:r>
            <a:endParaRPr lang="en-GB"/>
          </a:p>
        </p:txBody>
      </p:sp>
      <p:sp>
        <p:nvSpPr>
          <p:cNvPr id="6" name="Title 1"/>
          <p:cNvSpPr>
            <a:spLocks noGrp="1"/>
          </p:cNvSpPr>
          <p:nvPr>
            <p:ph type="ctrTitle"/>
          </p:nvPr>
        </p:nvSpPr>
        <p:spPr>
          <a:xfrm>
            <a:off x="385223" y="411510"/>
            <a:ext cx="3467100" cy="553932"/>
          </a:xfrm>
          <a:prstGeom prst="rect">
            <a:avLst/>
          </a:prstGeom>
        </p:spPr>
        <p:txBody>
          <a:bodyPr lIns="0" tIns="0" rIns="0" bIns="0" anchor="t" anchorCtr="0">
            <a:noAutofit/>
          </a:bodyPr>
          <a:lstStyle>
            <a:lvl1pPr algn="l">
              <a:lnSpc>
                <a:spcPts val="1950"/>
              </a:lnSpc>
              <a:defRPr sz="1650" b="1">
                <a:solidFill>
                  <a:schemeClr val="bg1"/>
                </a:solidFill>
              </a:defRPr>
            </a:lvl1pPr>
          </a:lstStyle>
          <a:p>
            <a:r>
              <a:rPr lang="en-US"/>
              <a:t>Click to edit Master title style</a:t>
            </a:r>
            <a:endParaRPr lang="en-GB"/>
          </a:p>
        </p:txBody>
      </p:sp>
      <p:sp>
        <p:nvSpPr>
          <p:cNvPr id="8" name="Subtitle 2"/>
          <p:cNvSpPr>
            <a:spLocks noGrp="1"/>
          </p:cNvSpPr>
          <p:nvPr>
            <p:ph type="subTitle" idx="1"/>
          </p:nvPr>
        </p:nvSpPr>
        <p:spPr>
          <a:xfrm>
            <a:off x="385223" y="1051265"/>
            <a:ext cx="3467100" cy="657690"/>
          </a:xfrm>
          <a:prstGeom prst="rect">
            <a:avLst/>
          </a:prstGeom>
        </p:spPr>
        <p:txBody>
          <a:bodyPr lIns="0" tIns="0" rIns="0" bIns="0"/>
          <a:lstStyle>
            <a:lvl1pPr marL="0" indent="0" algn="l">
              <a:lnSpc>
                <a:spcPts val="1275"/>
              </a:lnSpc>
              <a:spcBef>
                <a:spcPts val="0"/>
              </a:spcBef>
              <a:spcAft>
                <a:spcPts val="0"/>
              </a:spcAft>
              <a:buNone/>
              <a:defRPr sz="1050" b="0">
                <a:solidFill>
                  <a:schemeClr val="bg1"/>
                </a:solidFill>
              </a:defRPr>
            </a:lvl1pPr>
            <a:lvl2pPr marL="0" indent="0" algn="l">
              <a:lnSpc>
                <a:spcPts val="1275"/>
              </a:lnSpc>
              <a:spcBef>
                <a:spcPts val="0"/>
              </a:spcBef>
              <a:spcAft>
                <a:spcPts val="0"/>
              </a:spcAft>
              <a:buNone/>
              <a:defRPr sz="900">
                <a:solidFill>
                  <a:srgbClr val="4F5650"/>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pPr lvl="0"/>
            <a:r>
              <a:rPr lang="en-US"/>
              <a:t>Click to edit Master subtitle style</a:t>
            </a:r>
            <a:endParaRPr lang="en-GB"/>
          </a:p>
        </p:txBody>
      </p:sp>
      <p:pic>
        <p:nvPicPr>
          <p:cNvPr id="9" name="companylogo"/>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1488" y="4774704"/>
            <a:ext cx="850655" cy="281322"/>
          </a:xfrm>
          <a:prstGeom prst="rect">
            <a:avLst/>
          </a:prstGeom>
        </p:spPr>
      </p:pic>
    </p:spTree>
    <p:extLst>
      <p:ext uri="{BB962C8B-B14F-4D97-AF65-F5344CB8AC3E}">
        <p14:creationId xmlns:p14="http://schemas.microsoft.com/office/powerpoint/2010/main" val="29064620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3 Width 1 Column Content Slide - Turquoise Tint">
    <p:spTree>
      <p:nvGrpSpPr>
        <p:cNvPr id="1" name=""/>
        <p:cNvGrpSpPr/>
        <p:nvPr/>
      </p:nvGrpSpPr>
      <p:grpSpPr>
        <a:xfrm>
          <a:off x="0" y="0"/>
          <a:ext cx="0" cy="0"/>
          <a:chOff x="0" y="0"/>
          <a:chExt cx="0" cy="0"/>
        </a:xfrm>
      </p:grpSpPr>
      <p:sp>
        <p:nvSpPr>
          <p:cNvPr id="2" name="Title 1"/>
          <p:cNvSpPr>
            <a:spLocks noGrp="1"/>
          </p:cNvSpPr>
          <p:nvPr>
            <p:ph type="title"/>
          </p:nvPr>
        </p:nvSpPr>
        <p:spPr>
          <a:xfrm>
            <a:off x="457200" y="363071"/>
            <a:ext cx="8229600" cy="657225"/>
          </a:xfrm>
          <a:prstGeom prst="rect">
            <a:avLst/>
          </a:prstGeom>
        </p:spPr>
        <p:txBody>
          <a:bodyPr/>
          <a:lstStyle>
            <a:lvl1pPr>
              <a:defRPr sz="1650"/>
            </a:lvl1pPr>
          </a:lstStyle>
          <a:p>
            <a:r>
              <a:rPr lang="en-US"/>
              <a:t>Click to edit Master title style</a:t>
            </a:r>
            <a:endParaRPr lang="en-GB"/>
          </a:p>
        </p:txBody>
      </p:sp>
      <p:sp>
        <p:nvSpPr>
          <p:cNvPr id="3" name="Content Placeholder 2"/>
          <p:cNvSpPr>
            <a:spLocks noGrp="1"/>
          </p:cNvSpPr>
          <p:nvPr>
            <p:ph idx="1"/>
          </p:nvPr>
        </p:nvSpPr>
        <p:spPr>
          <a:xfrm>
            <a:off x="457202" y="1193399"/>
            <a:ext cx="5435999" cy="3383100"/>
          </a:xfrm>
          <a:prstGeom prst="rect">
            <a:avLst/>
          </a:prstGeom>
          <a:solidFill>
            <a:srgbClr val="C6E8EB">
              <a:alpha val="42000"/>
            </a:srgbClr>
          </a:solidFill>
        </p:spPr>
        <p:txBody>
          <a:bodyPr lIns="180000" tIns="180000" rIns="180000" bIns="180000"/>
          <a:lstStyle>
            <a:lvl1pPr marL="128585" marR="0" indent="-128585" algn="l" defTabSz="685783" rtl="0" eaLnBrk="1" fontAlgn="auto" latinLnBrk="0" hangingPunct="1">
              <a:lnSpc>
                <a:spcPct val="100000"/>
              </a:lnSpc>
              <a:spcBef>
                <a:spcPct val="20000"/>
              </a:spcBef>
              <a:spcAft>
                <a:spcPts val="0"/>
              </a:spcAft>
              <a:buClr>
                <a:schemeClr val="accent4"/>
              </a:buClr>
              <a:buSzTx/>
              <a:buFont typeface="Arial" pitchFamily="34" charset="0"/>
              <a:buChar char="•"/>
              <a:tabLst/>
              <a:defRPr sz="900"/>
            </a:lvl1pPr>
            <a:lvl2pPr marL="0" indent="0">
              <a:buClr>
                <a:schemeClr val="accent4"/>
              </a:buClr>
              <a:buFont typeface="Arial" panose="020B0604020202020204" pitchFamily="34" charset="0"/>
              <a:buNone/>
              <a:defRPr sz="788"/>
            </a:lvl2pPr>
            <a:lvl3pPr>
              <a:buClr>
                <a:schemeClr val="accent4"/>
              </a:buClr>
              <a:defRPr sz="788"/>
            </a:lvl3pPr>
            <a:lvl4pPr>
              <a:defRPr sz="788"/>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p:cNvSpPr>
            <a:spLocks noGrp="1"/>
          </p:cNvSpPr>
          <p:nvPr>
            <p:ph type="ftr" sz="quarter" idx="11"/>
          </p:nvPr>
        </p:nvSpPr>
        <p:spPr>
          <a:xfrm>
            <a:off x="3124200" y="4829045"/>
            <a:ext cx="2743200" cy="185867"/>
          </a:xfrm>
          <a:prstGeom prst="rect">
            <a:avLst/>
          </a:prstGeom>
        </p:spPr>
        <p:txBody>
          <a:bodyPr/>
          <a:lstStyle/>
          <a:p>
            <a:endParaRPr lang="en-US"/>
          </a:p>
        </p:txBody>
      </p:sp>
      <p:sp>
        <p:nvSpPr>
          <p:cNvPr id="6" name="Slide Number Placeholder 5"/>
          <p:cNvSpPr>
            <a:spLocks noGrp="1"/>
          </p:cNvSpPr>
          <p:nvPr>
            <p:ph type="sldNum" sz="quarter" idx="12"/>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4" name="Date Placeholder 3"/>
          <p:cNvSpPr>
            <a:spLocks noGrp="1"/>
          </p:cNvSpPr>
          <p:nvPr>
            <p:ph type="dt" sz="half" idx="15"/>
          </p:nvPr>
        </p:nvSpPr>
        <p:spPr>
          <a:xfrm>
            <a:off x="6667977" y="4829045"/>
            <a:ext cx="1922623" cy="185867"/>
          </a:xfrm>
          <a:prstGeom prst="rect">
            <a:avLst/>
          </a:prstGeom>
        </p:spPr>
        <p:txBody>
          <a:bodyPr/>
          <a:lstStyle/>
          <a:p>
            <a:fld id="{738C5A29-C71F-C644-99AE-0362BC374110}" type="datetimeFigureOut">
              <a:rPr lang="en-US" smtClean="0"/>
              <a:pPr/>
              <a:t>10/17/25</a:t>
            </a:fld>
            <a:endParaRPr lang="en-US"/>
          </a:p>
        </p:txBody>
      </p:sp>
      <p:sp>
        <p:nvSpPr>
          <p:cNvPr id="7" name="Subtitle 2"/>
          <p:cNvSpPr>
            <a:spLocks noGrp="1"/>
          </p:cNvSpPr>
          <p:nvPr>
            <p:ph type="subTitle" idx="18"/>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pPr lvl="0"/>
            <a:r>
              <a:rPr lang="en-US"/>
              <a:t>Click to edit Master subtitle style</a:t>
            </a:r>
            <a:endParaRPr lang="en-GB"/>
          </a:p>
        </p:txBody>
      </p:sp>
    </p:spTree>
    <p:extLst>
      <p:ext uri="{BB962C8B-B14F-4D97-AF65-F5344CB8AC3E}">
        <p14:creationId xmlns:p14="http://schemas.microsoft.com/office/powerpoint/2010/main" val="24836770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2/3 Width 1 Column Content Slide - Navy Tint">
    <p:spTree>
      <p:nvGrpSpPr>
        <p:cNvPr id="1" name=""/>
        <p:cNvGrpSpPr/>
        <p:nvPr/>
      </p:nvGrpSpPr>
      <p:grpSpPr>
        <a:xfrm>
          <a:off x="0" y="0"/>
          <a:ext cx="0" cy="0"/>
          <a:chOff x="0" y="0"/>
          <a:chExt cx="0" cy="0"/>
        </a:xfrm>
      </p:grpSpPr>
      <p:sp>
        <p:nvSpPr>
          <p:cNvPr id="2" name="Title 1"/>
          <p:cNvSpPr>
            <a:spLocks noGrp="1"/>
          </p:cNvSpPr>
          <p:nvPr>
            <p:ph type="title"/>
          </p:nvPr>
        </p:nvSpPr>
        <p:spPr>
          <a:xfrm>
            <a:off x="457200" y="363071"/>
            <a:ext cx="8229600" cy="657225"/>
          </a:xfrm>
          <a:prstGeom prst="rect">
            <a:avLst/>
          </a:prstGeom>
        </p:spPr>
        <p:txBody>
          <a:bodyPr/>
          <a:lstStyle>
            <a:lvl1pPr>
              <a:defRPr sz="1650"/>
            </a:lvl1pPr>
          </a:lstStyle>
          <a:p>
            <a:r>
              <a:rPr lang="en-US"/>
              <a:t>Click to edit Master title style</a:t>
            </a:r>
            <a:endParaRPr lang="en-GB"/>
          </a:p>
        </p:txBody>
      </p:sp>
      <p:sp>
        <p:nvSpPr>
          <p:cNvPr id="3" name="Content Placeholder 2"/>
          <p:cNvSpPr>
            <a:spLocks noGrp="1"/>
          </p:cNvSpPr>
          <p:nvPr>
            <p:ph idx="1"/>
          </p:nvPr>
        </p:nvSpPr>
        <p:spPr>
          <a:xfrm>
            <a:off x="457202" y="1193399"/>
            <a:ext cx="5435999" cy="3383100"/>
          </a:xfrm>
          <a:prstGeom prst="rect">
            <a:avLst/>
          </a:prstGeom>
          <a:solidFill>
            <a:srgbClr val="B5CBDF">
              <a:alpha val="42000"/>
            </a:srgbClr>
          </a:solidFill>
        </p:spPr>
        <p:txBody>
          <a:bodyPr lIns="180000" tIns="180000" rIns="180000" bIns="180000"/>
          <a:lstStyle>
            <a:lvl1pPr>
              <a:defRPr sz="900"/>
            </a:lvl1pPr>
            <a:lvl2pPr>
              <a:defRPr sz="788"/>
            </a:lvl2pPr>
            <a:lvl3pPr>
              <a:defRPr sz="788"/>
            </a:lvl3pPr>
            <a:lvl4pPr>
              <a:defRPr sz="788"/>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p:cNvSpPr>
            <a:spLocks noGrp="1"/>
          </p:cNvSpPr>
          <p:nvPr>
            <p:ph type="ftr" sz="quarter" idx="11"/>
          </p:nvPr>
        </p:nvSpPr>
        <p:spPr>
          <a:xfrm>
            <a:off x="3124200" y="4829045"/>
            <a:ext cx="2743200" cy="185867"/>
          </a:xfrm>
          <a:prstGeom prst="rect">
            <a:avLst/>
          </a:prstGeom>
        </p:spPr>
        <p:txBody>
          <a:bodyPr/>
          <a:lstStyle/>
          <a:p>
            <a:endParaRPr lang="en-US"/>
          </a:p>
        </p:txBody>
      </p:sp>
      <p:sp>
        <p:nvSpPr>
          <p:cNvPr id="6" name="Slide Number Placeholder 5"/>
          <p:cNvSpPr>
            <a:spLocks noGrp="1"/>
          </p:cNvSpPr>
          <p:nvPr>
            <p:ph type="sldNum" sz="quarter" idx="12"/>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4" name="Date Placeholder 3"/>
          <p:cNvSpPr>
            <a:spLocks noGrp="1"/>
          </p:cNvSpPr>
          <p:nvPr>
            <p:ph type="dt" sz="half" idx="15"/>
          </p:nvPr>
        </p:nvSpPr>
        <p:spPr>
          <a:xfrm>
            <a:off x="6667977" y="4829045"/>
            <a:ext cx="1922623" cy="185867"/>
          </a:xfrm>
          <a:prstGeom prst="rect">
            <a:avLst/>
          </a:prstGeom>
        </p:spPr>
        <p:txBody>
          <a:bodyPr/>
          <a:lstStyle/>
          <a:p>
            <a:fld id="{738C5A29-C71F-C644-99AE-0362BC374110}" type="datetimeFigureOut">
              <a:rPr lang="en-US" smtClean="0"/>
              <a:pPr/>
              <a:t>10/17/25</a:t>
            </a:fld>
            <a:endParaRPr lang="en-US"/>
          </a:p>
        </p:txBody>
      </p:sp>
      <p:sp>
        <p:nvSpPr>
          <p:cNvPr id="7" name="Subtitle 2"/>
          <p:cNvSpPr>
            <a:spLocks noGrp="1"/>
          </p:cNvSpPr>
          <p:nvPr>
            <p:ph type="subTitle" idx="18"/>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pPr lvl="0"/>
            <a:r>
              <a:rPr lang="en-US"/>
              <a:t>Click to edit Master subtitle style</a:t>
            </a:r>
            <a:endParaRPr lang="en-GB"/>
          </a:p>
        </p:txBody>
      </p:sp>
    </p:spTree>
    <p:extLst>
      <p:ext uri="{BB962C8B-B14F-4D97-AF65-F5344CB8AC3E}">
        <p14:creationId xmlns:p14="http://schemas.microsoft.com/office/powerpoint/2010/main" val="24843250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2/3 Width 1 Column Content Slide - Grey Tint">
    <p:spTree>
      <p:nvGrpSpPr>
        <p:cNvPr id="1" name=""/>
        <p:cNvGrpSpPr/>
        <p:nvPr/>
      </p:nvGrpSpPr>
      <p:grpSpPr>
        <a:xfrm>
          <a:off x="0" y="0"/>
          <a:ext cx="0" cy="0"/>
          <a:chOff x="0" y="0"/>
          <a:chExt cx="0" cy="0"/>
        </a:xfrm>
      </p:grpSpPr>
      <p:sp>
        <p:nvSpPr>
          <p:cNvPr id="2" name="Title 1"/>
          <p:cNvSpPr>
            <a:spLocks noGrp="1"/>
          </p:cNvSpPr>
          <p:nvPr>
            <p:ph type="title"/>
          </p:nvPr>
        </p:nvSpPr>
        <p:spPr>
          <a:xfrm>
            <a:off x="457200" y="363071"/>
            <a:ext cx="8229600" cy="657225"/>
          </a:xfrm>
          <a:prstGeom prst="rect">
            <a:avLst/>
          </a:prstGeom>
        </p:spPr>
        <p:txBody>
          <a:bodyPr/>
          <a:lstStyle>
            <a:lvl1pPr>
              <a:defRPr sz="1650"/>
            </a:lvl1pPr>
          </a:lstStyle>
          <a:p>
            <a:r>
              <a:rPr lang="en-US"/>
              <a:t>Click to edit Master title style</a:t>
            </a:r>
            <a:endParaRPr lang="en-GB"/>
          </a:p>
        </p:txBody>
      </p:sp>
      <p:sp>
        <p:nvSpPr>
          <p:cNvPr id="3" name="Content Placeholder 2"/>
          <p:cNvSpPr>
            <a:spLocks noGrp="1"/>
          </p:cNvSpPr>
          <p:nvPr>
            <p:ph idx="1"/>
          </p:nvPr>
        </p:nvSpPr>
        <p:spPr>
          <a:xfrm>
            <a:off x="457202" y="1193399"/>
            <a:ext cx="5435999" cy="3383100"/>
          </a:xfrm>
          <a:prstGeom prst="rect">
            <a:avLst/>
          </a:prstGeom>
          <a:solidFill>
            <a:srgbClr val="E1E6E3">
              <a:alpha val="42000"/>
            </a:srgbClr>
          </a:solidFill>
        </p:spPr>
        <p:txBody>
          <a:bodyPr lIns="180000" tIns="180000" rIns="180000" bIns="180000"/>
          <a:lstStyle>
            <a:lvl1pPr>
              <a:defRPr sz="900"/>
            </a:lvl1pPr>
            <a:lvl2pPr>
              <a:defRPr sz="788"/>
            </a:lvl2pPr>
            <a:lvl3pPr>
              <a:defRPr sz="788"/>
            </a:lvl3pPr>
            <a:lvl4pPr>
              <a:defRPr sz="788"/>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p:cNvSpPr>
            <a:spLocks noGrp="1"/>
          </p:cNvSpPr>
          <p:nvPr>
            <p:ph type="ftr" sz="quarter" idx="11"/>
          </p:nvPr>
        </p:nvSpPr>
        <p:spPr>
          <a:xfrm>
            <a:off x="3124200" y="4829045"/>
            <a:ext cx="2743200" cy="185867"/>
          </a:xfrm>
          <a:prstGeom prst="rect">
            <a:avLst/>
          </a:prstGeom>
        </p:spPr>
        <p:txBody>
          <a:bodyPr/>
          <a:lstStyle/>
          <a:p>
            <a:endParaRPr lang="en-US"/>
          </a:p>
        </p:txBody>
      </p:sp>
      <p:sp>
        <p:nvSpPr>
          <p:cNvPr id="6" name="Slide Number Placeholder 5"/>
          <p:cNvSpPr>
            <a:spLocks noGrp="1"/>
          </p:cNvSpPr>
          <p:nvPr>
            <p:ph type="sldNum" sz="quarter" idx="12"/>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4" name="Date Placeholder 3"/>
          <p:cNvSpPr>
            <a:spLocks noGrp="1"/>
          </p:cNvSpPr>
          <p:nvPr>
            <p:ph type="dt" sz="half" idx="15"/>
          </p:nvPr>
        </p:nvSpPr>
        <p:spPr>
          <a:xfrm>
            <a:off x="6667977" y="4829045"/>
            <a:ext cx="1922623" cy="185867"/>
          </a:xfrm>
          <a:prstGeom prst="rect">
            <a:avLst/>
          </a:prstGeom>
        </p:spPr>
        <p:txBody>
          <a:bodyPr/>
          <a:lstStyle/>
          <a:p>
            <a:fld id="{738C5A29-C71F-C644-99AE-0362BC374110}" type="datetimeFigureOut">
              <a:rPr lang="en-US" smtClean="0"/>
              <a:pPr/>
              <a:t>10/17/25</a:t>
            </a:fld>
            <a:endParaRPr lang="en-US"/>
          </a:p>
        </p:txBody>
      </p:sp>
      <p:sp>
        <p:nvSpPr>
          <p:cNvPr id="7" name="Subtitle 2"/>
          <p:cNvSpPr>
            <a:spLocks noGrp="1"/>
          </p:cNvSpPr>
          <p:nvPr>
            <p:ph type="subTitle" idx="18"/>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pPr lvl="0"/>
            <a:r>
              <a:rPr lang="en-US"/>
              <a:t>Click to edit Master subtitle style</a:t>
            </a:r>
            <a:endParaRPr lang="en-GB"/>
          </a:p>
        </p:txBody>
      </p:sp>
    </p:spTree>
    <p:extLst>
      <p:ext uri="{BB962C8B-B14F-4D97-AF65-F5344CB8AC3E}">
        <p14:creationId xmlns:p14="http://schemas.microsoft.com/office/powerpoint/2010/main" val="6905885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2 Column Content Slide - Turquoise Ti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94599"/>
            <a:ext cx="4038600" cy="3383357"/>
          </a:xfrm>
          <a:prstGeom prst="rect">
            <a:avLst/>
          </a:prstGeom>
          <a:solidFill>
            <a:srgbClr val="C6E8EB">
              <a:alpha val="42000"/>
            </a:srgbClr>
          </a:solidFill>
        </p:spPr>
        <p:txBody>
          <a:bodyPr lIns="180000" tIns="180000" rIns="180000" bIns="180000"/>
          <a:lstStyle>
            <a:lvl1pPr>
              <a:defRPr sz="900"/>
            </a:lvl1pPr>
            <a:lvl2pPr>
              <a:defRPr sz="788"/>
            </a:lvl2pPr>
            <a:lvl3pPr>
              <a:defRPr sz="788"/>
            </a:lvl3pPr>
            <a:lvl4pPr>
              <a:defRPr sz="788"/>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57200" y="363071"/>
            <a:ext cx="8229600" cy="657225"/>
          </a:xfrm>
          <a:prstGeom prst="rect">
            <a:avLst/>
          </a:prstGeom>
        </p:spPr>
        <p:txBody>
          <a:bodyPr/>
          <a:lstStyle/>
          <a:p>
            <a:r>
              <a:rPr lang="en-US"/>
              <a:t>Click to edit Master title style</a:t>
            </a:r>
            <a:endParaRPr lang="en-GB"/>
          </a:p>
        </p:txBody>
      </p:sp>
      <p:sp>
        <p:nvSpPr>
          <p:cNvPr id="8" name="Date Placeholder 7"/>
          <p:cNvSpPr>
            <a:spLocks noGrp="1"/>
          </p:cNvSpPr>
          <p:nvPr>
            <p:ph type="dt" sz="half" idx="15"/>
          </p:nvPr>
        </p:nvSpPr>
        <p:spPr>
          <a:xfrm>
            <a:off x="6667977" y="4829045"/>
            <a:ext cx="1922623" cy="185867"/>
          </a:xfrm>
          <a:prstGeom prst="rect">
            <a:avLst/>
          </a:prstGeom>
        </p:spPr>
        <p:txBody>
          <a:bodyPr/>
          <a:lstStyle/>
          <a:p>
            <a:fld id="{738C5A29-C71F-C644-99AE-0362BC374110}" type="datetimeFigureOut">
              <a:rPr lang="en-US" smtClean="0"/>
              <a:pPr/>
              <a:t>10/17/25</a:t>
            </a:fld>
            <a:endParaRPr lang="en-US"/>
          </a:p>
        </p:txBody>
      </p:sp>
      <p:sp>
        <p:nvSpPr>
          <p:cNvPr id="10" name="Footer Placeholder 9"/>
          <p:cNvSpPr>
            <a:spLocks noGrp="1"/>
          </p:cNvSpPr>
          <p:nvPr>
            <p:ph type="ftr" sz="quarter" idx="16"/>
          </p:nvPr>
        </p:nvSpPr>
        <p:spPr>
          <a:xfrm>
            <a:off x="3124200" y="4829045"/>
            <a:ext cx="2743200" cy="185867"/>
          </a:xfrm>
          <a:prstGeom prst="rect">
            <a:avLst/>
          </a:prstGeom>
        </p:spPr>
        <p:txBody>
          <a:bodyPr/>
          <a:lstStyle/>
          <a:p>
            <a:endParaRPr lang="en-US"/>
          </a:p>
        </p:txBody>
      </p:sp>
      <p:sp>
        <p:nvSpPr>
          <p:cNvPr id="11" name="Slide Number Placeholder 10"/>
          <p:cNvSpPr>
            <a:spLocks noGrp="1"/>
          </p:cNvSpPr>
          <p:nvPr>
            <p:ph type="sldNum" sz="quarter" idx="17"/>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6" name="Picture Placeholder 5"/>
          <p:cNvSpPr>
            <a:spLocks noGrp="1"/>
          </p:cNvSpPr>
          <p:nvPr>
            <p:ph type="pic" sz="quarter" idx="18"/>
          </p:nvPr>
        </p:nvSpPr>
        <p:spPr>
          <a:xfrm>
            <a:off x="4647600" y="1194199"/>
            <a:ext cx="4039200" cy="3383756"/>
          </a:xfrm>
          <a:prstGeom prst="rect">
            <a:avLst/>
          </a:prstGeom>
        </p:spPr>
        <p:txBody>
          <a:bodyPr/>
          <a:lstStyle/>
          <a:p>
            <a:r>
              <a:rPr lang="en-US"/>
              <a:t>Click icon to add picture</a:t>
            </a:r>
            <a:endParaRPr lang="en-GB"/>
          </a:p>
        </p:txBody>
      </p:sp>
      <p:sp>
        <p:nvSpPr>
          <p:cNvPr id="9" name="Subtitle 2"/>
          <p:cNvSpPr>
            <a:spLocks noGrp="1"/>
          </p:cNvSpPr>
          <p:nvPr>
            <p:ph type="subTitle" idx="19"/>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pPr lvl="0"/>
            <a:r>
              <a:rPr lang="en-US"/>
              <a:t>Click to edit Master subtitle style</a:t>
            </a:r>
            <a:endParaRPr lang="en-GB"/>
          </a:p>
        </p:txBody>
      </p:sp>
    </p:spTree>
    <p:extLst>
      <p:ext uri="{BB962C8B-B14F-4D97-AF65-F5344CB8AC3E}">
        <p14:creationId xmlns:p14="http://schemas.microsoft.com/office/powerpoint/2010/main" val="4626524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 Column Content Slide - Navy Ti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94599"/>
            <a:ext cx="4038600" cy="3383357"/>
          </a:xfrm>
          <a:prstGeom prst="rect">
            <a:avLst/>
          </a:prstGeom>
          <a:solidFill>
            <a:srgbClr val="B5CBDF">
              <a:alpha val="42000"/>
            </a:srgbClr>
          </a:solidFill>
        </p:spPr>
        <p:txBody>
          <a:bodyPr lIns="180000" tIns="180000" rIns="180000" bIns="180000"/>
          <a:lstStyle>
            <a:lvl1pPr>
              <a:defRPr sz="900"/>
            </a:lvl1pPr>
            <a:lvl2pPr>
              <a:defRPr sz="788"/>
            </a:lvl2pPr>
            <a:lvl3pPr>
              <a:defRPr sz="788"/>
            </a:lvl3pPr>
            <a:lvl4pPr>
              <a:defRPr sz="788"/>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57200" y="363071"/>
            <a:ext cx="8229600" cy="657225"/>
          </a:xfrm>
          <a:prstGeom prst="rect">
            <a:avLst/>
          </a:prstGeom>
        </p:spPr>
        <p:txBody>
          <a:bodyPr/>
          <a:lstStyle/>
          <a:p>
            <a:r>
              <a:rPr lang="en-US"/>
              <a:t>Click to edit Master title style</a:t>
            </a:r>
            <a:endParaRPr lang="en-GB"/>
          </a:p>
        </p:txBody>
      </p:sp>
      <p:sp>
        <p:nvSpPr>
          <p:cNvPr id="8" name="Date Placeholder 7"/>
          <p:cNvSpPr>
            <a:spLocks noGrp="1"/>
          </p:cNvSpPr>
          <p:nvPr>
            <p:ph type="dt" sz="half" idx="15"/>
          </p:nvPr>
        </p:nvSpPr>
        <p:spPr>
          <a:xfrm>
            <a:off x="6667977" y="4829045"/>
            <a:ext cx="1922623" cy="185867"/>
          </a:xfrm>
          <a:prstGeom prst="rect">
            <a:avLst/>
          </a:prstGeom>
        </p:spPr>
        <p:txBody>
          <a:bodyPr/>
          <a:lstStyle/>
          <a:p>
            <a:fld id="{738C5A29-C71F-C644-99AE-0362BC374110}" type="datetimeFigureOut">
              <a:rPr lang="en-US" smtClean="0"/>
              <a:pPr/>
              <a:t>10/17/25</a:t>
            </a:fld>
            <a:endParaRPr lang="en-US"/>
          </a:p>
        </p:txBody>
      </p:sp>
      <p:sp>
        <p:nvSpPr>
          <p:cNvPr id="10" name="Footer Placeholder 9"/>
          <p:cNvSpPr>
            <a:spLocks noGrp="1"/>
          </p:cNvSpPr>
          <p:nvPr>
            <p:ph type="ftr" sz="quarter" idx="16"/>
          </p:nvPr>
        </p:nvSpPr>
        <p:spPr>
          <a:xfrm>
            <a:off x="3124200" y="4829045"/>
            <a:ext cx="2743200" cy="185867"/>
          </a:xfrm>
          <a:prstGeom prst="rect">
            <a:avLst/>
          </a:prstGeom>
        </p:spPr>
        <p:txBody>
          <a:bodyPr/>
          <a:lstStyle/>
          <a:p>
            <a:endParaRPr lang="en-US"/>
          </a:p>
        </p:txBody>
      </p:sp>
      <p:sp>
        <p:nvSpPr>
          <p:cNvPr id="11" name="Slide Number Placeholder 10"/>
          <p:cNvSpPr>
            <a:spLocks noGrp="1"/>
          </p:cNvSpPr>
          <p:nvPr>
            <p:ph type="sldNum" sz="quarter" idx="17"/>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6" name="Picture Placeholder 5"/>
          <p:cNvSpPr>
            <a:spLocks noGrp="1"/>
          </p:cNvSpPr>
          <p:nvPr>
            <p:ph type="pic" sz="quarter" idx="18"/>
          </p:nvPr>
        </p:nvSpPr>
        <p:spPr>
          <a:xfrm>
            <a:off x="4647600" y="1194199"/>
            <a:ext cx="4039200" cy="3383756"/>
          </a:xfrm>
          <a:prstGeom prst="rect">
            <a:avLst/>
          </a:prstGeom>
        </p:spPr>
        <p:txBody>
          <a:bodyPr/>
          <a:lstStyle/>
          <a:p>
            <a:r>
              <a:rPr lang="en-US"/>
              <a:t>Click icon to add picture</a:t>
            </a:r>
            <a:endParaRPr lang="en-GB"/>
          </a:p>
        </p:txBody>
      </p:sp>
      <p:sp>
        <p:nvSpPr>
          <p:cNvPr id="9" name="Subtitle 2"/>
          <p:cNvSpPr>
            <a:spLocks noGrp="1"/>
          </p:cNvSpPr>
          <p:nvPr>
            <p:ph type="subTitle" idx="19"/>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pPr lvl="0"/>
            <a:r>
              <a:rPr lang="en-US"/>
              <a:t>Click to edit Master subtitle style</a:t>
            </a:r>
            <a:endParaRPr lang="en-GB"/>
          </a:p>
        </p:txBody>
      </p:sp>
    </p:spTree>
    <p:extLst>
      <p:ext uri="{BB962C8B-B14F-4D97-AF65-F5344CB8AC3E}">
        <p14:creationId xmlns:p14="http://schemas.microsoft.com/office/powerpoint/2010/main" val="27060007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2 Column Content Slide - Grey Ti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94599"/>
            <a:ext cx="4038600" cy="3383357"/>
          </a:xfrm>
          <a:prstGeom prst="rect">
            <a:avLst/>
          </a:prstGeom>
          <a:solidFill>
            <a:srgbClr val="E1E6E3">
              <a:alpha val="42000"/>
            </a:srgbClr>
          </a:solidFill>
        </p:spPr>
        <p:txBody>
          <a:bodyPr lIns="180000" tIns="180000" rIns="180000" bIns="180000"/>
          <a:lstStyle>
            <a:lvl1pPr>
              <a:defRPr sz="900"/>
            </a:lvl1pPr>
            <a:lvl2pPr>
              <a:defRPr sz="788"/>
            </a:lvl2pPr>
            <a:lvl3pPr>
              <a:defRPr sz="788"/>
            </a:lvl3pPr>
            <a:lvl4pPr>
              <a:defRPr sz="788"/>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57200" y="363071"/>
            <a:ext cx="8229600" cy="657225"/>
          </a:xfrm>
          <a:prstGeom prst="rect">
            <a:avLst/>
          </a:prstGeom>
        </p:spPr>
        <p:txBody>
          <a:bodyPr/>
          <a:lstStyle/>
          <a:p>
            <a:r>
              <a:rPr lang="en-US"/>
              <a:t>Click to edit Master title style</a:t>
            </a:r>
            <a:endParaRPr lang="en-GB"/>
          </a:p>
        </p:txBody>
      </p:sp>
      <p:sp>
        <p:nvSpPr>
          <p:cNvPr id="8" name="Date Placeholder 7"/>
          <p:cNvSpPr>
            <a:spLocks noGrp="1"/>
          </p:cNvSpPr>
          <p:nvPr>
            <p:ph type="dt" sz="half" idx="15"/>
          </p:nvPr>
        </p:nvSpPr>
        <p:spPr>
          <a:xfrm>
            <a:off x="6667977" y="4829045"/>
            <a:ext cx="1922623" cy="185867"/>
          </a:xfrm>
          <a:prstGeom prst="rect">
            <a:avLst/>
          </a:prstGeom>
        </p:spPr>
        <p:txBody>
          <a:bodyPr/>
          <a:lstStyle/>
          <a:p>
            <a:fld id="{738C5A29-C71F-C644-99AE-0362BC374110}" type="datetimeFigureOut">
              <a:rPr lang="en-US" smtClean="0"/>
              <a:pPr/>
              <a:t>10/17/25</a:t>
            </a:fld>
            <a:endParaRPr lang="en-US"/>
          </a:p>
        </p:txBody>
      </p:sp>
      <p:sp>
        <p:nvSpPr>
          <p:cNvPr id="10" name="Footer Placeholder 9"/>
          <p:cNvSpPr>
            <a:spLocks noGrp="1"/>
          </p:cNvSpPr>
          <p:nvPr>
            <p:ph type="ftr" sz="quarter" idx="16"/>
          </p:nvPr>
        </p:nvSpPr>
        <p:spPr>
          <a:xfrm>
            <a:off x="3124200" y="4829045"/>
            <a:ext cx="2743200" cy="185867"/>
          </a:xfrm>
          <a:prstGeom prst="rect">
            <a:avLst/>
          </a:prstGeom>
        </p:spPr>
        <p:txBody>
          <a:bodyPr/>
          <a:lstStyle/>
          <a:p>
            <a:endParaRPr lang="en-US"/>
          </a:p>
        </p:txBody>
      </p:sp>
      <p:sp>
        <p:nvSpPr>
          <p:cNvPr id="11" name="Slide Number Placeholder 10"/>
          <p:cNvSpPr>
            <a:spLocks noGrp="1"/>
          </p:cNvSpPr>
          <p:nvPr>
            <p:ph type="sldNum" sz="quarter" idx="17"/>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6" name="Picture Placeholder 5"/>
          <p:cNvSpPr>
            <a:spLocks noGrp="1"/>
          </p:cNvSpPr>
          <p:nvPr>
            <p:ph type="pic" sz="quarter" idx="18"/>
          </p:nvPr>
        </p:nvSpPr>
        <p:spPr>
          <a:xfrm>
            <a:off x="4647600" y="1194199"/>
            <a:ext cx="4039200" cy="3383756"/>
          </a:xfrm>
          <a:prstGeom prst="rect">
            <a:avLst/>
          </a:prstGeom>
        </p:spPr>
        <p:txBody>
          <a:bodyPr/>
          <a:lstStyle/>
          <a:p>
            <a:r>
              <a:rPr lang="en-US"/>
              <a:t>Click icon to add picture</a:t>
            </a:r>
            <a:endParaRPr lang="en-GB"/>
          </a:p>
        </p:txBody>
      </p:sp>
      <p:sp>
        <p:nvSpPr>
          <p:cNvPr id="9" name="Subtitle 2"/>
          <p:cNvSpPr>
            <a:spLocks noGrp="1"/>
          </p:cNvSpPr>
          <p:nvPr>
            <p:ph type="subTitle" idx="19"/>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pPr lvl="0"/>
            <a:r>
              <a:rPr lang="en-US"/>
              <a:t>Click to edit Master subtitle style</a:t>
            </a:r>
            <a:endParaRPr lang="en-GB"/>
          </a:p>
        </p:txBody>
      </p:sp>
    </p:spTree>
    <p:extLst>
      <p:ext uri="{BB962C8B-B14F-4D97-AF65-F5344CB8AC3E}">
        <p14:creationId xmlns:p14="http://schemas.microsoft.com/office/powerpoint/2010/main" val="783735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2 Colour Panel Slide - Turquoise Ti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94599"/>
            <a:ext cx="4038600" cy="3383357"/>
          </a:xfrm>
          <a:prstGeom prst="rect">
            <a:avLst/>
          </a:prstGeom>
          <a:solidFill>
            <a:srgbClr val="C6E8EB">
              <a:alpha val="42000"/>
            </a:srgbClr>
          </a:solidFill>
        </p:spPr>
        <p:txBody>
          <a:bodyPr lIns="180000" tIns="180000" rIns="180000" bIns="180000"/>
          <a:lstStyle>
            <a:lvl1pPr>
              <a:defRPr sz="900"/>
            </a:lvl1pPr>
            <a:lvl2pPr>
              <a:defRPr sz="788"/>
            </a:lvl2pPr>
            <a:lvl3pPr>
              <a:defRPr sz="788"/>
            </a:lvl3pPr>
            <a:lvl4pPr>
              <a:defRPr sz="788"/>
            </a:lvl4pPr>
            <a:lvl5pPr>
              <a:defRPr sz="788"/>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194599"/>
            <a:ext cx="4038600" cy="3383357"/>
          </a:xfrm>
          <a:prstGeom prst="rect">
            <a:avLst/>
          </a:prstGeom>
          <a:solidFill>
            <a:srgbClr val="C6E8EB">
              <a:alpha val="42000"/>
            </a:srgbClr>
          </a:solidFill>
        </p:spPr>
        <p:txBody>
          <a:bodyPr lIns="180000" tIns="180000" rIns="180000" bIns="180000"/>
          <a:lstStyle>
            <a:lvl1pPr>
              <a:defRPr sz="900"/>
            </a:lvl1pPr>
            <a:lvl2pPr>
              <a:defRPr sz="788"/>
            </a:lvl2pPr>
            <a:lvl3pPr>
              <a:defRPr sz="788"/>
            </a:lvl3pPr>
            <a:lvl4pPr>
              <a:defRPr sz="788"/>
            </a:lvl4pPr>
            <a:lvl5pPr>
              <a:defRPr sz="788"/>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57200" y="363071"/>
            <a:ext cx="8229600" cy="657225"/>
          </a:xfrm>
          <a:prstGeom prst="rect">
            <a:avLst/>
          </a:prstGeom>
        </p:spPr>
        <p:txBody>
          <a:bodyPr/>
          <a:lstStyle/>
          <a:p>
            <a:r>
              <a:rPr lang="en-US"/>
              <a:t>Click to edit Master title style</a:t>
            </a:r>
            <a:endParaRPr lang="en-GB"/>
          </a:p>
        </p:txBody>
      </p:sp>
      <p:sp>
        <p:nvSpPr>
          <p:cNvPr id="8" name="Date Placeholder 7"/>
          <p:cNvSpPr>
            <a:spLocks noGrp="1"/>
          </p:cNvSpPr>
          <p:nvPr>
            <p:ph type="dt" sz="half" idx="15"/>
          </p:nvPr>
        </p:nvSpPr>
        <p:spPr>
          <a:xfrm>
            <a:off x="6667977" y="4829045"/>
            <a:ext cx="1922623" cy="185867"/>
          </a:xfrm>
          <a:prstGeom prst="rect">
            <a:avLst/>
          </a:prstGeom>
        </p:spPr>
        <p:txBody>
          <a:bodyPr/>
          <a:lstStyle/>
          <a:p>
            <a:fld id="{738C5A29-C71F-C644-99AE-0362BC374110}" type="datetimeFigureOut">
              <a:rPr lang="en-US" smtClean="0"/>
              <a:pPr/>
              <a:t>10/17/25</a:t>
            </a:fld>
            <a:endParaRPr lang="en-US"/>
          </a:p>
        </p:txBody>
      </p:sp>
      <p:sp>
        <p:nvSpPr>
          <p:cNvPr id="10" name="Footer Placeholder 9"/>
          <p:cNvSpPr>
            <a:spLocks noGrp="1"/>
          </p:cNvSpPr>
          <p:nvPr>
            <p:ph type="ftr" sz="quarter" idx="16"/>
          </p:nvPr>
        </p:nvSpPr>
        <p:spPr>
          <a:xfrm>
            <a:off x="3124200" y="4829045"/>
            <a:ext cx="2743200" cy="185867"/>
          </a:xfrm>
          <a:prstGeom prst="rect">
            <a:avLst/>
          </a:prstGeom>
        </p:spPr>
        <p:txBody>
          <a:bodyPr/>
          <a:lstStyle/>
          <a:p>
            <a:endParaRPr lang="en-US"/>
          </a:p>
        </p:txBody>
      </p:sp>
      <p:sp>
        <p:nvSpPr>
          <p:cNvPr id="11" name="Slide Number Placeholder 10"/>
          <p:cNvSpPr>
            <a:spLocks noGrp="1"/>
          </p:cNvSpPr>
          <p:nvPr>
            <p:ph type="sldNum" sz="quarter" idx="17"/>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9" name="Subtitle 2"/>
          <p:cNvSpPr>
            <a:spLocks noGrp="1"/>
          </p:cNvSpPr>
          <p:nvPr>
            <p:ph type="subTitle" idx="18"/>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pPr lvl="0"/>
            <a:r>
              <a:rPr lang="en-US"/>
              <a:t>Click to edit Master subtitle style</a:t>
            </a:r>
            <a:endParaRPr lang="en-GB"/>
          </a:p>
        </p:txBody>
      </p:sp>
    </p:spTree>
    <p:extLst>
      <p:ext uri="{BB962C8B-B14F-4D97-AF65-F5344CB8AC3E}">
        <p14:creationId xmlns:p14="http://schemas.microsoft.com/office/powerpoint/2010/main" val="818354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2 Colour Panel Slide - Navy Ti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94599"/>
            <a:ext cx="4038600" cy="3383357"/>
          </a:xfrm>
          <a:prstGeom prst="rect">
            <a:avLst/>
          </a:prstGeom>
          <a:solidFill>
            <a:srgbClr val="B5CBDF">
              <a:alpha val="42000"/>
            </a:srgbClr>
          </a:solidFill>
        </p:spPr>
        <p:txBody>
          <a:bodyPr lIns="180000" tIns="180000" rIns="180000" bIns="180000"/>
          <a:lstStyle>
            <a:lvl1pPr>
              <a:defRPr sz="900"/>
            </a:lvl1pPr>
            <a:lvl2pPr>
              <a:defRPr sz="788"/>
            </a:lvl2pPr>
            <a:lvl3pPr>
              <a:defRPr sz="788"/>
            </a:lvl3pPr>
            <a:lvl4pPr>
              <a:defRPr sz="788"/>
            </a:lvl4pPr>
            <a:lvl5pPr>
              <a:defRPr sz="788"/>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194599"/>
            <a:ext cx="4038600" cy="3383357"/>
          </a:xfrm>
          <a:prstGeom prst="rect">
            <a:avLst/>
          </a:prstGeom>
          <a:solidFill>
            <a:srgbClr val="B5CBDF">
              <a:alpha val="42000"/>
            </a:srgbClr>
          </a:solidFill>
        </p:spPr>
        <p:txBody>
          <a:bodyPr lIns="180000" tIns="180000" rIns="180000" bIns="180000"/>
          <a:lstStyle>
            <a:lvl1pPr>
              <a:defRPr sz="900"/>
            </a:lvl1pPr>
            <a:lvl2pPr>
              <a:defRPr sz="788"/>
            </a:lvl2pPr>
            <a:lvl3pPr>
              <a:defRPr sz="788"/>
            </a:lvl3pPr>
            <a:lvl4pPr>
              <a:defRPr sz="788"/>
            </a:lvl4pPr>
            <a:lvl5pPr>
              <a:defRPr sz="788"/>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57200" y="363071"/>
            <a:ext cx="8229600" cy="657225"/>
          </a:xfrm>
          <a:prstGeom prst="rect">
            <a:avLst/>
          </a:prstGeom>
        </p:spPr>
        <p:txBody>
          <a:bodyPr/>
          <a:lstStyle/>
          <a:p>
            <a:r>
              <a:rPr lang="en-US"/>
              <a:t>Click to edit Master title style</a:t>
            </a:r>
            <a:endParaRPr lang="en-GB"/>
          </a:p>
        </p:txBody>
      </p:sp>
      <p:sp>
        <p:nvSpPr>
          <p:cNvPr id="8" name="Date Placeholder 7"/>
          <p:cNvSpPr>
            <a:spLocks noGrp="1"/>
          </p:cNvSpPr>
          <p:nvPr>
            <p:ph type="dt" sz="half" idx="15"/>
          </p:nvPr>
        </p:nvSpPr>
        <p:spPr>
          <a:xfrm>
            <a:off x="6667977" y="4829045"/>
            <a:ext cx="1922623" cy="185867"/>
          </a:xfrm>
          <a:prstGeom prst="rect">
            <a:avLst/>
          </a:prstGeom>
        </p:spPr>
        <p:txBody>
          <a:bodyPr/>
          <a:lstStyle/>
          <a:p>
            <a:fld id="{738C5A29-C71F-C644-99AE-0362BC374110}" type="datetimeFigureOut">
              <a:rPr lang="en-US" smtClean="0"/>
              <a:pPr/>
              <a:t>10/17/25</a:t>
            </a:fld>
            <a:endParaRPr lang="en-US"/>
          </a:p>
        </p:txBody>
      </p:sp>
      <p:sp>
        <p:nvSpPr>
          <p:cNvPr id="10" name="Footer Placeholder 9"/>
          <p:cNvSpPr>
            <a:spLocks noGrp="1"/>
          </p:cNvSpPr>
          <p:nvPr>
            <p:ph type="ftr" sz="quarter" idx="16"/>
          </p:nvPr>
        </p:nvSpPr>
        <p:spPr>
          <a:xfrm>
            <a:off x="3124200" y="4829045"/>
            <a:ext cx="2743200" cy="185867"/>
          </a:xfrm>
          <a:prstGeom prst="rect">
            <a:avLst/>
          </a:prstGeom>
        </p:spPr>
        <p:txBody>
          <a:bodyPr/>
          <a:lstStyle/>
          <a:p>
            <a:endParaRPr lang="en-US"/>
          </a:p>
        </p:txBody>
      </p:sp>
      <p:sp>
        <p:nvSpPr>
          <p:cNvPr id="11" name="Slide Number Placeholder 10"/>
          <p:cNvSpPr>
            <a:spLocks noGrp="1"/>
          </p:cNvSpPr>
          <p:nvPr>
            <p:ph type="sldNum" sz="quarter" idx="17"/>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9" name="Subtitle 2"/>
          <p:cNvSpPr>
            <a:spLocks noGrp="1"/>
          </p:cNvSpPr>
          <p:nvPr>
            <p:ph type="subTitle" idx="18"/>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pPr lvl="0"/>
            <a:r>
              <a:rPr lang="en-US"/>
              <a:t>Click to edit Master subtitle style</a:t>
            </a:r>
            <a:endParaRPr lang="en-GB"/>
          </a:p>
        </p:txBody>
      </p:sp>
    </p:spTree>
    <p:extLst>
      <p:ext uri="{BB962C8B-B14F-4D97-AF65-F5344CB8AC3E}">
        <p14:creationId xmlns:p14="http://schemas.microsoft.com/office/powerpoint/2010/main" val="1682236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1" name="Rectangle 20"/>
          <p:cNvSpPr/>
          <p:nvPr userDrawn="1"/>
        </p:nvSpPr>
        <p:spPr>
          <a:xfrm>
            <a:off x="0" y="1"/>
            <a:ext cx="9144000" cy="44688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2" name="Title 1"/>
          <p:cNvSpPr>
            <a:spLocks noGrp="1"/>
          </p:cNvSpPr>
          <p:nvPr userDrawn="1">
            <p:ph type="ctrTitle"/>
          </p:nvPr>
        </p:nvSpPr>
        <p:spPr>
          <a:xfrm>
            <a:off x="553721" y="660400"/>
            <a:ext cx="7167880" cy="2783840"/>
          </a:xfrm>
        </p:spPr>
        <p:txBody>
          <a:bodyPr/>
          <a:lstStyle>
            <a:lvl1pPr algn="l">
              <a:defRPr sz="2800">
                <a:solidFill>
                  <a:schemeClr val="bg1"/>
                </a:solidFill>
              </a:defRPr>
            </a:lvl1pPr>
          </a:lstStyle>
          <a:p>
            <a:r>
              <a:rPr lang="en-GB"/>
              <a:t>Click to edit Master title style</a:t>
            </a:r>
            <a:endParaRPr lang="en-US"/>
          </a:p>
        </p:txBody>
      </p:sp>
      <p:pic>
        <p:nvPicPr>
          <p:cNvPr id="5" name="Picture 4" descr="BMT logo (CMYK positiv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721" y="4639491"/>
            <a:ext cx="623147" cy="275344"/>
          </a:xfrm>
          <a:prstGeom prst="rect">
            <a:avLst/>
          </a:prstGeom>
        </p:spPr>
      </p:pic>
      <p:sp>
        <p:nvSpPr>
          <p:cNvPr id="18" name="Subtitle 2"/>
          <p:cNvSpPr>
            <a:spLocks noGrp="1"/>
          </p:cNvSpPr>
          <p:nvPr>
            <p:ph type="subTitle" idx="1"/>
          </p:nvPr>
        </p:nvSpPr>
        <p:spPr>
          <a:xfrm>
            <a:off x="557806" y="3687841"/>
            <a:ext cx="4037106" cy="387983"/>
          </a:xfrm>
        </p:spPr>
        <p:txBody>
          <a:bodyPr/>
          <a:lstStyle>
            <a:lvl1pPr marL="0" indent="0" algn="l">
              <a:buNone/>
              <a:defRPr sz="1600">
                <a:solidFill>
                  <a:schemeClr val="tx2"/>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a:t>Click to edit Master subtitle style</a:t>
            </a:r>
            <a:endParaRPr lang="en-US"/>
          </a:p>
        </p:txBody>
      </p:sp>
      <p:grpSp>
        <p:nvGrpSpPr>
          <p:cNvPr id="48" name="Group 47"/>
          <p:cNvGrpSpPr/>
          <p:nvPr userDrawn="1"/>
        </p:nvGrpSpPr>
        <p:grpSpPr>
          <a:xfrm>
            <a:off x="1" y="972356"/>
            <a:ext cx="6593983" cy="3496459"/>
            <a:chOff x="-8467" y="942399"/>
            <a:chExt cx="6796088" cy="3526415"/>
          </a:xfrm>
          <a:solidFill>
            <a:schemeClr val="bg1">
              <a:alpha val="10000"/>
            </a:schemeClr>
          </a:solidFill>
        </p:grpSpPr>
        <p:sp>
          <p:nvSpPr>
            <p:cNvPr id="49" name="Freeform 8"/>
            <p:cNvSpPr>
              <a:spLocks/>
            </p:cNvSpPr>
            <p:nvPr/>
          </p:nvSpPr>
          <p:spPr bwMode="auto">
            <a:xfrm>
              <a:off x="6296792" y="2682952"/>
              <a:ext cx="490829" cy="1127647"/>
            </a:xfrm>
            <a:custGeom>
              <a:avLst/>
              <a:gdLst>
                <a:gd name="T0" fmla="*/ 0 w 2109"/>
                <a:gd name="T1" fmla="*/ 0 h 4845"/>
                <a:gd name="T2" fmla="*/ 619125 w 2109"/>
                <a:gd name="T3" fmla="*/ 1209847 h 4845"/>
                <a:gd name="T4" fmla="*/ 0 w 2109"/>
                <a:gd name="T5" fmla="*/ 1422400 h 4845"/>
                <a:gd name="T6" fmla="*/ 0 60000 65536"/>
                <a:gd name="T7" fmla="*/ 0 60000 65536"/>
                <a:gd name="T8" fmla="*/ 0 60000 65536"/>
              </a:gdLst>
              <a:ahLst/>
              <a:cxnLst>
                <a:cxn ang="T6">
                  <a:pos x="T0" y="T1"/>
                </a:cxn>
                <a:cxn ang="T7">
                  <a:pos x="T2" y="T3"/>
                </a:cxn>
                <a:cxn ang="T8">
                  <a:pos x="T4" y="T5"/>
                </a:cxn>
              </a:cxnLst>
              <a:rect l="0" t="0" r="r" b="b"/>
              <a:pathLst>
                <a:path w="2109" h="4845">
                  <a:moveTo>
                    <a:pt x="0" y="0"/>
                  </a:moveTo>
                  <a:cubicBezTo>
                    <a:pt x="871" y="1246"/>
                    <a:pt x="1577" y="2624"/>
                    <a:pt x="2109" y="4121"/>
                  </a:cubicBezTo>
                  <a:cubicBezTo>
                    <a:pt x="1408" y="4368"/>
                    <a:pt x="704" y="4610"/>
                    <a:pt x="0" y="4845"/>
                  </a:cubicBezTo>
                </a:path>
              </a:pathLst>
            </a:custGeom>
            <a:grpFill/>
            <a:ln w="12700" cap="flat">
              <a:noFill/>
              <a:prstDash val="solid"/>
              <a:miter lim="800000"/>
              <a:headEnd/>
              <a:tailEnd/>
            </a:ln>
          </p:spPr>
          <p:txBody>
            <a:bodyPr/>
            <a:lstStyle/>
            <a:p>
              <a:endParaRPr lang="en-US" sz="1800"/>
            </a:p>
          </p:txBody>
        </p:sp>
        <p:sp>
          <p:nvSpPr>
            <p:cNvPr id="50" name="Freeform 9"/>
            <p:cNvSpPr>
              <a:spLocks/>
            </p:cNvSpPr>
            <p:nvPr/>
          </p:nvSpPr>
          <p:spPr bwMode="auto">
            <a:xfrm>
              <a:off x="4616649" y="2088924"/>
              <a:ext cx="1680144" cy="1977159"/>
            </a:xfrm>
            <a:custGeom>
              <a:avLst/>
              <a:gdLst>
                <a:gd name="T0" fmla="*/ 2119313 w 7213"/>
                <a:gd name="T1" fmla="*/ 748924 h 8485"/>
                <a:gd name="T2" fmla="*/ 1571635 w 7213"/>
                <a:gd name="T3" fmla="*/ 97583 h 8485"/>
                <a:gd name="T4" fmla="*/ 1465567 w 7213"/>
                <a:gd name="T5" fmla="*/ 0 h 8485"/>
                <a:gd name="T6" fmla="*/ 0 w 7213"/>
                <a:gd name="T7" fmla="*/ 870609 h 8485"/>
                <a:gd name="T8" fmla="*/ 233586 w 7213"/>
                <a:gd name="T9" fmla="*/ 1087821 h 8485"/>
                <a:gd name="T10" fmla="*/ 236230 w 7213"/>
                <a:gd name="T11" fmla="*/ 1090172 h 8485"/>
                <a:gd name="T12" fmla="*/ 1116510 w 7213"/>
                <a:gd name="T13" fmla="*/ 2493963 h 8485"/>
                <a:gd name="T14" fmla="*/ 2119313 w 7213"/>
                <a:gd name="T15" fmla="*/ 2172996 h 848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13" h="8485">
                  <a:moveTo>
                    <a:pt x="7213" y="2548"/>
                  </a:moveTo>
                  <a:cubicBezTo>
                    <a:pt x="6658" y="1755"/>
                    <a:pt x="6037" y="1014"/>
                    <a:pt x="5349" y="332"/>
                  </a:cubicBezTo>
                  <a:cubicBezTo>
                    <a:pt x="5349" y="332"/>
                    <a:pt x="5108" y="110"/>
                    <a:pt x="4988" y="0"/>
                  </a:cubicBezTo>
                  <a:cubicBezTo>
                    <a:pt x="3356" y="895"/>
                    <a:pt x="1681" y="1891"/>
                    <a:pt x="0" y="2962"/>
                  </a:cubicBezTo>
                  <a:cubicBezTo>
                    <a:pt x="275" y="3202"/>
                    <a:pt x="544" y="3449"/>
                    <a:pt x="795" y="3701"/>
                  </a:cubicBezTo>
                  <a:cubicBezTo>
                    <a:pt x="804" y="3709"/>
                    <a:pt x="804" y="3709"/>
                    <a:pt x="804" y="3709"/>
                  </a:cubicBezTo>
                  <a:cubicBezTo>
                    <a:pt x="2111" y="5068"/>
                    <a:pt x="3117" y="6675"/>
                    <a:pt x="3800" y="8485"/>
                  </a:cubicBezTo>
                  <a:cubicBezTo>
                    <a:pt x="4933" y="8140"/>
                    <a:pt x="6073" y="7775"/>
                    <a:pt x="7213" y="7393"/>
                  </a:cubicBezTo>
                </a:path>
              </a:pathLst>
            </a:custGeom>
            <a:grpFill/>
            <a:ln w="12700" cap="flat">
              <a:noFill/>
              <a:prstDash val="solid"/>
              <a:miter lim="800000"/>
              <a:headEnd/>
              <a:tailEnd/>
            </a:ln>
          </p:spPr>
          <p:txBody>
            <a:bodyPr/>
            <a:lstStyle/>
            <a:p>
              <a:endParaRPr lang="en-US" sz="1800"/>
            </a:p>
          </p:txBody>
        </p:sp>
        <p:sp>
          <p:nvSpPr>
            <p:cNvPr id="51" name="Freeform 10"/>
            <p:cNvSpPr>
              <a:spLocks/>
            </p:cNvSpPr>
            <p:nvPr/>
          </p:nvSpPr>
          <p:spPr bwMode="auto">
            <a:xfrm>
              <a:off x="-8467" y="2995069"/>
              <a:ext cx="398956" cy="1473745"/>
            </a:xfrm>
            <a:custGeom>
              <a:avLst/>
              <a:gdLst>
                <a:gd name="T0" fmla="*/ 0 w 1709"/>
                <a:gd name="T1" fmla="*/ 333532 h 6326"/>
                <a:gd name="T2" fmla="*/ 166666 w 1709"/>
                <a:gd name="T3" fmla="*/ 98149 h 6326"/>
                <a:gd name="T4" fmla="*/ 241166 w 1709"/>
                <a:gd name="T5" fmla="*/ 0 h 6326"/>
                <a:gd name="T6" fmla="*/ 244699 w 1709"/>
                <a:gd name="T7" fmla="*/ 122834 h 6326"/>
                <a:gd name="T8" fmla="*/ 469964 w 1709"/>
                <a:gd name="T9" fmla="*/ 1366746 h 6326"/>
                <a:gd name="T10" fmla="*/ 490871 w 1709"/>
                <a:gd name="T11" fmla="*/ 1422286 h 6326"/>
                <a:gd name="T12" fmla="*/ 503238 w 1709"/>
                <a:gd name="T13" fmla="*/ 1454317 h 6326"/>
                <a:gd name="T14" fmla="*/ 482037 w 1709"/>
                <a:gd name="T15" fmla="*/ 1474299 h 6326"/>
                <a:gd name="T16" fmla="*/ 177856 w 1709"/>
                <a:gd name="T17" fmla="*/ 1858963 h 63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09" h="6326">
                  <a:moveTo>
                    <a:pt x="0" y="1135"/>
                  </a:moveTo>
                  <a:cubicBezTo>
                    <a:pt x="179" y="863"/>
                    <a:pt x="367" y="596"/>
                    <a:pt x="566" y="334"/>
                  </a:cubicBezTo>
                  <a:cubicBezTo>
                    <a:pt x="819" y="0"/>
                    <a:pt x="819" y="0"/>
                    <a:pt x="819" y="0"/>
                  </a:cubicBezTo>
                  <a:cubicBezTo>
                    <a:pt x="831" y="418"/>
                    <a:pt x="831" y="418"/>
                    <a:pt x="831" y="418"/>
                  </a:cubicBezTo>
                  <a:cubicBezTo>
                    <a:pt x="877" y="1933"/>
                    <a:pt x="1134" y="3357"/>
                    <a:pt x="1596" y="4651"/>
                  </a:cubicBezTo>
                  <a:cubicBezTo>
                    <a:pt x="1667" y="4840"/>
                    <a:pt x="1667" y="4840"/>
                    <a:pt x="1667" y="4840"/>
                  </a:cubicBezTo>
                  <a:cubicBezTo>
                    <a:pt x="1709" y="4949"/>
                    <a:pt x="1709" y="4949"/>
                    <a:pt x="1709" y="4949"/>
                  </a:cubicBezTo>
                  <a:cubicBezTo>
                    <a:pt x="1637" y="5017"/>
                    <a:pt x="1637" y="5017"/>
                    <a:pt x="1637" y="5017"/>
                  </a:cubicBezTo>
                  <a:cubicBezTo>
                    <a:pt x="1228" y="5402"/>
                    <a:pt x="882" y="5841"/>
                    <a:pt x="604" y="6326"/>
                  </a:cubicBezTo>
                </a:path>
              </a:pathLst>
            </a:custGeom>
            <a:grpFill/>
            <a:ln w="12700" cap="flat">
              <a:noFill/>
              <a:prstDash val="solid"/>
              <a:miter lim="800000"/>
              <a:headEnd/>
              <a:tailEnd/>
            </a:ln>
          </p:spPr>
          <p:txBody>
            <a:bodyPr/>
            <a:lstStyle/>
            <a:p>
              <a:endParaRPr lang="en-US" sz="1800"/>
            </a:p>
          </p:txBody>
        </p:sp>
        <p:sp>
          <p:nvSpPr>
            <p:cNvPr id="52" name="Freeform 11"/>
            <p:cNvSpPr>
              <a:spLocks/>
            </p:cNvSpPr>
            <p:nvPr/>
          </p:nvSpPr>
          <p:spPr bwMode="auto">
            <a:xfrm>
              <a:off x="1783687" y="2209743"/>
              <a:ext cx="2411353" cy="2021207"/>
            </a:xfrm>
            <a:custGeom>
              <a:avLst/>
              <a:gdLst>
                <a:gd name="T0" fmla="*/ 0 w 10355"/>
                <a:gd name="T1" fmla="*/ 2179096 h 8679"/>
                <a:gd name="T2" fmla="*/ 39361 w 10355"/>
                <a:gd name="T3" fmla="*/ 2199366 h 8679"/>
                <a:gd name="T4" fmla="*/ 471448 w 10355"/>
                <a:gd name="T5" fmla="*/ 2520737 h 8679"/>
                <a:gd name="T6" fmla="*/ 499060 w 10355"/>
                <a:gd name="T7" fmla="*/ 2549525 h 8679"/>
                <a:gd name="T8" fmla="*/ 529902 w 10355"/>
                <a:gd name="T9" fmla="*/ 2524262 h 8679"/>
                <a:gd name="T10" fmla="*/ 1964515 w 10355"/>
                <a:gd name="T11" fmla="*/ 1432364 h 8679"/>
                <a:gd name="T12" fmla="*/ 2988190 w 10355"/>
                <a:gd name="T13" fmla="*/ 725582 h 8679"/>
                <a:gd name="T14" fmla="*/ 3041650 w 10355"/>
                <a:gd name="T15" fmla="*/ 690331 h 8679"/>
                <a:gd name="T16" fmla="*/ 2989071 w 10355"/>
                <a:gd name="T17" fmla="*/ 653611 h 8679"/>
                <a:gd name="T18" fmla="*/ 1582657 w 10355"/>
                <a:gd name="T19" fmla="*/ 6463 h 8679"/>
                <a:gd name="T20" fmla="*/ 1557395 w 10355"/>
                <a:gd name="T21" fmla="*/ 0 h 8679"/>
                <a:gd name="T22" fmla="*/ 1539477 w 10355"/>
                <a:gd name="T23" fmla="*/ 19388 h 8679"/>
                <a:gd name="T24" fmla="*/ 370403 w 10355"/>
                <a:gd name="T25" fmla="*/ 1546342 h 8679"/>
                <a:gd name="T26" fmla="*/ 20855 w 10355"/>
                <a:gd name="T27" fmla="*/ 2140026 h 8679"/>
                <a:gd name="T28" fmla="*/ 0 w 10355"/>
                <a:gd name="T29" fmla="*/ 2179096 h 86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55" h="8679">
                  <a:moveTo>
                    <a:pt x="0" y="7418"/>
                  </a:moveTo>
                  <a:cubicBezTo>
                    <a:pt x="134" y="7487"/>
                    <a:pt x="134" y="7487"/>
                    <a:pt x="134" y="7487"/>
                  </a:cubicBezTo>
                  <a:cubicBezTo>
                    <a:pt x="680" y="7767"/>
                    <a:pt x="1175" y="8135"/>
                    <a:pt x="1605" y="8581"/>
                  </a:cubicBezTo>
                  <a:cubicBezTo>
                    <a:pt x="1699" y="8679"/>
                    <a:pt x="1699" y="8679"/>
                    <a:pt x="1699" y="8679"/>
                  </a:cubicBezTo>
                  <a:cubicBezTo>
                    <a:pt x="1804" y="8593"/>
                    <a:pt x="1804" y="8593"/>
                    <a:pt x="1804" y="8593"/>
                  </a:cubicBezTo>
                  <a:cubicBezTo>
                    <a:pt x="3402" y="7309"/>
                    <a:pt x="5045" y="6058"/>
                    <a:pt x="6688" y="4876"/>
                  </a:cubicBezTo>
                  <a:cubicBezTo>
                    <a:pt x="7830" y="4054"/>
                    <a:pt x="9003" y="3244"/>
                    <a:pt x="10173" y="2470"/>
                  </a:cubicBezTo>
                  <a:cubicBezTo>
                    <a:pt x="10355" y="2350"/>
                    <a:pt x="10355" y="2350"/>
                    <a:pt x="10355" y="2350"/>
                  </a:cubicBezTo>
                  <a:cubicBezTo>
                    <a:pt x="10176" y="2225"/>
                    <a:pt x="10176" y="2225"/>
                    <a:pt x="10176" y="2225"/>
                  </a:cubicBezTo>
                  <a:cubicBezTo>
                    <a:pt x="8706" y="1199"/>
                    <a:pt x="7096" y="458"/>
                    <a:pt x="5388" y="22"/>
                  </a:cubicBezTo>
                  <a:cubicBezTo>
                    <a:pt x="5302" y="0"/>
                    <a:pt x="5302" y="0"/>
                    <a:pt x="5302" y="0"/>
                  </a:cubicBezTo>
                  <a:cubicBezTo>
                    <a:pt x="5241" y="66"/>
                    <a:pt x="5241" y="66"/>
                    <a:pt x="5241" y="66"/>
                  </a:cubicBezTo>
                  <a:cubicBezTo>
                    <a:pt x="3710" y="1778"/>
                    <a:pt x="2371" y="3526"/>
                    <a:pt x="1261" y="5264"/>
                  </a:cubicBezTo>
                  <a:cubicBezTo>
                    <a:pt x="832" y="5934"/>
                    <a:pt x="432" y="6615"/>
                    <a:pt x="71" y="7285"/>
                  </a:cubicBezTo>
                  <a:lnTo>
                    <a:pt x="0" y="7418"/>
                  </a:lnTo>
                  <a:close/>
                </a:path>
              </a:pathLst>
            </a:custGeom>
            <a:grpFill/>
            <a:ln w="12700" cap="flat">
              <a:noFill/>
              <a:prstDash val="solid"/>
              <a:miter lim="800000"/>
              <a:headEnd/>
              <a:tailEnd/>
            </a:ln>
          </p:spPr>
          <p:txBody>
            <a:bodyPr/>
            <a:lstStyle/>
            <a:p>
              <a:endParaRPr lang="en-US" sz="1800"/>
            </a:p>
          </p:txBody>
        </p:sp>
        <p:sp>
          <p:nvSpPr>
            <p:cNvPr id="53" name="Freeform 12"/>
            <p:cNvSpPr>
              <a:spLocks/>
            </p:cNvSpPr>
            <p:nvPr/>
          </p:nvSpPr>
          <p:spPr bwMode="auto">
            <a:xfrm>
              <a:off x="-8467" y="2122905"/>
              <a:ext cx="200107" cy="723658"/>
            </a:xfrm>
            <a:custGeom>
              <a:avLst/>
              <a:gdLst>
                <a:gd name="T0" fmla="*/ 0 w 857"/>
                <a:gd name="T1" fmla="*/ 912813 h 3106"/>
                <a:gd name="T2" fmla="*/ 156101 w 857"/>
                <a:gd name="T3" fmla="*/ 744122 h 3106"/>
                <a:gd name="T4" fmla="*/ 179664 w 857"/>
                <a:gd name="T5" fmla="*/ 475509 h 3106"/>
                <a:gd name="T6" fmla="*/ 252413 w 857"/>
                <a:gd name="T7" fmla="*/ 0 h 3106"/>
                <a:gd name="T8" fmla="*/ 240926 w 857"/>
                <a:gd name="T9" fmla="*/ 12049 h 3106"/>
                <a:gd name="T10" fmla="*/ 0 w 857"/>
                <a:gd name="T11" fmla="*/ 312108 h 31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7" h="3106">
                  <a:moveTo>
                    <a:pt x="0" y="3106"/>
                  </a:moveTo>
                  <a:cubicBezTo>
                    <a:pt x="168" y="2912"/>
                    <a:pt x="346" y="2720"/>
                    <a:pt x="530" y="2532"/>
                  </a:cubicBezTo>
                  <a:cubicBezTo>
                    <a:pt x="550" y="2225"/>
                    <a:pt x="575" y="1919"/>
                    <a:pt x="610" y="1618"/>
                  </a:cubicBezTo>
                  <a:cubicBezTo>
                    <a:pt x="669" y="1092"/>
                    <a:pt x="753" y="550"/>
                    <a:pt x="857" y="0"/>
                  </a:cubicBezTo>
                  <a:cubicBezTo>
                    <a:pt x="845" y="13"/>
                    <a:pt x="831" y="28"/>
                    <a:pt x="818" y="41"/>
                  </a:cubicBezTo>
                  <a:cubicBezTo>
                    <a:pt x="533" y="375"/>
                    <a:pt x="261" y="715"/>
                    <a:pt x="0" y="1062"/>
                  </a:cubicBezTo>
                </a:path>
              </a:pathLst>
            </a:custGeom>
            <a:grpFill/>
            <a:ln w="12700" cap="flat">
              <a:noFill/>
              <a:prstDash val="solid"/>
              <a:miter lim="800000"/>
              <a:headEnd/>
              <a:tailEnd/>
            </a:ln>
          </p:spPr>
          <p:txBody>
            <a:bodyPr/>
            <a:lstStyle/>
            <a:p>
              <a:endParaRPr lang="en-US" sz="1800"/>
            </a:p>
          </p:txBody>
        </p:sp>
        <p:sp>
          <p:nvSpPr>
            <p:cNvPr id="54" name="Freeform 13"/>
            <p:cNvSpPr>
              <a:spLocks/>
            </p:cNvSpPr>
            <p:nvPr/>
          </p:nvSpPr>
          <p:spPr bwMode="auto">
            <a:xfrm>
              <a:off x="467259" y="1145023"/>
              <a:ext cx="1291257" cy="1266086"/>
            </a:xfrm>
            <a:custGeom>
              <a:avLst/>
              <a:gdLst>
                <a:gd name="T0" fmla="*/ 1628775 w 5541"/>
                <a:gd name="T1" fmla="*/ 0 h 5433"/>
                <a:gd name="T2" fmla="*/ 179309 w 5541"/>
                <a:gd name="T3" fmla="*/ 749276 h 5433"/>
                <a:gd name="T4" fmla="*/ 0 w 5541"/>
                <a:gd name="T5" fmla="*/ 1597025 h 5433"/>
                <a:gd name="T6" fmla="*/ 1090847 w 5541"/>
                <a:gd name="T7" fmla="*/ 1065859 h 5433"/>
                <a:gd name="T8" fmla="*/ 1506786 w 5541"/>
                <a:gd name="T9" fmla="*/ 210174 h 5433"/>
                <a:gd name="T10" fmla="*/ 1628775 w 5541"/>
                <a:gd name="T11" fmla="*/ 0 h 54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41" h="5433">
                  <a:moveTo>
                    <a:pt x="5541" y="0"/>
                  </a:moveTo>
                  <a:cubicBezTo>
                    <a:pt x="3728" y="558"/>
                    <a:pt x="2071" y="1412"/>
                    <a:pt x="610" y="2549"/>
                  </a:cubicBezTo>
                  <a:cubicBezTo>
                    <a:pt x="334" y="3539"/>
                    <a:pt x="131" y="4505"/>
                    <a:pt x="0" y="5433"/>
                  </a:cubicBezTo>
                  <a:cubicBezTo>
                    <a:pt x="1111" y="4631"/>
                    <a:pt x="2358" y="4025"/>
                    <a:pt x="3711" y="3626"/>
                  </a:cubicBezTo>
                  <a:cubicBezTo>
                    <a:pt x="4118" y="2644"/>
                    <a:pt x="4593" y="1665"/>
                    <a:pt x="5126" y="715"/>
                  </a:cubicBezTo>
                  <a:cubicBezTo>
                    <a:pt x="5257" y="481"/>
                    <a:pt x="5398" y="241"/>
                    <a:pt x="5541" y="0"/>
                  </a:cubicBezTo>
                  <a:close/>
                </a:path>
              </a:pathLst>
            </a:custGeom>
            <a:grpFill/>
            <a:ln w="12700" cap="flat">
              <a:noFill/>
              <a:prstDash val="solid"/>
              <a:miter lim="800000"/>
              <a:headEnd/>
              <a:tailEnd/>
            </a:ln>
          </p:spPr>
          <p:txBody>
            <a:bodyPr/>
            <a:lstStyle/>
            <a:p>
              <a:endParaRPr lang="en-US" sz="1800"/>
            </a:p>
          </p:txBody>
        </p:sp>
        <p:sp>
          <p:nvSpPr>
            <p:cNvPr id="55" name="Freeform 14"/>
            <p:cNvSpPr>
              <a:spLocks/>
            </p:cNvSpPr>
            <p:nvPr/>
          </p:nvSpPr>
          <p:spPr bwMode="auto">
            <a:xfrm>
              <a:off x="3291411" y="1172711"/>
              <a:ext cx="2218797" cy="1391940"/>
            </a:xfrm>
            <a:custGeom>
              <a:avLst/>
              <a:gdLst>
                <a:gd name="T0" fmla="*/ 1333864 w 9526"/>
                <a:gd name="T1" fmla="*/ 1755775 h 5971"/>
                <a:gd name="T2" fmla="*/ 2798763 w 9526"/>
                <a:gd name="T3" fmla="*/ 873624 h 5971"/>
                <a:gd name="T4" fmla="*/ 1132903 w 9526"/>
                <a:gd name="T5" fmla="*/ 0 h 5971"/>
                <a:gd name="T6" fmla="*/ 395752 w 9526"/>
                <a:gd name="T7" fmla="*/ 677492 h 5971"/>
                <a:gd name="T8" fmla="*/ 0 w 9526"/>
                <a:gd name="T9" fmla="*/ 1079753 h 5971"/>
                <a:gd name="T10" fmla="*/ 1333864 w 9526"/>
                <a:gd name="T11" fmla="*/ 1755775 h 59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526" h="5971">
                  <a:moveTo>
                    <a:pt x="4540" y="5971"/>
                  </a:moveTo>
                  <a:cubicBezTo>
                    <a:pt x="6209" y="4895"/>
                    <a:pt x="7884" y="3889"/>
                    <a:pt x="9526" y="2971"/>
                  </a:cubicBezTo>
                  <a:cubicBezTo>
                    <a:pt x="7815" y="1655"/>
                    <a:pt x="5911" y="655"/>
                    <a:pt x="3856" y="0"/>
                  </a:cubicBezTo>
                  <a:cubicBezTo>
                    <a:pt x="2977" y="762"/>
                    <a:pt x="2131" y="1536"/>
                    <a:pt x="1347" y="2304"/>
                  </a:cubicBezTo>
                  <a:cubicBezTo>
                    <a:pt x="893" y="2745"/>
                    <a:pt x="443" y="3206"/>
                    <a:pt x="0" y="3672"/>
                  </a:cubicBezTo>
                  <a:cubicBezTo>
                    <a:pt x="1620" y="4185"/>
                    <a:pt x="3145" y="4956"/>
                    <a:pt x="4540" y="5971"/>
                  </a:cubicBezTo>
                  <a:close/>
                </a:path>
              </a:pathLst>
            </a:custGeom>
            <a:grpFill/>
            <a:ln w="12700" cap="flat">
              <a:noFill/>
              <a:prstDash val="solid"/>
              <a:miter lim="800000"/>
              <a:headEnd/>
              <a:tailEnd/>
            </a:ln>
          </p:spPr>
          <p:txBody>
            <a:bodyPr/>
            <a:lstStyle/>
            <a:p>
              <a:endParaRPr lang="en-US" sz="1800"/>
            </a:p>
          </p:txBody>
        </p:sp>
        <p:sp>
          <p:nvSpPr>
            <p:cNvPr id="56" name="Freeform 15"/>
            <p:cNvSpPr>
              <a:spLocks/>
            </p:cNvSpPr>
            <p:nvPr/>
          </p:nvSpPr>
          <p:spPr bwMode="auto">
            <a:xfrm>
              <a:off x="2284583" y="2865440"/>
              <a:ext cx="3012932" cy="1603374"/>
            </a:xfrm>
            <a:custGeom>
              <a:avLst/>
              <a:gdLst>
                <a:gd name="T0" fmla="*/ 2617217 w 12931"/>
                <a:gd name="T1" fmla="*/ 2022475 h 6883"/>
                <a:gd name="T2" fmla="*/ 3756095 w 12931"/>
                <a:gd name="T3" fmla="*/ 1706307 h 6883"/>
                <a:gd name="T4" fmla="*/ 3800475 w 12931"/>
                <a:gd name="T5" fmla="*/ 1693085 h 6883"/>
                <a:gd name="T6" fmla="*/ 3784310 w 12931"/>
                <a:gd name="T7" fmla="*/ 1649597 h 6883"/>
                <a:gd name="T8" fmla="*/ 2963730 w 12931"/>
                <a:gd name="T9" fmla="*/ 333504 h 6883"/>
                <a:gd name="T10" fmla="*/ 2615747 w 12931"/>
                <a:gd name="T11" fmla="*/ 19687 h 6883"/>
                <a:gd name="T12" fmla="*/ 2590765 w 12931"/>
                <a:gd name="T13" fmla="*/ 0 h 6883"/>
                <a:gd name="T14" fmla="*/ 2564020 w 12931"/>
                <a:gd name="T15" fmla="*/ 17336 h 6883"/>
                <a:gd name="T16" fmla="*/ 1452768 w 12931"/>
                <a:gd name="T17" fmla="*/ 781311 h 6883"/>
                <a:gd name="T18" fmla="*/ 31448 w 12931"/>
                <a:gd name="T19" fmla="*/ 1862628 h 6883"/>
                <a:gd name="T20" fmla="*/ 0 w 12931"/>
                <a:gd name="T21" fmla="*/ 1887604 h 6883"/>
                <a:gd name="T22" fmla="*/ 22925 w 12931"/>
                <a:gd name="T23" fmla="*/ 1920808 h 6883"/>
                <a:gd name="T24" fmla="*/ 86408 w 12931"/>
                <a:gd name="T25" fmla="*/ 2022475 h 68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931" h="6883">
                  <a:moveTo>
                    <a:pt x="8905" y="6883"/>
                  </a:moveTo>
                  <a:cubicBezTo>
                    <a:pt x="10184" y="6550"/>
                    <a:pt x="11480" y="6191"/>
                    <a:pt x="12780" y="5807"/>
                  </a:cubicBezTo>
                  <a:cubicBezTo>
                    <a:pt x="12931" y="5762"/>
                    <a:pt x="12931" y="5762"/>
                    <a:pt x="12931" y="5762"/>
                  </a:cubicBezTo>
                  <a:cubicBezTo>
                    <a:pt x="12876" y="5614"/>
                    <a:pt x="12876" y="5614"/>
                    <a:pt x="12876" y="5614"/>
                  </a:cubicBezTo>
                  <a:cubicBezTo>
                    <a:pt x="12244" y="3910"/>
                    <a:pt x="11305" y="2403"/>
                    <a:pt x="10084" y="1135"/>
                  </a:cubicBezTo>
                  <a:cubicBezTo>
                    <a:pt x="9711" y="761"/>
                    <a:pt x="9312" y="402"/>
                    <a:pt x="8900" y="67"/>
                  </a:cubicBezTo>
                  <a:cubicBezTo>
                    <a:pt x="8815" y="0"/>
                    <a:pt x="8815" y="0"/>
                    <a:pt x="8815" y="0"/>
                  </a:cubicBezTo>
                  <a:cubicBezTo>
                    <a:pt x="8724" y="59"/>
                    <a:pt x="8724" y="59"/>
                    <a:pt x="8724" y="59"/>
                  </a:cubicBezTo>
                  <a:cubicBezTo>
                    <a:pt x="7459" y="889"/>
                    <a:pt x="6186" y="1764"/>
                    <a:pt x="4943" y="2659"/>
                  </a:cubicBezTo>
                  <a:cubicBezTo>
                    <a:pt x="3317" y="3830"/>
                    <a:pt x="1689" y="5068"/>
                    <a:pt x="107" y="6339"/>
                  </a:cubicBezTo>
                  <a:cubicBezTo>
                    <a:pt x="0" y="6424"/>
                    <a:pt x="0" y="6424"/>
                    <a:pt x="0" y="6424"/>
                  </a:cubicBezTo>
                  <a:cubicBezTo>
                    <a:pt x="78" y="6537"/>
                    <a:pt x="78" y="6537"/>
                    <a:pt x="78" y="6537"/>
                  </a:cubicBezTo>
                  <a:cubicBezTo>
                    <a:pt x="154" y="6650"/>
                    <a:pt x="226" y="6766"/>
                    <a:pt x="294" y="6883"/>
                  </a:cubicBezTo>
                </a:path>
              </a:pathLst>
            </a:custGeom>
            <a:grpFill/>
            <a:ln w="12700" cap="flat">
              <a:noFill/>
              <a:prstDash val="solid"/>
              <a:miter lim="800000"/>
              <a:headEnd/>
              <a:tailEnd/>
            </a:ln>
          </p:spPr>
          <p:txBody>
            <a:bodyPr/>
            <a:lstStyle/>
            <a:p>
              <a:endParaRPr lang="en-US" sz="1800"/>
            </a:p>
          </p:txBody>
        </p:sp>
        <p:sp>
          <p:nvSpPr>
            <p:cNvPr id="57" name="Freeform 16"/>
            <p:cNvSpPr>
              <a:spLocks/>
            </p:cNvSpPr>
            <p:nvPr/>
          </p:nvSpPr>
          <p:spPr bwMode="auto">
            <a:xfrm>
              <a:off x="5013087" y="4371906"/>
              <a:ext cx="366234" cy="96908"/>
            </a:xfrm>
            <a:custGeom>
              <a:avLst/>
              <a:gdLst>
                <a:gd name="T0" fmla="*/ 461963 w 1569"/>
                <a:gd name="T1" fmla="*/ 122238 h 420"/>
                <a:gd name="T2" fmla="*/ 438997 w 1569"/>
                <a:gd name="T3" fmla="*/ 41037 h 420"/>
                <a:gd name="T4" fmla="*/ 426631 w 1569"/>
                <a:gd name="T5" fmla="*/ 0 h 420"/>
                <a:gd name="T6" fmla="*/ 384822 w 1569"/>
                <a:gd name="T7" fmla="*/ 11933 h 420"/>
                <a:gd name="T8" fmla="*/ 0 w 1569"/>
                <a:gd name="T9" fmla="*/ 122238 h 4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9" h="420">
                  <a:moveTo>
                    <a:pt x="1569" y="420"/>
                  </a:moveTo>
                  <a:cubicBezTo>
                    <a:pt x="1544" y="326"/>
                    <a:pt x="1518" y="233"/>
                    <a:pt x="1491" y="141"/>
                  </a:cubicBezTo>
                  <a:cubicBezTo>
                    <a:pt x="1449" y="0"/>
                    <a:pt x="1449" y="0"/>
                    <a:pt x="1449" y="0"/>
                  </a:cubicBezTo>
                  <a:cubicBezTo>
                    <a:pt x="1307" y="41"/>
                    <a:pt x="1307" y="41"/>
                    <a:pt x="1307" y="41"/>
                  </a:cubicBezTo>
                  <a:cubicBezTo>
                    <a:pt x="870" y="170"/>
                    <a:pt x="435" y="296"/>
                    <a:pt x="0" y="420"/>
                  </a:cubicBezTo>
                </a:path>
              </a:pathLst>
            </a:custGeom>
            <a:grpFill/>
            <a:ln w="12700" cap="flat">
              <a:noFill/>
              <a:prstDash val="solid"/>
              <a:miter lim="800000"/>
              <a:headEnd/>
              <a:tailEnd/>
            </a:ln>
          </p:spPr>
          <p:txBody>
            <a:bodyPr/>
            <a:lstStyle/>
            <a:p>
              <a:endParaRPr lang="en-US" sz="1800"/>
            </a:p>
          </p:txBody>
        </p:sp>
        <p:sp>
          <p:nvSpPr>
            <p:cNvPr id="58" name="Freeform 17"/>
            <p:cNvSpPr>
              <a:spLocks/>
            </p:cNvSpPr>
            <p:nvPr/>
          </p:nvSpPr>
          <p:spPr bwMode="auto">
            <a:xfrm>
              <a:off x="1155678" y="2105285"/>
              <a:ext cx="1675110" cy="1770759"/>
            </a:xfrm>
            <a:custGeom>
              <a:avLst/>
              <a:gdLst>
                <a:gd name="T0" fmla="*/ 0 w 7189"/>
                <a:gd name="T1" fmla="*/ 2160423 h 7599"/>
                <a:gd name="T2" fmla="*/ 112570 w 7189"/>
                <a:gd name="T3" fmla="*/ 2157484 h 7599"/>
                <a:gd name="T4" fmla="*/ 561674 w 7189"/>
                <a:gd name="T5" fmla="*/ 2223325 h 7599"/>
                <a:gd name="T6" fmla="*/ 595474 w 7189"/>
                <a:gd name="T7" fmla="*/ 2233613 h 7599"/>
                <a:gd name="T8" fmla="*/ 612227 w 7189"/>
                <a:gd name="T9" fmla="*/ 2202162 h 7599"/>
                <a:gd name="T10" fmla="*/ 976977 w 7189"/>
                <a:gd name="T11" fmla="*/ 1578432 h 7599"/>
                <a:gd name="T12" fmla="*/ 2061822 w 7189"/>
                <a:gd name="T13" fmla="*/ 136974 h 7599"/>
                <a:gd name="T14" fmla="*/ 2112963 w 7189"/>
                <a:gd name="T15" fmla="*/ 78187 h 7599"/>
                <a:gd name="T16" fmla="*/ 2036251 w 7189"/>
                <a:gd name="T17" fmla="*/ 65548 h 7599"/>
                <a:gd name="T18" fmla="*/ 1197708 w 7189"/>
                <a:gd name="T19" fmla="*/ 11463 h 7599"/>
                <a:gd name="T20" fmla="*/ 466151 w 7189"/>
                <a:gd name="T21" fmla="*/ 113165 h 7599"/>
                <a:gd name="T22" fmla="*/ 444107 w 7189"/>
                <a:gd name="T23" fmla="*/ 118456 h 7599"/>
                <a:gd name="T24" fmla="*/ 435878 w 7189"/>
                <a:gd name="T25" fmla="*/ 139913 h 7599"/>
                <a:gd name="T26" fmla="*/ 64074 w 7189"/>
                <a:gd name="T27" fmla="*/ 1516411 h 7599"/>
                <a:gd name="T28" fmla="*/ 2351 w 7189"/>
                <a:gd name="T29" fmla="*/ 2113394 h 7599"/>
                <a:gd name="T30" fmla="*/ 0 w 7189"/>
                <a:gd name="T31" fmla="*/ 2160423 h 75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189" h="7599">
                  <a:moveTo>
                    <a:pt x="0" y="7350"/>
                  </a:moveTo>
                  <a:cubicBezTo>
                    <a:pt x="383" y="7340"/>
                    <a:pt x="383" y="7340"/>
                    <a:pt x="383" y="7340"/>
                  </a:cubicBezTo>
                  <a:cubicBezTo>
                    <a:pt x="898" y="7340"/>
                    <a:pt x="1413" y="7416"/>
                    <a:pt x="1911" y="7564"/>
                  </a:cubicBezTo>
                  <a:cubicBezTo>
                    <a:pt x="2026" y="7599"/>
                    <a:pt x="2026" y="7599"/>
                    <a:pt x="2026" y="7599"/>
                  </a:cubicBezTo>
                  <a:cubicBezTo>
                    <a:pt x="2083" y="7492"/>
                    <a:pt x="2083" y="7492"/>
                    <a:pt x="2083" y="7492"/>
                  </a:cubicBezTo>
                  <a:cubicBezTo>
                    <a:pt x="2458" y="6791"/>
                    <a:pt x="2875" y="6078"/>
                    <a:pt x="3324" y="5370"/>
                  </a:cubicBezTo>
                  <a:cubicBezTo>
                    <a:pt x="4365" y="3730"/>
                    <a:pt x="5608" y="2079"/>
                    <a:pt x="7015" y="466"/>
                  </a:cubicBezTo>
                  <a:cubicBezTo>
                    <a:pt x="7189" y="266"/>
                    <a:pt x="7189" y="266"/>
                    <a:pt x="7189" y="266"/>
                  </a:cubicBezTo>
                  <a:cubicBezTo>
                    <a:pt x="6928" y="223"/>
                    <a:pt x="6928" y="223"/>
                    <a:pt x="6928" y="223"/>
                  </a:cubicBezTo>
                  <a:cubicBezTo>
                    <a:pt x="5979" y="62"/>
                    <a:pt x="5019" y="0"/>
                    <a:pt x="4075" y="39"/>
                  </a:cubicBezTo>
                  <a:cubicBezTo>
                    <a:pt x="3227" y="73"/>
                    <a:pt x="2389" y="190"/>
                    <a:pt x="1586" y="385"/>
                  </a:cubicBezTo>
                  <a:cubicBezTo>
                    <a:pt x="1511" y="403"/>
                    <a:pt x="1511" y="403"/>
                    <a:pt x="1511" y="403"/>
                  </a:cubicBezTo>
                  <a:cubicBezTo>
                    <a:pt x="1483" y="476"/>
                    <a:pt x="1483" y="476"/>
                    <a:pt x="1483" y="476"/>
                  </a:cubicBezTo>
                  <a:cubicBezTo>
                    <a:pt x="885" y="2025"/>
                    <a:pt x="458" y="3602"/>
                    <a:pt x="218" y="5159"/>
                  </a:cubicBezTo>
                  <a:cubicBezTo>
                    <a:pt x="114" y="5835"/>
                    <a:pt x="44" y="6518"/>
                    <a:pt x="8" y="7190"/>
                  </a:cubicBezTo>
                  <a:lnTo>
                    <a:pt x="0" y="7350"/>
                  </a:lnTo>
                  <a:close/>
                </a:path>
              </a:pathLst>
            </a:custGeom>
            <a:grpFill/>
            <a:ln w="12700" cap="flat">
              <a:noFill/>
              <a:prstDash val="solid"/>
              <a:miter lim="800000"/>
              <a:headEnd/>
              <a:tailEnd/>
            </a:ln>
          </p:spPr>
          <p:txBody>
            <a:bodyPr/>
            <a:lstStyle/>
            <a:p>
              <a:endParaRPr lang="en-US" sz="1800"/>
            </a:p>
          </p:txBody>
        </p:sp>
        <p:sp>
          <p:nvSpPr>
            <p:cNvPr id="59" name="Freeform 18"/>
            <p:cNvSpPr>
              <a:spLocks/>
            </p:cNvSpPr>
            <p:nvPr/>
          </p:nvSpPr>
          <p:spPr bwMode="auto">
            <a:xfrm>
              <a:off x="1719502" y="942399"/>
              <a:ext cx="2095461" cy="992984"/>
            </a:xfrm>
            <a:custGeom>
              <a:avLst/>
              <a:gdLst>
                <a:gd name="T0" fmla="*/ 2643188 w 8991"/>
                <a:gd name="T1" fmla="*/ 165928 h 4265"/>
                <a:gd name="T2" fmla="*/ 614715 w 8991"/>
                <a:gd name="T3" fmla="*/ 117765 h 4265"/>
                <a:gd name="T4" fmla="*/ 281634 w 8991"/>
                <a:gd name="T5" fmla="*/ 659014 h 4265"/>
                <a:gd name="T6" fmla="*/ 0 w 8991"/>
                <a:gd name="T7" fmla="*/ 1212891 h 4265"/>
                <a:gd name="T8" fmla="*/ 474486 w 8991"/>
                <a:gd name="T9" fmla="*/ 1163553 h 4265"/>
                <a:gd name="T10" fmla="*/ 1535172 w 8991"/>
                <a:gd name="T11" fmla="*/ 1252538 h 4265"/>
                <a:gd name="T12" fmla="*/ 2088151 w 8991"/>
                <a:gd name="T13" fmla="*/ 682802 h 4265"/>
                <a:gd name="T14" fmla="*/ 2643188 w 8991"/>
                <a:gd name="T15" fmla="*/ 165928 h 42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991" h="4265">
                  <a:moveTo>
                    <a:pt x="8991" y="565"/>
                  </a:moveTo>
                  <a:cubicBezTo>
                    <a:pt x="6703" y="60"/>
                    <a:pt x="4329" y="0"/>
                    <a:pt x="2091" y="401"/>
                  </a:cubicBezTo>
                  <a:cubicBezTo>
                    <a:pt x="1684" y="1013"/>
                    <a:pt x="1303" y="1632"/>
                    <a:pt x="958" y="2244"/>
                  </a:cubicBezTo>
                  <a:cubicBezTo>
                    <a:pt x="611" y="2859"/>
                    <a:pt x="294" y="3493"/>
                    <a:pt x="0" y="4130"/>
                  </a:cubicBezTo>
                  <a:cubicBezTo>
                    <a:pt x="531" y="4046"/>
                    <a:pt x="1071" y="3985"/>
                    <a:pt x="1614" y="3962"/>
                  </a:cubicBezTo>
                  <a:cubicBezTo>
                    <a:pt x="2813" y="3914"/>
                    <a:pt x="4025" y="4017"/>
                    <a:pt x="5222" y="4265"/>
                  </a:cubicBezTo>
                  <a:cubicBezTo>
                    <a:pt x="5825" y="3611"/>
                    <a:pt x="6457" y="2958"/>
                    <a:pt x="7103" y="2325"/>
                  </a:cubicBezTo>
                  <a:cubicBezTo>
                    <a:pt x="7694" y="1747"/>
                    <a:pt x="8328" y="1156"/>
                    <a:pt x="8991" y="565"/>
                  </a:cubicBezTo>
                  <a:close/>
                </a:path>
              </a:pathLst>
            </a:custGeom>
            <a:grpFill/>
            <a:ln w="12700" cap="flat">
              <a:noFill/>
              <a:prstDash val="solid"/>
              <a:miter lim="800000"/>
              <a:headEnd/>
              <a:tailEnd/>
            </a:ln>
          </p:spPr>
          <p:txBody>
            <a:bodyPr/>
            <a:lstStyle/>
            <a:p>
              <a:endParaRPr lang="en-US" sz="1800"/>
            </a:p>
          </p:txBody>
        </p:sp>
        <p:sp>
          <p:nvSpPr>
            <p:cNvPr id="60" name="Freeform 19"/>
            <p:cNvSpPr>
              <a:spLocks/>
            </p:cNvSpPr>
            <p:nvPr/>
          </p:nvSpPr>
          <p:spPr bwMode="auto">
            <a:xfrm>
              <a:off x="333854" y="2256310"/>
              <a:ext cx="976623" cy="1784603"/>
            </a:xfrm>
            <a:custGeom>
              <a:avLst/>
              <a:gdLst>
                <a:gd name="T0" fmla="*/ 222324 w 4189"/>
                <a:gd name="T1" fmla="*/ 2199080 h 7663"/>
                <a:gd name="T2" fmla="*/ 240557 w 4189"/>
                <a:gd name="T3" fmla="*/ 2251075 h 7663"/>
                <a:gd name="T4" fmla="*/ 286728 w 4189"/>
                <a:gd name="T5" fmla="*/ 2221405 h 7663"/>
                <a:gd name="T6" fmla="*/ 796956 w 4189"/>
                <a:gd name="T7" fmla="*/ 2006374 h 7663"/>
                <a:gd name="T8" fmla="*/ 829305 w 4189"/>
                <a:gd name="T9" fmla="*/ 1999030 h 7663"/>
                <a:gd name="T10" fmla="*/ 830775 w 4189"/>
                <a:gd name="T11" fmla="*/ 1966129 h 7663"/>
                <a:gd name="T12" fmla="*/ 894885 w 4189"/>
                <a:gd name="T13" fmla="*/ 1311340 h 7663"/>
                <a:gd name="T14" fmla="*/ 1201904 w 4189"/>
                <a:gd name="T15" fmla="*/ 86365 h 7663"/>
                <a:gd name="T16" fmla="*/ 1231900 w 4189"/>
                <a:gd name="T17" fmla="*/ 0 h 7663"/>
                <a:gd name="T18" fmla="*/ 1146323 w 4189"/>
                <a:gd name="T19" fmla="*/ 31138 h 7663"/>
                <a:gd name="T20" fmla="*/ 33231 w 4189"/>
                <a:gd name="T21" fmla="*/ 705609 h 7663"/>
                <a:gd name="T22" fmla="*/ 20292 w 4189"/>
                <a:gd name="T23" fmla="*/ 717653 h 7663"/>
                <a:gd name="T24" fmla="*/ 19703 w 4189"/>
                <a:gd name="T25" fmla="*/ 735572 h 7663"/>
                <a:gd name="T26" fmla="*/ 222324 w 4189"/>
                <a:gd name="T27" fmla="*/ 2199080 h 76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89" h="7663">
                  <a:moveTo>
                    <a:pt x="756" y="7486"/>
                  </a:moveTo>
                  <a:cubicBezTo>
                    <a:pt x="818" y="7663"/>
                    <a:pt x="818" y="7663"/>
                    <a:pt x="818" y="7663"/>
                  </a:cubicBezTo>
                  <a:cubicBezTo>
                    <a:pt x="975" y="7562"/>
                    <a:pt x="975" y="7562"/>
                    <a:pt x="975" y="7562"/>
                  </a:cubicBezTo>
                  <a:cubicBezTo>
                    <a:pt x="1511" y="7217"/>
                    <a:pt x="2095" y="6971"/>
                    <a:pt x="2710" y="6830"/>
                  </a:cubicBezTo>
                  <a:cubicBezTo>
                    <a:pt x="2820" y="6805"/>
                    <a:pt x="2820" y="6805"/>
                    <a:pt x="2820" y="6805"/>
                  </a:cubicBezTo>
                  <a:cubicBezTo>
                    <a:pt x="2825" y="6693"/>
                    <a:pt x="2825" y="6693"/>
                    <a:pt x="2825" y="6693"/>
                  </a:cubicBezTo>
                  <a:cubicBezTo>
                    <a:pt x="2857" y="5957"/>
                    <a:pt x="2931" y="5208"/>
                    <a:pt x="3043" y="4464"/>
                  </a:cubicBezTo>
                  <a:cubicBezTo>
                    <a:pt x="3252" y="3078"/>
                    <a:pt x="3603" y="1674"/>
                    <a:pt x="4087" y="294"/>
                  </a:cubicBezTo>
                  <a:cubicBezTo>
                    <a:pt x="4189" y="0"/>
                    <a:pt x="4189" y="0"/>
                    <a:pt x="4189" y="0"/>
                  </a:cubicBezTo>
                  <a:cubicBezTo>
                    <a:pt x="3898" y="106"/>
                    <a:pt x="3898" y="106"/>
                    <a:pt x="3898" y="106"/>
                  </a:cubicBezTo>
                  <a:cubicBezTo>
                    <a:pt x="2467" y="621"/>
                    <a:pt x="1194" y="1394"/>
                    <a:pt x="113" y="2402"/>
                  </a:cubicBezTo>
                  <a:cubicBezTo>
                    <a:pt x="69" y="2443"/>
                    <a:pt x="69" y="2443"/>
                    <a:pt x="69" y="2443"/>
                  </a:cubicBezTo>
                  <a:cubicBezTo>
                    <a:pt x="67" y="2504"/>
                    <a:pt x="67" y="2504"/>
                    <a:pt x="67" y="2504"/>
                  </a:cubicBezTo>
                  <a:cubicBezTo>
                    <a:pt x="0" y="4311"/>
                    <a:pt x="232" y="5986"/>
                    <a:pt x="756" y="7486"/>
                  </a:cubicBezTo>
                  <a:close/>
                </a:path>
              </a:pathLst>
            </a:custGeom>
            <a:grpFill/>
            <a:ln w="12700" cap="flat">
              <a:noFill/>
              <a:prstDash val="solid"/>
              <a:miter lim="800000"/>
              <a:headEnd/>
              <a:tailEnd/>
            </a:ln>
          </p:spPr>
          <p:txBody>
            <a:bodyPr/>
            <a:lstStyle/>
            <a:p>
              <a:endParaRPr lang="en-US" sz="1800"/>
            </a:p>
          </p:txBody>
        </p:sp>
      </p:grpSp>
    </p:spTree>
    <p:extLst>
      <p:ext uri="{BB962C8B-B14F-4D97-AF65-F5344CB8AC3E}">
        <p14:creationId xmlns:p14="http://schemas.microsoft.com/office/powerpoint/2010/main" val="5619262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2 Colour Panel Slide - Grey Ti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94599"/>
            <a:ext cx="4038600" cy="3383357"/>
          </a:xfrm>
          <a:prstGeom prst="rect">
            <a:avLst/>
          </a:prstGeom>
          <a:solidFill>
            <a:srgbClr val="E1E6E3">
              <a:alpha val="42000"/>
            </a:srgbClr>
          </a:solidFill>
        </p:spPr>
        <p:txBody>
          <a:bodyPr lIns="180000" tIns="180000" rIns="180000" bIns="180000"/>
          <a:lstStyle>
            <a:lvl1pPr>
              <a:defRPr sz="900"/>
            </a:lvl1pPr>
            <a:lvl2pPr>
              <a:defRPr sz="788"/>
            </a:lvl2pPr>
            <a:lvl3pPr>
              <a:defRPr sz="788"/>
            </a:lvl3pPr>
            <a:lvl4pPr>
              <a:defRPr sz="788"/>
            </a:lvl4pPr>
            <a:lvl5pPr>
              <a:defRPr sz="788"/>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194599"/>
            <a:ext cx="4038600" cy="3383357"/>
          </a:xfrm>
          <a:prstGeom prst="rect">
            <a:avLst/>
          </a:prstGeom>
          <a:solidFill>
            <a:srgbClr val="E1E6E3">
              <a:alpha val="42000"/>
            </a:srgbClr>
          </a:solidFill>
        </p:spPr>
        <p:txBody>
          <a:bodyPr lIns="180000" tIns="180000" rIns="180000" bIns="180000"/>
          <a:lstStyle>
            <a:lvl1pPr>
              <a:defRPr sz="788"/>
            </a:lvl1pPr>
            <a:lvl2pPr>
              <a:defRPr sz="788"/>
            </a:lvl2pPr>
            <a:lvl3pPr>
              <a:defRPr sz="788"/>
            </a:lvl3pPr>
            <a:lvl4pPr>
              <a:defRPr sz="788"/>
            </a:lvl4pPr>
            <a:lvl5pPr>
              <a:defRPr sz="788"/>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57200" y="363071"/>
            <a:ext cx="8229600" cy="657225"/>
          </a:xfrm>
          <a:prstGeom prst="rect">
            <a:avLst/>
          </a:prstGeom>
        </p:spPr>
        <p:txBody>
          <a:bodyPr/>
          <a:lstStyle/>
          <a:p>
            <a:r>
              <a:rPr lang="en-US"/>
              <a:t>Click to edit Master title style</a:t>
            </a:r>
            <a:endParaRPr lang="en-GB"/>
          </a:p>
        </p:txBody>
      </p:sp>
      <p:sp>
        <p:nvSpPr>
          <p:cNvPr id="8" name="Date Placeholder 7"/>
          <p:cNvSpPr>
            <a:spLocks noGrp="1"/>
          </p:cNvSpPr>
          <p:nvPr>
            <p:ph type="dt" sz="half" idx="15"/>
          </p:nvPr>
        </p:nvSpPr>
        <p:spPr>
          <a:xfrm>
            <a:off x="6667977" y="4829045"/>
            <a:ext cx="1922623" cy="185867"/>
          </a:xfrm>
          <a:prstGeom prst="rect">
            <a:avLst/>
          </a:prstGeom>
        </p:spPr>
        <p:txBody>
          <a:bodyPr/>
          <a:lstStyle/>
          <a:p>
            <a:fld id="{738C5A29-C71F-C644-99AE-0362BC374110}" type="datetimeFigureOut">
              <a:rPr lang="en-US" smtClean="0"/>
              <a:pPr/>
              <a:t>10/17/25</a:t>
            </a:fld>
            <a:endParaRPr lang="en-US"/>
          </a:p>
        </p:txBody>
      </p:sp>
      <p:sp>
        <p:nvSpPr>
          <p:cNvPr id="10" name="Footer Placeholder 9"/>
          <p:cNvSpPr>
            <a:spLocks noGrp="1"/>
          </p:cNvSpPr>
          <p:nvPr>
            <p:ph type="ftr" sz="quarter" idx="16"/>
          </p:nvPr>
        </p:nvSpPr>
        <p:spPr>
          <a:xfrm>
            <a:off x="3124200" y="4829045"/>
            <a:ext cx="2743200" cy="185867"/>
          </a:xfrm>
          <a:prstGeom prst="rect">
            <a:avLst/>
          </a:prstGeom>
        </p:spPr>
        <p:txBody>
          <a:bodyPr/>
          <a:lstStyle/>
          <a:p>
            <a:endParaRPr lang="en-US"/>
          </a:p>
        </p:txBody>
      </p:sp>
      <p:sp>
        <p:nvSpPr>
          <p:cNvPr id="11" name="Slide Number Placeholder 10"/>
          <p:cNvSpPr>
            <a:spLocks noGrp="1"/>
          </p:cNvSpPr>
          <p:nvPr>
            <p:ph type="sldNum" sz="quarter" idx="17"/>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9" name="Subtitle 2"/>
          <p:cNvSpPr>
            <a:spLocks noGrp="1"/>
          </p:cNvSpPr>
          <p:nvPr>
            <p:ph type="subTitle" idx="18"/>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pPr lvl="0"/>
            <a:r>
              <a:rPr lang="en-US"/>
              <a:t>Click to edit Master subtitle style</a:t>
            </a:r>
            <a:endParaRPr lang="en-GB"/>
          </a:p>
        </p:txBody>
      </p:sp>
    </p:spTree>
    <p:extLst>
      <p:ext uri="{BB962C8B-B14F-4D97-AF65-F5344CB8AC3E}">
        <p14:creationId xmlns:p14="http://schemas.microsoft.com/office/powerpoint/2010/main" val="23796113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Platform Design and Tech - Turquoise Ti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94599"/>
            <a:ext cx="4038600" cy="3383357"/>
          </a:xfrm>
          <a:prstGeom prst="rect">
            <a:avLst/>
          </a:prstGeom>
          <a:noFill/>
        </p:spPr>
        <p:txBody>
          <a:bodyPr lIns="180000" tIns="180000" rIns="180000" bIns="180000"/>
          <a:lstStyle>
            <a:lvl1pPr marL="128585" indent="-128585">
              <a:buClr>
                <a:schemeClr val="accent4"/>
              </a:buClr>
              <a:buFont typeface="Arial" panose="020B0604020202020204" pitchFamily="34" charset="0"/>
              <a:buChar char="•"/>
              <a:defRPr sz="900" baseline="0"/>
            </a:lvl1pPr>
            <a:lvl2pPr>
              <a:defRPr sz="788"/>
            </a:lvl2pPr>
            <a:lvl3pPr>
              <a:defRPr sz="788"/>
            </a:lvl3pPr>
            <a:lvl4pPr>
              <a:defRPr sz="788"/>
            </a:lvl4pPr>
            <a:lvl5pPr>
              <a:defRPr sz="788"/>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111811"/>
            <a:ext cx="4038600" cy="1466144"/>
          </a:xfrm>
          <a:prstGeom prst="rect">
            <a:avLst/>
          </a:prstGeom>
          <a:solidFill>
            <a:srgbClr val="C6E8EB">
              <a:alpha val="42000"/>
            </a:srgbClr>
          </a:solidFill>
        </p:spPr>
        <p:txBody>
          <a:bodyPr lIns="180000" tIns="180000" rIns="180000" bIns="180000"/>
          <a:lstStyle>
            <a:lvl1pPr>
              <a:defRPr sz="900" baseline="0"/>
            </a:lvl1pPr>
            <a:lvl2pPr>
              <a:defRPr sz="788" b="1">
                <a:solidFill>
                  <a:srgbClr val="005581"/>
                </a:solidFill>
              </a:defRPr>
            </a:lvl2pPr>
            <a:lvl3pPr>
              <a:defRPr sz="788"/>
            </a:lvl3pPr>
            <a:lvl4pPr>
              <a:defRPr sz="788"/>
            </a:lvl4pPr>
            <a:lvl5pPr>
              <a:defRPr sz="788"/>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57200" y="363070"/>
            <a:ext cx="8229600" cy="372476"/>
          </a:xfrm>
          <a:prstGeom prst="rect">
            <a:avLst/>
          </a:prstGeom>
        </p:spPr>
        <p:txBody>
          <a:bodyPr/>
          <a:lstStyle/>
          <a:p>
            <a:r>
              <a:rPr lang="en-US"/>
              <a:t>Click to edit Master title style</a:t>
            </a:r>
            <a:endParaRPr lang="en-GB"/>
          </a:p>
        </p:txBody>
      </p:sp>
      <p:sp>
        <p:nvSpPr>
          <p:cNvPr id="8" name="Date Placeholder 7"/>
          <p:cNvSpPr>
            <a:spLocks noGrp="1"/>
          </p:cNvSpPr>
          <p:nvPr>
            <p:ph type="dt" sz="half" idx="15"/>
          </p:nvPr>
        </p:nvSpPr>
        <p:spPr>
          <a:xfrm>
            <a:off x="6667977" y="4829045"/>
            <a:ext cx="1922623" cy="185867"/>
          </a:xfrm>
          <a:prstGeom prst="rect">
            <a:avLst/>
          </a:prstGeom>
        </p:spPr>
        <p:txBody>
          <a:bodyPr/>
          <a:lstStyle/>
          <a:p>
            <a:fld id="{738C5A29-C71F-C644-99AE-0362BC374110}" type="datetimeFigureOut">
              <a:rPr lang="en-US" smtClean="0"/>
              <a:pPr/>
              <a:t>10/17/25</a:t>
            </a:fld>
            <a:endParaRPr lang="en-US"/>
          </a:p>
        </p:txBody>
      </p:sp>
      <p:sp>
        <p:nvSpPr>
          <p:cNvPr id="10" name="Footer Placeholder 9"/>
          <p:cNvSpPr>
            <a:spLocks noGrp="1"/>
          </p:cNvSpPr>
          <p:nvPr>
            <p:ph type="ftr" sz="quarter" idx="16"/>
          </p:nvPr>
        </p:nvSpPr>
        <p:spPr>
          <a:xfrm>
            <a:off x="3124200" y="4829045"/>
            <a:ext cx="2743200" cy="185867"/>
          </a:xfrm>
          <a:prstGeom prst="rect">
            <a:avLst/>
          </a:prstGeom>
        </p:spPr>
        <p:txBody>
          <a:bodyPr/>
          <a:lstStyle/>
          <a:p>
            <a:endParaRPr lang="en-US"/>
          </a:p>
        </p:txBody>
      </p:sp>
      <p:sp>
        <p:nvSpPr>
          <p:cNvPr id="11" name="Slide Number Placeholder 10"/>
          <p:cNvSpPr>
            <a:spLocks noGrp="1"/>
          </p:cNvSpPr>
          <p:nvPr>
            <p:ph type="sldNum" sz="quarter" idx="17"/>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9" name="Subtitle 2"/>
          <p:cNvSpPr>
            <a:spLocks noGrp="1"/>
          </p:cNvSpPr>
          <p:nvPr>
            <p:ph type="subTitle" idx="18"/>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pPr lvl="0"/>
            <a:r>
              <a:rPr lang="en-US"/>
              <a:t>Click to edit Master subtitle style</a:t>
            </a:r>
            <a:endParaRPr lang="en-GB"/>
          </a:p>
        </p:txBody>
      </p:sp>
      <p:sp>
        <p:nvSpPr>
          <p:cNvPr id="12" name="Picture Placeholder 5"/>
          <p:cNvSpPr>
            <a:spLocks noGrp="1"/>
          </p:cNvSpPr>
          <p:nvPr>
            <p:ph type="pic" sz="quarter" idx="19"/>
          </p:nvPr>
        </p:nvSpPr>
        <p:spPr>
          <a:xfrm>
            <a:off x="4647600" y="1194199"/>
            <a:ext cx="4039200" cy="1809601"/>
          </a:xfrm>
          <a:prstGeom prst="rect">
            <a:avLst/>
          </a:prstGeom>
        </p:spPr>
        <p:txBody>
          <a:bodyPr/>
          <a:lstStyle/>
          <a:p>
            <a:r>
              <a:rPr lang="en-US"/>
              <a:t>Click icon to add picture</a:t>
            </a:r>
            <a:endParaRPr lang="en-GB"/>
          </a:p>
        </p:txBody>
      </p:sp>
    </p:spTree>
    <p:extLst>
      <p:ext uri="{BB962C8B-B14F-4D97-AF65-F5344CB8AC3E}">
        <p14:creationId xmlns:p14="http://schemas.microsoft.com/office/powerpoint/2010/main" val="40899074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Platform Design and Tech- Navy Ti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94599"/>
            <a:ext cx="4038600" cy="3383357"/>
          </a:xfrm>
          <a:prstGeom prst="rect">
            <a:avLst/>
          </a:prstGeom>
          <a:noFill/>
        </p:spPr>
        <p:txBody>
          <a:bodyPr lIns="180000" tIns="180000" rIns="180000" bIns="180000"/>
          <a:lstStyle>
            <a:lvl1pPr marL="128585" indent="-128585">
              <a:buClr>
                <a:schemeClr val="accent4"/>
              </a:buClr>
              <a:buFont typeface="Arial" panose="020B0604020202020204" pitchFamily="34" charset="0"/>
              <a:buChar char="•"/>
              <a:defRPr sz="900"/>
            </a:lvl1pPr>
            <a:lvl2pPr>
              <a:defRPr sz="788"/>
            </a:lvl2pPr>
            <a:lvl3pPr>
              <a:defRPr sz="788"/>
            </a:lvl3pPr>
            <a:lvl4pPr>
              <a:defRPr sz="788"/>
            </a:lvl4pPr>
            <a:lvl5pPr>
              <a:defRPr sz="788"/>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3111811"/>
            <a:ext cx="4038600" cy="1466144"/>
          </a:xfrm>
          <a:prstGeom prst="rect">
            <a:avLst/>
          </a:prstGeom>
          <a:solidFill>
            <a:srgbClr val="B5CBDF">
              <a:alpha val="42000"/>
            </a:srgbClr>
          </a:solidFill>
        </p:spPr>
        <p:txBody>
          <a:bodyPr lIns="180000" tIns="180000" rIns="180000" bIns="180000"/>
          <a:lstStyle>
            <a:lvl1pPr marL="128585" indent="-128585">
              <a:buClr>
                <a:schemeClr val="accent4"/>
              </a:buClr>
              <a:buFont typeface="Arial" panose="020B0604020202020204" pitchFamily="34" charset="0"/>
              <a:buChar char="•"/>
              <a:defRPr sz="900" baseline="0"/>
            </a:lvl1pPr>
            <a:lvl2pPr>
              <a:defRPr sz="788" b="1">
                <a:solidFill>
                  <a:srgbClr val="005581"/>
                </a:solidFill>
              </a:defRPr>
            </a:lvl2pPr>
            <a:lvl3pPr>
              <a:defRPr sz="788"/>
            </a:lvl3pPr>
            <a:lvl4pPr>
              <a:defRPr sz="788"/>
            </a:lvl4pPr>
            <a:lvl5pPr>
              <a:defRPr sz="788"/>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57200" y="363070"/>
            <a:ext cx="8229600" cy="372476"/>
          </a:xfrm>
          <a:prstGeom prst="rect">
            <a:avLst/>
          </a:prstGeom>
        </p:spPr>
        <p:txBody>
          <a:bodyPr/>
          <a:lstStyle/>
          <a:p>
            <a:r>
              <a:rPr lang="en-US"/>
              <a:t>Click to edit Master title style</a:t>
            </a:r>
            <a:endParaRPr lang="en-GB"/>
          </a:p>
        </p:txBody>
      </p:sp>
      <p:sp>
        <p:nvSpPr>
          <p:cNvPr id="8" name="Date Placeholder 7"/>
          <p:cNvSpPr>
            <a:spLocks noGrp="1"/>
          </p:cNvSpPr>
          <p:nvPr>
            <p:ph type="dt" sz="half" idx="15"/>
          </p:nvPr>
        </p:nvSpPr>
        <p:spPr>
          <a:xfrm>
            <a:off x="6667977" y="4829045"/>
            <a:ext cx="1922623" cy="185867"/>
          </a:xfrm>
          <a:prstGeom prst="rect">
            <a:avLst/>
          </a:prstGeom>
        </p:spPr>
        <p:txBody>
          <a:bodyPr/>
          <a:lstStyle/>
          <a:p>
            <a:fld id="{738C5A29-C71F-C644-99AE-0362BC374110}" type="datetimeFigureOut">
              <a:rPr lang="en-US" smtClean="0"/>
              <a:pPr/>
              <a:t>10/17/25</a:t>
            </a:fld>
            <a:endParaRPr lang="en-US"/>
          </a:p>
        </p:txBody>
      </p:sp>
      <p:sp>
        <p:nvSpPr>
          <p:cNvPr id="10" name="Footer Placeholder 9"/>
          <p:cNvSpPr>
            <a:spLocks noGrp="1"/>
          </p:cNvSpPr>
          <p:nvPr>
            <p:ph type="ftr" sz="quarter" idx="16"/>
          </p:nvPr>
        </p:nvSpPr>
        <p:spPr>
          <a:xfrm>
            <a:off x="3124200" y="4829045"/>
            <a:ext cx="2743200" cy="185867"/>
          </a:xfrm>
          <a:prstGeom prst="rect">
            <a:avLst/>
          </a:prstGeom>
        </p:spPr>
        <p:txBody>
          <a:bodyPr/>
          <a:lstStyle/>
          <a:p>
            <a:endParaRPr lang="en-US"/>
          </a:p>
        </p:txBody>
      </p:sp>
      <p:sp>
        <p:nvSpPr>
          <p:cNvPr id="11" name="Slide Number Placeholder 10"/>
          <p:cNvSpPr>
            <a:spLocks noGrp="1"/>
          </p:cNvSpPr>
          <p:nvPr>
            <p:ph type="sldNum" sz="quarter" idx="17"/>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9" name="Subtitle 2"/>
          <p:cNvSpPr>
            <a:spLocks noGrp="1"/>
          </p:cNvSpPr>
          <p:nvPr>
            <p:ph type="subTitle" idx="18"/>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pPr lvl="0"/>
            <a:r>
              <a:rPr lang="en-US"/>
              <a:t>Click to edit Master subtitle style</a:t>
            </a:r>
            <a:endParaRPr lang="en-GB"/>
          </a:p>
        </p:txBody>
      </p:sp>
      <p:sp>
        <p:nvSpPr>
          <p:cNvPr id="12" name="Picture Placeholder 5"/>
          <p:cNvSpPr>
            <a:spLocks noGrp="1"/>
          </p:cNvSpPr>
          <p:nvPr>
            <p:ph type="pic" sz="quarter" idx="19"/>
          </p:nvPr>
        </p:nvSpPr>
        <p:spPr>
          <a:xfrm>
            <a:off x="4647600" y="1194199"/>
            <a:ext cx="4039200" cy="1809601"/>
          </a:xfrm>
          <a:prstGeom prst="rect">
            <a:avLst/>
          </a:prstGeom>
        </p:spPr>
        <p:txBody>
          <a:bodyPr/>
          <a:lstStyle/>
          <a:p>
            <a:r>
              <a:rPr lang="en-US"/>
              <a:t>Click icon to add picture</a:t>
            </a:r>
            <a:endParaRPr lang="en-GB"/>
          </a:p>
        </p:txBody>
      </p:sp>
    </p:spTree>
    <p:extLst>
      <p:ext uri="{BB962C8B-B14F-4D97-AF65-F5344CB8AC3E}">
        <p14:creationId xmlns:p14="http://schemas.microsoft.com/office/powerpoint/2010/main" val="25936023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Platform Design and Tech - Grey Ti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94599"/>
            <a:ext cx="4038600" cy="3383357"/>
          </a:xfrm>
          <a:prstGeom prst="rect">
            <a:avLst/>
          </a:prstGeom>
          <a:noFill/>
        </p:spPr>
        <p:txBody>
          <a:bodyPr lIns="180000" tIns="180000" rIns="180000" bIns="180000"/>
          <a:lstStyle>
            <a:lvl1pPr marL="128585" indent="-128585">
              <a:buFont typeface="Arial" panose="020B0604020202020204" pitchFamily="34" charset="0"/>
              <a:buChar char="•"/>
              <a:defRPr sz="900"/>
            </a:lvl1pPr>
            <a:lvl2pPr>
              <a:defRPr sz="788"/>
            </a:lvl2pPr>
            <a:lvl3pPr>
              <a:defRPr sz="788"/>
            </a:lvl3pPr>
            <a:lvl4pPr>
              <a:defRPr sz="788"/>
            </a:lvl4pPr>
            <a:lvl5pPr>
              <a:defRPr sz="788"/>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3111811"/>
            <a:ext cx="4038600" cy="1466144"/>
          </a:xfrm>
          <a:prstGeom prst="rect">
            <a:avLst/>
          </a:prstGeom>
          <a:solidFill>
            <a:srgbClr val="E1E6E3">
              <a:alpha val="42000"/>
            </a:srgbClr>
          </a:solidFill>
        </p:spPr>
        <p:txBody>
          <a:bodyPr lIns="180000" tIns="180000" rIns="180000" bIns="180000"/>
          <a:lstStyle>
            <a:lvl1pPr>
              <a:defRPr sz="900" baseline="0"/>
            </a:lvl1pPr>
            <a:lvl2pPr>
              <a:defRPr sz="788" b="1">
                <a:solidFill>
                  <a:srgbClr val="005581"/>
                </a:solidFill>
              </a:defRPr>
            </a:lvl2pPr>
            <a:lvl3pPr>
              <a:defRPr sz="788"/>
            </a:lvl3pPr>
            <a:lvl4pPr>
              <a:defRPr sz="788"/>
            </a:lvl4pPr>
            <a:lvl5pPr>
              <a:defRPr sz="788"/>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57200" y="363070"/>
            <a:ext cx="8229600" cy="372476"/>
          </a:xfrm>
          <a:prstGeom prst="rect">
            <a:avLst/>
          </a:prstGeom>
        </p:spPr>
        <p:txBody>
          <a:bodyPr/>
          <a:lstStyle/>
          <a:p>
            <a:r>
              <a:rPr lang="en-US"/>
              <a:t>Click to edit Master title style</a:t>
            </a:r>
            <a:endParaRPr lang="en-GB"/>
          </a:p>
        </p:txBody>
      </p:sp>
      <p:sp>
        <p:nvSpPr>
          <p:cNvPr id="8" name="Date Placeholder 7"/>
          <p:cNvSpPr>
            <a:spLocks noGrp="1"/>
          </p:cNvSpPr>
          <p:nvPr>
            <p:ph type="dt" sz="half" idx="15"/>
          </p:nvPr>
        </p:nvSpPr>
        <p:spPr>
          <a:xfrm>
            <a:off x="6667977" y="4829045"/>
            <a:ext cx="1922623" cy="185867"/>
          </a:xfrm>
          <a:prstGeom prst="rect">
            <a:avLst/>
          </a:prstGeom>
        </p:spPr>
        <p:txBody>
          <a:bodyPr/>
          <a:lstStyle/>
          <a:p>
            <a:fld id="{738C5A29-C71F-C644-99AE-0362BC374110}" type="datetimeFigureOut">
              <a:rPr lang="en-US" smtClean="0"/>
              <a:pPr/>
              <a:t>10/17/25</a:t>
            </a:fld>
            <a:endParaRPr lang="en-US"/>
          </a:p>
        </p:txBody>
      </p:sp>
      <p:sp>
        <p:nvSpPr>
          <p:cNvPr id="10" name="Footer Placeholder 9"/>
          <p:cNvSpPr>
            <a:spLocks noGrp="1"/>
          </p:cNvSpPr>
          <p:nvPr>
            <p:ph type="ftr" sz="quarter" idx="16"/>
          </p:nvPr>
        </p:nvSpPr>
        <p:spPr>
          <a:xfrm>
            <a:off x="3124200" y="4829045"/>
            <a:ext cx="2743200" cy="185867"/>
          </a:xfrm>
          <a:prstGeom prst="rect">
            <a:avLst/>
          </a:prstGeom>
        </p:spPr>
        <p:txBody>
          <a:bodyPr/>
          <a:lstStyle/>
          <a:p>
            <a:endParaRPr lang="en-US"/>
          </a:p>
        </p:txBody>
      </p:sp>
      <p:sp>
        <p:nvSpPr>
          <p:cNvPr id="11" name="Slide Number Placeholder 10"/>
          <p:cNvSpPr>
            <a:spLocks noGrp="1"/>
          </p:cNvSpPr>
          <p:nvPr>
            <p:ph type="sldNum" sz="quarter" idx="17"/>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9" name="Subtitle 2"/>
          <p:cNvSpPr>
            <a:spLocks noGrp="1"/>
          </p:cNvSpPr>
          <p:nvPr>
            <p:ph type="subTitle" idx="18"/>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pPr lvl="0"/>
            <a:r>
              <a:rPr lang="en-US"/>
              <a:t>Click to edit Master subtitle style</a:t>
            </a:r>
            <a:endParaRPr lang="en-GB"/>
          </a:p>
        </p:txBody>
      </p:sp>
      <p:sp>
        <p:nvSpPr>
          <p:cNvPr id="12" name="Picture Placeholder 5"/>
          <p:cNvSpPr>
            <a:spLocks noGrp="1"/>
          </p:cNvSpPr>
          <p:nvPr>
            <p:ph type="pic" sz="quarter" idx="19"/>
          </p:nvPr>
        </p:nvSpPr>
        <p:spPr>
          <a:xfrm>
            <a:off x="4647600" y="1194199"/>
            <a:ext cx="4039200" cy="1809601"/>
          </a:xfrm>
          <a:prstGeom prst="rect">
            <a:avLst/>
          </a:prstGeom>
        </p:spPr>
        <p:txBody>
          <a:bodyPr/>
          <a:lstStyle/>
          <a:p>
            <a:r>
              <a:rPr lang="en-US"/>
              <a:t>Click icon to add picture</a:t>
            </a:r>
            <a:endParaRPr lang="en-GB"/>
          </a:p>
        </p:txBody>
      </p:sp>
    </p:spTree>
    <p:extLst>
      <p:ext uri="{BB962C8B-B14F-4D97-AF65-F5344CB8AC3E}">
        <p14:creationId xmlns:p14="http://schemas.microsoft.com/office/powerpoint/2010/main" val="37649843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3 Column Slide - Turquoise Ti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78636"/>
            <a:ext cx="2602632" cy="3383357"/>
          </a:xfrm>
          <a:prstGeom prst="rect">
            <a:avLst/>
          </a:prstGeom>
          <a:solidFill>
            <a:srgbClr val="C6E8EB">
              <a:alpha val="42000"/>
            </a:srgbClr>
          </a:solidFill>
        </p:spPr>
        <p:txBody>
          <a:bodyPr lIns="180000" tIns="180000" rIns="180000" bIns="180000"/>
          <a:lstStyle>
            <a:lvl1pPr>
              <a:defRPr sz="900"/>
            </a:lvl1pPr>
            <a:lvl2pPr>
              <a:defRPr sz="788"/>
            </a:lvl2pPr>
            <a:lvl3pPr>
              <a:defRPr sz="788"/>
            </a:lvl3pPr>
            <a:lvl4pPr>
              <a:defRPr sz="788"/>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3275856" y="1186616"/>
            <a:ext cx="2592288" cy="3383357"/>
          </a:xfrm>
          <a:prstGeom prst="rect">
            <a:avLst/>
          </a:prstGeom>
          <a:solidFill>
            <a:srgbClr val="C6E8EB">
              <a:alpha val="42000"/>
            </a:srgbClr>
          </a:solidFill>
        </p:spPr>
        <p:txBody>
          <a:bodyPr lIns="180000" tIns="180000" rIns="180000" bIns="180000"/>
          <a:lstStyle>
            <a:lvl1pPr>
              <a:defRPr sz="900"/>
            </a:lvl1pPr>
            <a:lvl2pPr>
              <a:defRPr sz="788"/>
            </a:lvl2pPr>
            <a:lvl3pPr>
              <a:defRPr sz="788"/>
            </a:lvl3pPr>
            <a:lvl4pPr>
              <a:defRPr sz="788"/>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57200" y="363071"/>
            <a:ext cx="8229600" cy="657225"/>
          </a:xfrm>
          <a:prstGeom prst="rect">
            <a:avLst/>
          </a:prstGeom>
        </p:spPr>
        <p:txBody>
          <a:bodyPr/>
          <a:lstStyle/>
          <a:p>
            <a:r>
              <a:rPr lang="en-US"/>
              <a:t>Click to edit Master title style</a:t>
            </a:r>
            <a:endParaRPr lang="en-GB"/>
          </a:p>
        </p:txBody>
      </p:sp>
      <p:sp>
        <p:nvSpPr>
          <p:cNvPr id="8" name="Date Placeholder 7"/>
          <p:cNvSpPr>
            <a:spLocks noGrp="1"/>
          </p:cNvSpPr>
          <p:nvPr>
            <p:ph type="dt" sz="half" idx="15"/>
          </p:nvPr>
        </p:nvSpPr>
        <p:spPr>
          <a:xfrm>
            <a:off x="6667977" y="4829045"/>
            <a:ext cx="1922623" cy="185867"/>
          </a:xfrm>
          <a:prstGeom prst="rect">
            <a:avLst/>
          </a:prstGeom>
        </p:spPr>
        <p:txBody>
          <a:bodyPr/>
          <a:lstStyle/>
          <a:p>
            <a:fld id="{738C5A29-C71F-C644-99AE-0362BC374110}" type="datetimeFigureOut">
              <a:rPr lang="en-US" smtClean="0"/>
              <a:pPr/>
              <a:t>10/17/25</a:t>
            </a:fld>
            <a:endParaRPr lang="en-US"/>
          </a:p>
        </p:txBody>
      </p:sp>
      <p:sp>
        <p:nvSpPr>
          <p:cNvPr id="10" name="Footer Placeholder 9"/>
          <p:cNvSpPr>
            <a:spLocks noGrp="1"/>
          </p:cNvSpPr>
          <p:nvPr>
            <p:ph type="ftr" sz="quarter" idx="16"/>
          </p:nvPr>
        </p:nvSpPr>
        <p:spPr>
          <a:xfrm>
            <a:off x="3124200" y="4829045"/>
            <a:ext cx="2743200" cy="185867"/>
          </a:xfrm>
          <a:prstGeom prst="rect">
            <a:avLst/>
          </a:prstGeom>
        </p:spPr>
        <p:txBody>
          <a:bodyPr/>
          <a:lstStyle/>
          <a:p>
            <a:endParaRPr lang="en-US"/>
          </a:p>
        </p:txBody>
      </p:sp>
      <p:sp>
        <p:nvSpPr>
          <p:cNvPr id="11" name="Slide Number Placeholder 10"/>
          <p:cNvSpPr>
            <a:spLocks noGrp="1"/>
          </p:cNvSpPr>
          <p:nvPr>
            <p:ph type="sldNum" sz="quarter" idx="17"/>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12" name="Content Placeholder 3"/>
          <p:cNvSpPr>
            <a:spLocks noGrp="1"/>
          </p:cNvSpPr>
          <p:nvPr>
            <p:ph sz="half" idx="18"/>
          </p:nvPr>
        </p:nvSpPr>
        <p:spPr>
          <a:xfrm>
            <a:off x="6084168" y="1186616"/>
            <a:ext cx="2592288" cy="3383357"/>
          </a:xfrm>
          <a:prstGeom prst="rect">
            <a:avLst/>
          </a:prstGeom>
          <a:solidFill>
            <a:srgbClr val="C6E8EB">
              <a:alpha val="42000"/>
            </a:srgbClr>
          </a:solidFill>
        </p:spPr>
        <p:txBody>
          <a:bodyPr lIns="180000" tIns="180000" rIns="180000" bIns="180000"/>
          <a:lstStyle>
            <a:lvl1pPr>
              <a:defRPr sz="788"/>
            </a:lvl1pPr>
            <a:lvl2pPr>
              <a:defRPr sz="788"/>
            </a:lvl2pPr>
            <a:lvl3pPr>
              <a:defRPr sz="788"/>
            </a:lvl3pPr>
            <a:lvl4pPr>
              <a:defRPr sz="788"/>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Subtitle 2"/>
          <p:cNvSpPr>
            <a:spLocks noGrp="1"/>
          </p:cNvSpPr>
          <p:nvPr>
            <p:ph type="subTitle" idx="19"/>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pPr lvl="0"/>
            <a:r>
              <a:rPr lang="en-US"/>
              <a:t>Click to edit Master subtitle style</a:t>
            </a:r>
            <a:endParaRPr lang="en-GB"/>
          </a:p>
        </p:txBody>
      </p:sp>
    </p:spTree>
    <p:extLst>
      <p:ext uri="{BB962C8B-B14F-4D97-AF65-F5344CB8AC3E}">
        <p14:creationId xmlns:p14="http://schemas.microsoft.com/office/powerpoint/2010/main" val="36527081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3 Column Slide - Navy Ti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78636"/>
            <a:ext cx="2602632" cy="3383357"/>
          </a:xfrm>
          <a:prstGeom prst="rect">
            <a:avLst/>
          </a:prstGeom>
          <a:solidFill>
            <a:srgbClr val="B5CBDF">
              <a:alpha val="42000"/>
            </a:srgbClr>
          </a:solidFill>
        </p:spPr>
        <p:txBody>
          <a:bodyPr lIns="180000" tIns="180000" rIns="180000" bIns="180000"/>
          <a:lstStyle>
            <a:lvl1pPr>
              <a:defRPr sz="900"/>
            </a:lvl1pPr>
            <a:lvl2pPr>
              <a:defRPr sz="788"/>
            </a:lvl2pPr>
            <a:lvl3pPr>
              <a:defRPr sz="788"/>
            </a:lvl3pPr>
            <a:lvl4pPr>
              <a:defRPr sz="788"/>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3275856" y="1186616"/>
            <a:ext cx="2592288" cy="3383357"/>
          </a:xfrm>
          <a:prstGeom prst="rect">
            <a:avLst/>
          </a:prstGeom>
          <a:solidFill>
            <a:srgbClr val="B5CBDF">
              <a:alpha val="42000"/>
            </a:srgbClr>
          </a:solidFill>
        </p:spPr>
        <p:txBody>
          <a:bodyPr lIns="180000" tIns="180000" rIns="180000" bIns="180000"/>
          <a:lstStyle>
            <a:lvl1pPr>
              <a:defRPr sz="900"/>
            </a:lvl1pPr>
            <a:lvl2pPr>
              <a:defRPr sz="788"/>
            </a:lvl2pPr>
            <a:lvl3pPr>
              <a:defRPr sz="788"/>
            </a:lvl3pPr>
            <a:lvl4pPr>
              <a:defRPr sz="788"/>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57200" y="363071"/>
            <a:ext cx="8229600" cy="657225"/>
          </a:xfrm>
          <a:prstGeom prst="rect">
            <a:avLst/>
          </a:prstGeom>
        </p:spPr>
        <p:txBody>
          <a:bodyPr/>
          <a:lstStyle/>
          <a:p>
            <a:r>
              <a:rPr lang="en-US"/>
              <a:t>Click to edit Master title style</a:t>
            </a:r>
            <a:endParaRPr lang="en-GB"/>
          </a:p>
        </p:txBody>
      </p:sp>
      <p:sp>
        <p:nvSpPr>
          <p:cNvPr id="8" name="Date Placeholder 7"/>
          <p:cNvSpPr>
            <a:spLocks noGrp="1"/>
          </p:cNvSpPr>
          <p:nvPr>
            <p:ph type="dt" sz="half" idx="15"/>
          </p:nvPr>
        </p:nvSpPr>
        <p:spPr>
          <a:xfrm>
            <a:off x="6667977" y="4829045"/>
            <a:ext cx="1922623" cy="185867"/>
          </a:xfrm>
          <a:prstGeom prst="rect">
            <a:avLst/>
          </a:prstGeom>
        </p:spPr>
        <p:txBody>
          <a:bodyPr/>
          <a:lstStyle/>
          <a:p>
            <a:fld id="{738C5A29-C71F-C644-99AE-0362BC374110}" type="datetimeFigureOut">
              <a:rPr lang="en-US" smtClean="0"/>
              <a:pPr/>
              <a:t>10/17/25</a:t>
            </a:fld>
            <a:endParaRPr lang="en-US"/>
          </a:p>
        </p:txBody>
      </p:sp>
      <p:sp>
        <p:nvSpPr>
          <p:cNvPr id="10" name="Footer Placeholder 9"/>
          <p:cNvSpPr>
            <a:spLocks noGrp="1"/>
          </p:cNvSpPr>
          <p:nvPr>
            <p:ph type="ftr" sz="quarter" idx="16"/>
          </p:nvPr>
        </p:nvSpPr>
        <p:spPr>
          <a:xfrm>
            <a:off x="3124200" y="4829045"/>
            <a:ext cx="2743200" cy="185867"/>
          </a:xfrm>
          <a:prstGeom prst="rect">
            <a:avLst/>
          </a:prstGeom>
        </p:spPr>
        <p:txBody>
          <a:bodyPr/>
          <a:lstStyle/>
          <a:p>
            <a:endParaRPr lang="en-US"/>
          </a:p>
        </p:txBody>
      </p:sp>
      <p:sp>
        <p:nvSpPr>
          <p:cNvPr id="11" name="Slide Number Placeholder 10"/>
          <p:cNvSpPr>
            <a:spLocks noGrp="1"/>
          </p:cNvSpPr>
          <p:nvPr>
            <p:ph type="sldNum" sz="quarter" idx="17"/>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12" name="Content Placeholder 3"/>
          <p:cNvSpPr>
            <a:spLocks noGrp="1"/>
          </p:cNvSpPr>
          <p:nvPr>
            <p:ph sz="half" idx="18"/>
          </p:nvPr>
        </p:nvSpPr>
        <p:spPr>
          <a:xfrm>
            <a:off x="6084168" y="1186616"/>
            <a:ext cx="2592288" cy="3383357"/>
          </a:xfrm>
          <a:prstGeom prst="rect">
            <a:avLst/>
          </a:prstGeom>
          <a:solidFill>
            <a:srgbClr val="B5CBDF">
              <a:alpha val="42000"/>
            </a:srgbClr>
          </a:solidFill>
        </p:spPr>
        <p:txBody>
          <a:bodyPr lIns="180000" tIns="180000" rIns="180000" bIns="180000"/>
          <a:lstStyle>
            <a:lvl1pPr>
              <a:defRPr sz="900"/>
            </a:lvl1pPr>
            <a:lvl2pPr>
              <a:defRPr sz="788"/>
            </a:lvl2pPr>
            <a:lvl3pPr>
              <a:defRPr sz="788"/>
            </a:lvl3pPr>
            <a:lvl4pPr>
              <a:defRPr sz="788"/>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Subtitle 2"/>
          <p:cNvSpPr>
            <a:spLocks noGrp="1"/>
          </p:cNvSpPr>
          <p:nvPr>
            <p:ph type="subTitle" idx="19"/>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pPr lvl="0"/>
            <a:r>
              <a:rPr lang="en-US"/>
              <a:t>Click to edit Master subtitle style</a:t>
            </a:r>
            <a:endParaRPr lang="en-GB"/>
          </a:p>
        </p:txBody>
      </p:sp>
    </p:spTree>
    <p:extLst>
      <p:ext uri="{BB962C8B-B14F-4D97-AF65-F5344CB8AC3E}">
        <p14:creationId xmlns:p14="http://schemas.microsoft.com/office/powerpoint/2010/main" val="11126325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3 Column Slide - Grey Ti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78636"/>
            <a:ext cx="2602632" cy="3383357"/>
          </a:xfrm>
          <a:prstGeom prst="rect">
            <a:avLst/>
          </a:prstGeom>
          <a:solidFill>
            <a:srgbClr val="E1E6E3">
              <a:alpha val="42000"/>
            </a:srgbClr>
          </a:solidFill>
        </p:spPr>
        <p:txBody>
          <a:bodyPr lIns="180000" tIns="180000" rIns="180000" bIns="180000"/>
          <a:lstStyle>
            <a:lvl1pPr>
              <a:defRPr sz="900"/>
            </a:lvl1pPr>
            <a:lvl2pPr>
              <a:defRPr sz="788"/>
            </a:lvl2pPr>
            <a:lvl3pPr>
              <a:defRPr sz="788"/>
            </a:lvl3pPr>
            <a:lvl4pPr>
              <a:defRPr sz="788"/>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3275856" y="1186616"/>
            <a:ext cx="2592288" cy="3383357"/>
          </a:xfrm>
          <a:prstGeom prst="rect">
            <a:avLst/>
          </a:prstGeom>
          <a:solidFill>
            <a:srgbClr val="E1E6E3">
              <a:alpha val="42000"/>
            </a:srgbClr>
          </a:solidFill>
        </p:spPr>
        <p:txBody>
          <a:bodyPr lIns="180000" tIns="180000" rIns="180000" bIns="180000"/>
          <a:lstStyle>
            <a:lvl1pPr>
              <a:defRPr sz="900"/>
            </a:lvl1pPr>
            <a:lvl2pPr>
              <a:defRPr sz="788"/>
            </a:lvl2pPr>
            <a:lvl3pPr>
              <a:defRPr sz="788"/>
            </a:lvl3pPr>
            <a:lvl4pPr>
              <a:defRPr sz="788"/>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57200" y="363071"/>
            <a:ext cx="8229600" cy="657225"/>
          </a:xfrm>
          <a:prstGeom prst="rect">
            <a:avLst/>
          </a:prstGeom>
        </p:spPr>
        <p:txBody>
          <a:bodyPr/>
          <a:lstStyle/>
          <a:p>
            <a:r>
              <a:rPr lang="en-US"/>
              <a:t>Click to edit Master title style</a:t>
            </a:r>
            <a:endParaRPr lang="en-GB"/>
          </a:p>
        </p:txBody>
      </p:sp>
      <p:sp>
        <p:nvSpPr>
          <p:cNvPr id="8" name="Date Placeholder 7"/>
          <p:cNvSpPr>
            <a:spLocks noGrp="1"/>
          </p:cNvSpPr>
          <p:nvPr>
            <p:ph type="dt" sz="half" idx="15"/>
          </p:nvPr>
        </p:nvSpPr>
        <p:spPr>
          <a:xfrm>
            <a:off x="6667977" y="4829045"/>
            <a:ext cx="1922623" cy="185867"/>
          </a:xfrm>
          <a:prstGeom prst="rect">
            <a:avLst/>
          </a:prstGeom>
        </p:spPr>
        <p:txBody>
          <a:bodyPr/>
          <a:lstStyle/>
          <a:p>
            <a:fld id="{738C5A29-C71F-C644-99AE-0362BC374110}" type="datetimeFigureOut">
              <a:rPr lang="en-US" smtClean="0"/>
              <a:pPr/>
              <a:t>10/17/25</a:t>
            </a:fld>
            <a:endParaRPr lang="en-US"/>
          </a:p>
        </p:txBody>
      </p:sp>
      <p:sp>
        <p:nvSpPr>
          <p:cNvPr id="10" name="Footer Placeholder 9"/>
          <p:cNvSpPr>
            <a:spLocks noGrp="1"/>
          </p:cNvSpPr>
          <p:nvPr>
            <p:ph type="ftr" sz="quarter" idx="16"/>
          </p:nvPr>
        </p:nvSpPr>
        <p:spPr>
          <a:xfrm>
            <a:off x="3124200" y="4829045"/>
            <a:ext cx="2743200" cy="185867"/>
          </a:xfrm>
          <a:prstGeom prst="rect">
            <a:avLst/>
          </a:prstGeom>
        </p:spPr>
        <p:txBody>
          <a:bodyPr/>
          <a:lstStyle/>
          <a:p>
            <a:endParaRPr lang="en-US"/>
          </a:p>
        </p:txBody>
      </p:sp>
      <p:sp>
        <p:nvSpPr>
          <p:cNvPr id="11" name="Slide Number Placeholder 10"/>
          <p:cNvSpPr>
            <a:spLocks noGrp="1"/>
          </p:cNvSpPr>
          <p:nvPr>
            <p:ph type="sldNum" sz="quarter" idx="17"/>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12" name="Content Placeholder 3"/>
          <p:cNvSpPr>
            <a:spLocks noGrp="1"/>
          </p:cNvSpPr>
          <p:nvPr>
            <p:ph sz="half" idx="18"/>
          </p:nvPr>
        </p:nvSpPr>
        <p:spPr>
          <a:xfrm>
            <a:off x="6084168" y="1186616"/>
            <a:ext cx="2592288" cy="3383357"/>
          </a:xfrm>
          <a:prstGeom prst="rect">
            <a:avLst/>
          </a:prstGeom>
          <a:solidFill>
            <a:srgbClr val="E1E6E3">
              <a:alpha val="42000"/>
            </a:srgbClr>
          </a:solidFill>
        </p:spPr>
        <p:txBody>
          <a:bodyPr lIns="180000" tIns="180000" rIns="180000" bIns="180000"/>
          <a:lstStyle>
            <a:lvl1pPr>
              <a:defRPr sz="900"/>
            </a:lvl1pPr>
            <a:lvl2pPr>
              <a:defRPr sz="788"/>
            </a:lvl2pPr>
            <a:lvl3pPr>
              <a:defRPr sz="788"/>
            </a:lvl3pPr>
            <a:lvl4pPr>
              <a:defRPr sz="788"/>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Subtitle 2"/>
          <p:cNvSpPr>
            <a:spLocks noGrp="1"/>
          </p:cNvSpPr>
          <p:nvPr>
            <p:ph type="subTitle" idx="19"/>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pPr lvl="0"/>
            <a:r>
              <a:rPr lang="en-US"/>
              <a:t>Click to edit Master subtitle style</a:t>
            </a:r>
            <a:endParaRPr lang="en-GB"/>
          </a:p>
        </p:txBody>
      </p:sp>
    </p:spTree>
    <p:extLst>
      <p:ext uri="{BB962C8B-B14F-4D97-AF65-F5344CB8AC3E}">
        <p14:creationId xmlns:p14="http://schemas.microsoft.com/office/powerpoint/2010/main" val="8082854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 Image Slide - Turquoise Ti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94599"/>
            <a:ext cx="4038600" cy="3383357"/>
          </a:xfrm>
          <a:prstGeom prst="rect">
            <a:avLst/>
          </a:prstGeom>
          <a:solidFill>
            <a:srgbClr val="C6E8EB">
              <a:alpha val="42000"/>
            </a:srgbClr>
          </a:solidFill>
        </p:spPr>
        <p:txBody>
          <a:bodyPr lIns="180000" tIns="180000" rIns="180000" bIns="180000"/>
          <a:lstStyle>
            <a:lvl1pPr>
              <a:defRPr sz="900"/>
            </a:lvl1pPr>
            <a:lvl2pPr>
              <a:defRPr sz="788"/>
            </a:lvl2pPr>
            <a:lvl3pPr>
              <a:defRPr sz="788"/>
            </a:lvl3pPr>
            <a:lvl4pPr>
              <a:defRPr sz="788"/>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57200" y="363071"/>
            <a:ext cx="8229600" cy="657225"/>
          </a:xfrm>
          <a:prstGeom prst="rect">
            <a:avLst/>
          </a:prstGeom>
        </p:spPr>
        <p:txBody>
          <a:bodyPr/>
          <a:lstStyle/>
          <a:p>
            <a:r>
              <a:rPr lang="en-US"/>
              <a:t>Click to edit Master title style</a:t>
            </a:r>
            <a:endParaRPr lang="en-GB"/>
          </a:p>
        </p:txBody>
      </p:sp>
      <p:sp>
        <p:nvSpPr>
          <p:cNvPr id="8" name="Date Placeholder 7"/>
          <p:cNvSpPr>
            <a:spLocks noGrp="1"/>
          </p:cNvSpPr>
          <p:nvPr>
            <p:ph type="dt" sz="half" idx="15"/>
          </p:nvPr>
        </p:nvSpPr>
        <p:spPr>
          <a:xfrm>
            <a:off x="6667977" y="4829045"/>
            <a:ext cx="1922623" cy="185867"/>
          </a:xfrm>
          <a:prstGeom prst="rect">
            <a:avLst/>
          </a:prstGeom>
        </p:spPr>
        <p:txBody>
          <a:bodyPr/>
          <a:lstStyle/>
          <a:p>
            <a:fld id="{738C5A29-C71F-C644-99AE-0362BC374110}" type="datetimeFigureOut">
              <a:rPr lang="en-US" smtClean="0"/>
              <a:pPr/>
              <a:t>10/17/25</a:t>
            </a:fld>
            <a:endParaRPr lang="en-US"/>
          </a:p>
        </p:txBody>
      </p:sp>
      <p:sp>
        <p:nvSpPr>
          <p:cNvPr id="10" name="Footer Placeholder 9"/>
          <p:cNvSpPr>
            <a:spLocks noGrp="1"/>
          </p:cNvSpPr>
          <p:nvPr>
            <p:ph type="ftr" sz="quarter" idx="16"/>
          </p:nvPr>
        </p:nvSpPr>
        <p:spPr>
          <a:xfrm>
            <a:off x="3124200" y="4829045"/>
            <a:ext cx="2743200" cy="185867"/>
          </a:xfrm>
          <a:prstGeom prst="rect">
            <a:avLst/>
          </a:prstGeom>
        </p:spPr>
        <p:txBody>
          <a:bodyPr/>
          <a:lstStyle/>
          <a:p>
            <a:endParaRPr lang="en-US"/>
          </a:p>
        </p:txBody>
      </p:sp>
      <p:sp>
        <p:nvSpPr>
          <p:cNvPr id="11" name="Slide Number Placeholder 10"/>
          <p:cNvSpPr>
            <a:spLocks noGrp="1"/>
          </p:cNvSpPr>
          <p:nvPr>
            <p:ph type="sldNum" sz="quarter" idx="17"/>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6" name="Picture Placeholder 5"/>
          <p:cNvSpPr>
            <a:spLocks noGrp="1"/>
          </p:cNvSpPr>
          <p:nvPr>
            <p:ph type="pic" sz="quarter" idx="18"/>
          </p:nvPr>
        </p:nvSpPr>
        <p:spPr>
          <a:xfrm>
            <a:off x="4647600" y="1194198"/>
            <a:ext cx="4039200" cy="1755595"/>
          </a:xfrm>
          <a:prstGeom prst="rect">
            <a:avLst/>
          </a:prstGeom>
        </p:spPr>
        <p:txBody>
          <a:bodyPr/>
          <a:lstStyle/>
          <a:p>
            <a:r>
              <a:rPr lang="en-US"/>
              <a:t>Click icon to add picture</a:t>
            </a:r>
            <a:endParaRPr lang="en-GB"/>
          </a:p>
        </p:txBody>
      </p:sp>
      <p:sp>
        <p:nvSpPr>
          <p:cNvPr id="12" name="Picture Placeholder 5"/>
          <p:cNvSpPr>
            <a:spLocks noGrp="1"/>
          </p:cNvSpPr>
          <p:nvPr>
            <p:ph type="pic" sz="quarter" idx="19"/>
          </p:nvPr>
        </p:nvSpPr>
        <p:spPr>
          <a:xfrm>
            <a:off x="4647600" y="3100903"/>
            <a:ext cx="1944000" cy="1458000"/>
          </a:xfrm>
          <a:prstGeom prst="rect">
            <a:avLst/>
          </a:prstGeom>
        </p:spPr>
        <p:txBody>
          <a:bodyPr/>
          <a:lstStyle/>
          <a:p>
            <a:r>
              <a:rPr lang="en-US"/>
              <a:t>Click icon to add picture</a:t>
            </a:r>
            <a:endParaRPr lang="en-GB"/>
          </a:p>
        </p:txBody>
      </p:sp>
      <p:sp>
        <p:nvSpPr>
          <p:cNvPr id="13" name="Picture Placeholder 5"/>
          <p:cNvSpPr>
            <a:spLocks noGrp="1"/>
          </p:cNvSpPr>
          <p:nvPr>
            <p:ph type="pic" sz="quarter" idx="20"/>
          </p:nvPr>
        </p:nvSpPr>
        <p:spPr>
          <a:xfrm>
            <a:off x="6742800" y="3100903"/>
            <a:ext cx="1944000" cy="1458000"/>
          </a:xfrm>
          <a:prstGeom prst="rect">
            <a:avLst/>
          </a:prstGeom>
        </p:spPr>
        <p:txBody>
          <a:bodyPr/>
          <a:lstStyle/>
          <a:p>
            <a:r>
              <a:rPr lang="en-US"/>
              <a:t>Click icon to add picture</a:t>
            </a:r>
            <a:endParaRPr lang="en-GB"/>
          </a:p>
        </p:txBody>
      </p:sp>
      <p:sp>
        <p:nvSpPr>
          <p:cNvPr id="14" name="Subtitle 2"/>
          <p:cNvSpPr>
            <a:spLocks noGrp="1"/>
          </p:cNvSpPr>
          <p:nvPr>
            <p:ph type="subTitle" idx="21"/>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pPr lvl="0"/>
            <a:r>
              <a:rPr lang="en-US"/>
              <a:t>Click to edit Master subtitle style</a:t>
            </a:r>
            <a:endParaRPr lang="en-GB"/>
          </a:p>
        </p:txBody>
      </p:sp>
    </p:spTree>
    <p:extLst>
      <p:ext uri="{BB962C8B-B14F-4D97-AF65-F5344CB8AC3E}">
        <p14:creationId xmlns:p14="http://schemas.microsoft.com/office/powerpoint/2010/main" val="9178097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3 Image Slide - Navy Ti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94599"/>
            <a:ext cx="4038600" cy="3383357"/>
          </a:xfrm>
          <a:prstGeom prst="rect">
            <a:avLst/>
          </a:prstGeom>
          <a:solidFill>
            <a:srgbClr val="B5CBDF">
              <a:alpha val="42000"/>
            </a:srgbClr>
          </a:solidFill>
        </p:spPr>
        <p:txBody>
          <a:bodyPr lIns="180000" tIns="180000" rIns="180000" bIns="180000"/>
          <a:lstStyle>
            <a:lvl1pPr>
              <a:defRPr sz="900"/>
            </a:lvl1pPr>
            <a:lvl2pPr>
              <a:defRPr sz="788"/>
            </a:lvl2pPr>
            <a:lvl3pPr>
              <a:defRPr sz="788"/>
            </a:lvl3pPr>
            <a:lvl4pPr>
              <a:defRPr sz="788"/>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57200" y="363071"/>
            <a:ext cx="8229600" cy="657225"/>
          </a:xfrm>
          <a:prstGeom prst="rect">
            <a:avLst/>
          </a:prstGeom>
        </p:spPr>
        <p:txBody>
          <a:bodyPr/>
          <a:lstStyle/>
          <a:p>
            <a:r>
              <a:rPr lang="en-US"/>
              <a:t>Click to edit Master title style</a:t>
            </a:r>
            <a:endParaRPr lang="en-GB"/>
          </a:p>
        </p:txBody>
      </p:sp>
      <p:sp>
        <p:nvSpPr>
          <p:cNvPr id="8" name="Date Placeholder 7"/>
          <p:cNvSpPr>
            <a:spLocks noGrp="1"/>
          </p:cNvSpPr>
          <p:nvPr>
            <p:ph type="dt" sz="half" idx="15"/>
          </p:nvPr>
        </p:nvSpPr>
        <p:spPr>
          <a:xfrm>
            <a:off x="6667977" y="4829045"/>
            <a:ext cx="1922623" cy="185867"/>
          </a:xfrm>
          <a:prstGeom prst="rect">
            <a:avLst/>
          </a:prstGeom>
        </p:spPr>
        <p:txBody>
          <a:bodyPr/>
          <a:lstStyle/>
          <a:p>
            <a:fld id="{738C5A29-C71F-C644-99AE-0362BC374110}" type="datetimeFigureOut">
              <a:rPr lang="en-US" smtClean="0"/>
              <a:pPr/>
              <a:t>10/17/25</a:t>
            </a:fld>
            <a:endParaRPr lang="en-US"/>
          </a:p>
        </p:txBody>
      </p:sp>
      <p:sp>
        <p:nvSpPr>
          <p:cNvPr id="10" name="Footer Placeholder 9"/>
          <p:cNvSpPr>
            <a:spLocks noGrp="1"/>
          </p:cNvSpPr>
          <p:nvPr>
            <p:ph type="ftr" sz="quarter" idx="16"/>
          </p:nvPr>
        </p:nvSpPr>
        <p:spPr>
          <a:xfrm>
            <a:off x="3124200" y="4829045"/>
            <a:ext cx="2743200" cy="185867"/>
          </a:xfrm>
          <a:prstGeom prst="rect">
            <a:avLst/>
          </a:prstGeom>
        </p:spPr>
        <p:txBody>
          <a:bodyPr/>
          <a:lstStyle/>
          <a:p>
            <a:endParaRPr lang="en-US"/>
          </a:p>
        </p:txBody>
      </p:sp>
      <p:sp>
        <p:nvSpPr>
          <p:cNvPr id="11" name="Slide Number Placeholder 10"/>
          <p:cNvSpPr>
            <a:spLocks noGrp="1"/>
          </p:cNvSpPr>
          <p:nvPr>
            <p:ph type="sldNum" sz="quarter" idx="17"/>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6" name="Picture Placeholder 5"/>
          <p:cNvSpPr>
            <a:spLocks noGrp="1"/>
          </p:cNvSpPr>
          <p:nvPr>
            <p:ph type="pic" sz="quarter" idx="18"/>
          </p:nvPr>
        </p:nvSpPr>
        <p:spPr>
          <a:xfrm>
            <a:off x="4647600" y="1194198"/>
            <a:ext cx="4039200" cy="1755595"/>
          </a:xfrm>
          <a:prstGeom prst="rect">
            <a:avLst/>
          </a:prstGeom>
        </p:spPr>
        <p:txBody>
          <a:bodyPr/>
          <a:lstStyle/>
          <a:p>
            <a:r>
              <a:rPr lang="en-US"/>
              <a:t>Click icon to add picture</a:t>
            </a:r>
            <a:endParaRPr lang="en-GB"/>
          </a:p>
        </p:txBody>
      </p:sp>
      <p:sp>
        <p:nvSpPr>
          <p:cNvPr id="12" name="Picture Placeholder 5"/>
          <p:cNvSpPr>
            <a:spLocks noGrp="1"/>
          </p:cNvSpPr>
          <p:nvPr>
            <p:ph type="pic" sz="quarter" idx="19"/>
          </p:nvPr>
        </p:nvSpPr>
        <p:spPr>
          <a:xfrm>
            <a:off x="4647600" y="3100903"/>
            <a:ext cx="1944000" cy="1458000"/>
          </a:xfrm>
          <a:prstGeom prst="rect">
            <a:avLst/>
          </a:prstGeom>
        </p:spPr>
        <p:txBody>
          <a:bodyPr/>
          <a:lstStyle/>
          <a:p>
            <a:r>
              <a:rPr lang="en-US"/>
              <a:t>Click icon to add picture</a:t>
            </a:r>
            <a:endParaRPr lang="en-GB"/>
          </a:p>
        </p:txBody>
      </p:sp>
      <p:sp>
        <p:nvSpPr>
          <p:cNvPr id="13" name="Picture Placeholder 5"/>
          <p:cNvSpPr>
            <a:spLocks noGrp="1"/>
          </p:cNvSpPr>
          <p:nvPr>
            <p:ph type="pic" sz="quarter" idx="20"/>
          </p:nvPr>
        </p:nvSpPr>
        <p:spPr>
          <a:xfrm>
            <a:off x="6742800" y="3100903"/>
            <a:ext cx="1944000" cy="1458000"/>
          </a:xfrm>
          <a:prstGeom prst="rect">
            <a:avLst/>
          </a:prstGeom>
        </p:spPr>
        <p:txBody>
          <a:bodyPr/>
          <a:lstStyle/>
          <a:p>
            <a:r>
              <a:rPr lang="en-US"/>
              <a:t>Click icon to add picture</a:t>
            </a:r>
            <a:endParaRPr lang="en-GB"/>
          </a:p>
        </p:txBody>
      </p:sp>
      <p:sp>
        <p:nvSpPr>
          <p:cNvPr id="14" name="Subtitle 2"/>
          <p:cNvSpPr>
            <a:spLocks noGrp="1"/>
          </p:cNvSpPr>
          <p:nvPr>
            <p:ph type="subTitle" idx="21"/>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pPr lvl="0"/>
            <a:r>
              <a:rPr lang="en-US"/>
              <a:t>Click to edit Master subtitle style</a:t>
            </a:r>
            <a:endParaRPr lang="en-GB"/>
          </a:p>
        </p:txBody>
      </p:sp>
    </p:spTree>
    <p:extLst>
      <p:ext uri="{BB962C8B-B14F-4D97-AF65-F5344CB8AC3E}">
        <p14:creationId xmlns:p14="http://schemas.microsoft.com/office/powerpoint/2010/main" val="11395515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3 Image Slide - Grey Ti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94599"/>
            <a:ext cx="4038600" cy="3383357"/>
          </a:xfrm>
          <a:prstGeom prst="rect">
            <a:avLst/>
          </a:prstGeom>
          <a:solidFill>
            <a:srgbClr val="E1E6E3">
              <a:alpha val="42000"/>
            </a:srgbClr>
          </a:solidFill>
        </p:spPr>
        <p:txBody>
          <a:bodyPr lIns="180000" tIns="180000" rIns="180000" bIns="180000"/>
          <a:lstStyle>
            <a:lvl1pPr>
              <a:defRPr sz="900"/>
            </a:lvl1pPr>
            <a:lvl2pPr>
              <a:defRPr sz="788"/>
            </a:lvl2pPr>
            <a:lvl3pPr>
              <a:defRPr sz="788"/>
            </a:lvl3pPr>
            <a:lvl4pPr>
              <a:defRPr sz="788"/>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57200" y="363071"/>
            <a:ext cx="8229600" cy="657225"/>
          </a:xfrm>
          <a:prstGeom prst="rect">
            <a:avLst/>
          </a:prstGeom>
        </p:spPr>
        <p:txBody>
          <a:bodyPr/>
          <a:lstStyle/>
          <a:p>
            <a:r>
              <a:rPr lang="en-US"/>
              <a:t>Click to edit Master title style</a:t>
            </a:r>
            <a:endParaRPr lang="en-GB"/>
          </a:p>
        </p:txBody>
      </p:sp>
      <p:sp>
        <p:nvSpPr>
          <p:cNvPr id="8" name="Date Placeholder 7"/>
          <p:cNvSpPr>
            <a:spLocks noGrp="1"/>
          </p:cNvSpPr>
          <p:nvPr>
            <p:ph type="dt" sz="half" idx="15"/>
          </p:nvPr>
        </p:nvSpPr>
        <p:spPr>
          <a:xfrm>
            <a:off x="6667977" y="4829045"/>
            <a:ext cx="1922623" cy="185867"/>
          </a:xfrm>
          <a:prstGeom prst="rect">
            <a:avLst/>
          </a:prstGeom>
        </p:spPr>
        <p:txBody>
          <a:bodyPr/>
          <a:lstStyle/>
          <a:p>
            <a:fld id="{738C5A29-C71F-C644-99AE-0362BC374110}" type="datetimeFigureOut">
              <a:rPr lang="en-US" smtClean="0"/>
              <a:pPr/>
              <a:t>10/17/25</a:t>
            </a:fld>
            <a:endParaRPr lang="en-US"/>
          </a:p>
        </p:txBody>
      </p:sp>
      <p:sp>
        <p:nvSpPr>
          <p:cNvPr id="10" name="Footer Placeholder 9"/>
          <p:cNvSpPr>
            <a:spLocks noGrp="1"/>
          </p:cNvSpPr>
          <p:nvPr>
            <p:ph type="ftr" sz="quarter" idx="16"/>
          </p:nvPr>
        </p:nvSpPr>
        <p:spPr>
          <a:xfrm>
            <a:off x="3124200" y="4829045"/>
            <a:ext cx="2743200" cy="185867"/>
          </a:xfrm>
          <a:prstGeom prst="rect">
            <a:avLst/>
          </a:prstGeom>
        </p:spPr>
        <p:txBody>
          <a:bodyPr/>
          <a:lstStyle/>
          <a:p>
            <a:endParaRPr lang="en-US"/>
          </a:p>
        </p:txBody>
      </p:sp>
      <p:sp>
        <p:nvSpPr>
          <p:cNvPr id="11" name="Slide Number Placeholder 10"/>
          <p:cNvSpPr>
            <a:spLocks noGrp="1"/>
          </p:cNvSpPr>
          <p:nvPr>
            <p:ph type="sldNum" sz="quarter" idx="17"/>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6" name="Picture Placeholder 5"/>
          <p:cNvSpPr>
            <a:spLocks noGrp="1"/>
          </p:cNvSpPr>
          <p:nvPr>
            <p:ph type="pic" sz="quarter" idx="18"/>
          </p:nvPr>
        </p:nvSpPr>
        <p:spPr>
          <a:xfrm>
            <a:off x="4647600" y="1194198"/>
            <a:ext cx="4039200" cy="1755595"/>
          </a:xfrm>
          <a:prstGeom prst="rect">
            <a:avLst/>
          </a:prstGeom>
        </p:spPr>
        <p:txBody>
          <a:bodyPr/>
          <a:lstStyle/>
          <a:p>
            <a:r>
              <a:rPr lang="en-US"/>
              <a:t>Click icon to add picture</a:t>
            </a:r>
            <a:endParaRPr lang="en-GB"/>
          </a:p>
        </p:txBody>
      </p:sp>
      <p:sp>
        <p:nvSpPr>
          <p:cNvPr id="12" name="Picture Placeholder 5"/>
          <p:cNvSpPr>
            <a:spLocks noGrp="1"/>
          </p:cNvSpPr>
          <p:nvPr>
            <p:ph type="pic" sz="quarter" idx="19"/>
          </p:nvPr>
        </p:nvSpPr>
        <p:spPr>
          <a:xfrm>
            <a:off x="4647600" y="3100903"/>
            <a:ext cx="1944000" cy="1458000"/>
          </a:xfrm>
          <a:prstGeom prst="rect">
            <a:avLst/>
          </a:prstGeom>
        </p:spPr>
        <p:txBody>
          <a:bodyPr/>
          <a:lstStyle/>
          <a:p>
            <a:r>
              <a:rPr lang="en-US"/>
              <a:t>Click icon to add picture</a:t>
            </a:r>
            <a:endParaRPr lang="en-GB"/>
          </a:p>
        </p:txBody>
      </p:sp>
      <p:sp>
        <p:nvSpPr>
          <p:cNvPr id="13" name="Picture Placeholder 5"/>
          <p:cNvSpPr>
            <a:spLocks noGrp="1"/>
          </p:cNvSpPr>
          <p:nvPr>
            <p:ph type="pic" sz="quarter" idx="20"/>
          </p:nvPr>
        </p:nvSpPr>
        <p:spPr>
          <a:xfrm>
            <a:off x="6742800" y="3100903"/>
            <a:ext cx="1944000" cy="1458000"/>
          </a:xfrm>
          <a:prstGeom prst="rect">
            <a:avLst/>
          </a:prstGeom>
        </p:spPr>
        <p:txBody>
          <a:bodyPr/>
          <a:lstStyle/>
          <a:p>
            <a:r>
              <a:rPr lang="en-US"/>
              <a:t>Click icon to add picture</a:t>
            </a:r>
            <a:endParaRPr lang="en-GB"/>
          </a:p>
        </p:txBody>
      </p:sp>
      <p:sp>
        <p:nvSpPr>
          <p:cNvPr id="14" name="Subtitle 2"/>
          <p:cNvSpPr>
            <a:spLocks noGrp="1"/>
          </p:cNvSpPr>
          <p:nvPr>
            <p:ph type="subTitle" idx="21"/>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pPr lvl="0"/>
            <a:r>
              <a:rPr lang="en-US"/>
              <a:t>Click to edit Master subtitle style</a:t>
            </a:r>
            <a:endParaRPr lang="en-GB"/>
          </a:p>
        </p:txBody>
      </p:sp>
    </p:spTree>
    <p:extLst>
      <p:ext uri="{BB962C8B-B14F-4D97-AF65-F5344CB8AC3E}">
        <p14:creationId xmlns:p14="http://schemas.microsoft.com/office/powerpoint/2010/main" val="932656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1" name="Rectangle 20"/>
          <p:cNvSpPr/>
          <p:nvPr userDrawn="1"/>
        </p:nvSpPr>
        <p:spPr>
          <a:xfrm>
            <a:off x="0" y="0"/>
            <a:ext cx="9144000" cy="5143500"/>
          </a:xfrm>
          <a:prstGeom prst="rect">
            <a:avLst/>
          </a:prstGeom>
          <a:solidFill>
            <a:srgbClr val="00558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2" name="Title 1"/>
          <p:cNvSpPr>
            <a:spLocks noGrp="1"/>
          </p:cNvSpPr>
          <p:nvPr userDrawn="1">
            <p:ph type="ctrTitle"/>
          </p:nvPr>
        </p:nvSpPr>
        <p:spPr>
          <a:xfrm>
            <a:off x="553721" y="660400"/>
            <a:ext cx="7167880" cy="2783840"/>
          </a:xfrm>
        </p:spPr>
        <p:txBody>
          <a:bodyPr/>
          <a:lstStyle>
            <a:lvl1pPr algn="l">
              <a:defRPr sz="2800">
                <a:solidFill>
                  <a:schemeClr val="bg1"/>
                </a:solidFill>
              </a:defRPr>
            </a:lvl1pPr>
          </a:lstStyle>
          <a:p>
            <a:r>
              <a:rPr lang="en-GB"/>
              <a:t>Click to edit Master title style</a:t>
            </a:r>
            <a:endParaRPr lang="en-US"/>
          </a:p>
        </p:txBody>
      </p:sp>
      <p:sp>
        <p:nvSpPr>
          <p:cNvPr id="18" name="Subtitle 2"/>
          <p:cNvSpPr>
            <a:spLocks noGrp="1"/>
          </p:cNvSpPr>
          <p:nvPr>
            <p:ph type="subTitle" idx="1"/>
          </p:nvPr>
        </p:nvSpPr>
        <p:spPr>
          <a:xfrm>
            <a:off x="557806" y="3687841"/>
            <a:ext cx="4037106" cy="387983"/>
          </a:xfrm>
        </p:spPr>
        <p:txBody>
          <a:bodyPr/>
          <a:lstStyle>
            <a:lvl1pPr marL="0" indent="0" algn="l">
              <a:buNone/>
              <a:defRPr sz="1600">
                <a:solidFill>
                  <a:schemeClr val="tx2"/>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a:t>Click to edit Master subtitle style</a:t>
            </a:r>
            <a:endParaRPr lang="en-US"/>
          </a:p>
        </p:txBody>
      </p:sp>
      <p:grpSp>
        <p:nvGrpSpPr>
          <p:cNvPr id="48" name="Group 47"/>
          <p:cNvGrpSpPr/>
          <p:nvPr userDrawn="1"/>
        </p:nvGrpSpPr>
        <p:grpSpPr>
          <a:xfrm>
            <a:off x="1" y="1647042"/>
            <a:ext cx="6593983" cy="3496459"/>
            <a:chOff x="-8467" y="942399"/>
            <a:chExt cx="6796088" cy="3526415"/>
          </a:xfrm>
          <a:solidFill>
            <a:schemeClr val="bg1">
              <a:alpha val="10000"/>
            </a:schemeClr>
          </a:solidFill>
        </p:grpSpPr>
        <p:sp>
          <p:nvSpPr>
            <p:cNvPr id="49" name="Freeform 8"/>
            <p:cNvSpPr>
              <a:spLocks/>
            </p:cNvSpPr>
            <p:nvPr/>
          </p:nvSpPr>
          <p:spPr bwMode="auto">
            <a:xfrm>
              <a:off x="6296792" y="2682952"/>
              <a:ext cx="490829" cy="1127647"/>
            </a:xfrm>
            <a:custGeom>
              <a:avLst/>
              <a:gdLst>
                <a:gd name="T0" fmla="*/ 0 w 2109"/>
                <a:gd name="T1" fmla="*/ 0 h 4845"/>
                <a:gd name="T2" fmla="*/ 619125 w 2109"/>
                <a:gd name="T3" fmla="*/ 1209847 h 4845"/>
                <a:gd name="T4" fmla="*/ 0 w 2109"/>
                <a:gd name="T5" fmla="*/ 1422400 h 4845"/>
                <a:gd name="T6" fmla="*/ 0 60000 65536"/>
                <a:gd name="T7" fmla="*/ 0 60000 65536"/>
                <a:gd name="T8" fmla="*/ 0 60000 65536"/>
              </a:gdLst>
              <a:ahLst/>
              <a:cxnLst>
                <a:cxn ang="T6">
                  <a:pos x="T0" y="T1"/>
                </a:cxn>
                <a:cxn ang="T7">
                  <a:pos x="T2" y="T3"/>
                </a:cxn>
                <a:cxn ang="T8">
                  <a:pos x="T4" y="T5"/>
                </a:cxn>
              </a:cxnLst>
              <a:rect l="0" t="0" r="r" b="b"/>
              <a:pathLst>
                <a:path w="2109" h="4845">
                  <a:moveTo>
                    <a:pt x="0" y="0"/>
                  </a:moveTo>
                  <a:cubicBezTo>
                    <a:pt x="871" y="1246"/>
                    <a:pt x="1577" y="2624"/>
                    <a:pt x="2109" y="4121"/>
                  </a:cubicBezTo>
                  <a:cubicBezTo>
                    <a:pt x="1408" y="4368"/>
                    <a:pt x="704" y="4610"/>
                    <a:pt x="0" y="4845"/>
                  </a:cubicBezTo>
                </a:path>
              </a:pathLst>
            </a:custGeom>
            <a:grpFill/>
            <a:ln w="12700" cap="flat">
              <a:noFill/>
              <a:prstDash val="solid"/>
              <a:miter lim="800000"/>
              <a:headEnd/>
              <a:tailEnd/>
            </a:ln>
          </p:spPr>
          <p:txBody>
            <a:bodyPr/>
            <a:lstStyle/>
            <a:p>
              <a:endParaRPr lang="en-US" sz="1800"/>
            </a:p>
          </p:txBody>
        </p:sp>
        <p:sp>
          <p:nvSpPr>
            <p:cNvPr id="50" name="Freeform 9"/>
            <p:cNvSpPr>
              <a:spLocks/>
            </p:cNvSpPr>
            <p:nvPr/>
          </p:nvSpPr>
          <p:spPr bwMode="auto">
            <a:xfrm>
              <a:off x="4616649" y="2088924"/>
              <a:ext cx="1680144" cy="1977159"/>
            </a:xfrm>
            <a:custGeom>
              <a:avLst/>
              <a:gdLst>
                <a:gd name="T0" fmla="*/ 2119313 w 7213"/>
                <a:gd name="T1" fmla="*/ 748924 h 8485"/>
                <a:gd name="T2" fmla="*/ 1571635 w 7213"/>
                <a:gd name="T3" fmla="*/ 97583 h 8485"/>
                <a:gd name="T4" fmla="*/ 1465567 w 7213"/>
                <a:gd name="T5" fmla="*/ 0 h 8485"/>
                <a:gd name="T6" fmla="*/ 0 w 7213"/>
                <a:gd name="T7" fmla="*/ 870609 h 8485"/>
                <a:gd name="T8" fmla="*/ 233586 w 7213"/>
                <a:gd name="T9" fmla="*/ 1087821 h 8485"/>
                <a:gd name="T10" fmla="*/ 236230 w 7213"/>
                <a:gd name="T11" fmla="*/ 1090172 h 8485"/>
                <a:gd name="T12" fmla="*/ 1116510 w 7213"/>
                <a:gd name="T13" fmla="*/ 2493963 h 8485"/>
                <a:gd name="T14" fmla="*/ 2119313 w 7213"/>
                <a:gd name="T15" fmla="*/ 2172996 h 848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13" h="8485">
                  <a:moveTo>
                    <a:pt x="7213" y="2548"/>
                  </a:moveTo>
                  <a:cubicBezTo>
                    <a:pt x="6658" y="1755"/>
                    <a:pt x="6037" y="1014"/>
                    <a:pt x="5349" y="332"/>
                  </a:cubicBezTo>
                  <a:cubicBezTo>
                    <a:pt x="5349" y="332"/>
                    <a:pt x="5108" y="110"/>
                    <a:pt x="4988" y="0"/>
                  </a:cubicBezTo>
                  <a:cubicBezTo>
                    <a:pt x="3356" y="895"/>
                    <a:pt x="1681" y="1891"/>
                    <a:pt x="0" y="2962"/>
                  </a:cubicBezTo>
                  <a:cubicBezTo>
                    <a:pt x="275" y="3202"/>
                    <a:pt x="544" y="3449"/>
                    <a:pt x="795" y="3701"/>
                  </a:cubicBezTo>
                  <a:cubicBezTo>
                    <a:pt x="804" y="3709"/>
                    <a:pt x="804" y="3709"/>
                    <a:pt x="804" y="3709"/>
                  </a:cubicBezTo>
                  <a:cubicBezTo>
                    <a:pt x="2111" y="5068"/>
                    <a:pt x="3117" y="6675"/>
                    <a:pt x="3800" y="8485"/>
                  </a:cubicBezTo>
                  <a:cubicBezTo>
                    <a:pt x="4933" y="8140"/>
                    <a:pt x="6073" y="7775"/>
                    <a:pt x="7213" y="7393"/>
                  </a:cubicBezTo>
                </a:path>
              </a:pathLst>
            </a:custGeom>
            <a:grpFill/>
            <a:ln w="12700" cap="flat">
              <a:noFill/>
              <a:prstDash val="solid"/>
              <a:miter lim="800000"/>
              <a:headEnd/>
              <a:tailEnd/>
            </a:ln>
          </p:spPr>
          <p:txBody>
            <a:bodyPr/>
            <a:lstStyle/>
            <a:p>
              <a:endParaRPr lang="en-US" sz="1800"/>
            </a:p>
          </p:txBody>
        </p:sp>
        <p:sp>
          <p:nvSpPr>
            <p:cNvPr id="51" name="Freeform 10"/>
            <p:cNvSpPr>
              <a:spLocks/>
            </p:cNvSpPr>
            <p:nvPr/>
          </p:nvSpPr>
          <p:spPr bwMode="auto">
            <a:xfrm>
              <a:off x="-8467" y="2995069"/>
              <a:ext cx="398956" cy="1473745"/>
            </a:xfrm>
            <a:custGeom>
              <a:avLst/>
              <a:gdLst>
                <a:gd name="T0" fmla="*/ 0 w 1709"/>
                <a:gd name="T1" fmla="*/ 333532 h 6326"/>
                <a:gd name="T2" fmla="*/ 166666 w 1709"/>
                <a:gd name="T3" fmla="*/ 98149 h 6326"/>
                <a:gd name="T4" fmla="*/ 241166 w 1709"/>
                <a:gd name="T5" fmla="*/ 0 h 6326"/>
                <a:gd name="T6" fmla="*/ 244699 w 1709"/>
                <a:gd name="T7" fmla="*/ 122834 h 6326"/>
                <a:gd name="T8" fmla="*/ 469964 w 1709"/>
                <a:gd name="T9" fmla="*/ 1366746 h 6326"/>
                <a:gd name="T10" fmla="*/ 490871 w 1709"/>
                <a:gd name="T11" fmla="*/ 1422286 h 6326"/>
                <a:gd name="T12" fmla="*/ 503238 w 1709"/>
                <a:gd name="T13" fmla="*/ 1454317 h 6326"/>
                <a:gd name="T14" fmla="*/ 482037 w 1709"/>
                <a:gd name="T15" fmla="*/ 1474299 h 6326"/>
                <a:gd name="T16" fmla="*/ 177856 w 1709"/>
                <a:gd name="T17" fmla="*/ 1858963 h 63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09" h="6326">
                  <a:moveTo>
                    <a:pt x="0" y="1135"/>
                  </a:moveTo>
                  <a:cubicBezTo>
                    <a:pt x="179" y="863"/>
                    <a:pt x="367" y="596"/>
                    <a:pt x="566" y="334"/>
                  </a:cubicBezTo>
                  <a:cubicBezTo>
                    <a:pt x="819" y="0"/>
                    <a:pt x="819" y="0"/>
                    <a:pt x="819" y="0"/>
                  </a:cubicBezTo>
                  <a:cubicBezTo>
                    <a:pt x="831" y="418"/>
                    <a:pt x="831" y="418"/>
                    <a:pt x="831" y="418"/>
                  </a:cubicBezTo>
                  <a:cubicBezTo>
                    <a:pt x="877" y="1933"/>
                    <a:pt x="1134" y="3357"/>
                    <a:pt x="1596" y="4651"/>
                  </a:cubicBezTo>
                  <a:cubicBezTo>
                    <a:pt x="1667" y="4840"/>
                    <a:pt x="1667" y="4840"/>
                    <a:pt x="1667" y="4840"/>
                  </a:cubicBezTo>
                  <a:cubicBezTo>
                    <a:pt x="1709" y="4949"/>
                    <a:pt x="1709" y="4949"/>
                    <a:pt x="1709" y="4949"/>
                  </a:cubicBezTo>
                  <a:cubicBezTo>
                    <a:pt x="1637" y="5017"/>
                    <a:pt x="1637" y="5017"/>
                    <a:pt x="1637" y="5017"/>
                  </a:cubicBezTo>
                  <a:cubicBezTo>
                    <a:pt x="1228" y="5402"/>
                    <a:pt x="882" y="5841"/>
                    <a:pt x="604" y="6326"/>
                  </a:cubicBezTo>
                </a:path>
              </a:pathLst>
            </a:custGeom>
            <a:grpFill/>
            <a:ln w="12700" cap="flat">
              <a:noFill/>
              <a:prstDash val="solid"/>
              <a:miter lim="800000"/>
              <a:headEnd/>
              <a:tailEnd/>
            </a:ln>
          </p:spPr>
          <p:txBody>
            <a:bodyPr/>
            <a:lstStyle/>
            <a:p>
              <a:endParaRPr lang="en-US" sz="1800"/>
            </a:p>
          </p:txBody>
        </p:sp>
        <p:sp>
          <p:nvSpPr>
            <p:cNvPr id="52" name="Freeform 11"/>
            <p:cNvSpPr>
              <a:spLocks/>
            </p:cNvSpPr>
            <p:nvPr/>
          </p:nvSpPr>
          <p:spPr bwMode="auto">
            <a:xfrm>
              <a:off x="1783687" y="2209743"/>
              <a:ext cx="2411353" cy="2021207"/>
            </a:xfrm>
            <a:custGeom>
              <a:avLst/>
              <a:gdLst>
                <a:gd name="T0" fmla="*/ 0 w 10355"/>
                <a:gd name="T1" fmla="*/ 2179096 h 8679"/>
                <a:gd name="T2" fmla="*/ 39361 w 10355"/>
                <a:gd name="T3" fmla="*/ 2199366 h 8679"/>
                <a:gd name="T4" fmla="*/ 471448 w 10355"/>
                <a:gd name="T5" fmla="*/ 2520737 h 8679"/>
                <a:gd name="T6" fmla="*/ 499060 w 10355"/>
                <a:gd name="T7" fmla="*/ 2549525 h 8679"/>
                <a:gd name="T8" fmla="*/ 529902 w 10355"/>
                <a:gd name="T9" fmla="*/ 2524262 h 8679"/>
                <a:gd name="T10" fmla="*/ 1964515 w 10355"/>
                <a:gd name="T11" fmla="*/ 1432364 h 8679"/>
                <a:gd name="T12" fmla="*/ 2988190 w 10355"/>
                <a:gd name="T13" fmla="*/ 725582 h 8679"/>
                <a:gd name="T14" fmla="*/ 3041650 w 10355"/>
                <a:gd name="T15" fmla="*/ 690331 h 8679"/>
                <a:gd name="T16" fmla="*/ 2989071 w 10355"/>
                <a:gd name="T17" fmla="*/ 653611 h 8679"/>
                <a:gd name="T18" fmla="*/ 1582657 w 10355"/>
                <a:gd name="T19" fmla="*/ 6463 h 8679"/>
                <a:gd name="T20" fmla="*/ 1557395 w 10355"/>
                <a:gd name="T21" fmla="*/ 0 h 8679"/>
                <a:gd name="T22" fmla="*/ 1539477 w 10355"/>
                <a:gd name="T23" fmla="*/ 19388 h 8679"/>
                <a:gd name="T24" fmla="*/ 370403 w 10355"/>
                <a:gd name="T25" fmla="*/ 1546342 h 8679"/>
                <a:gd name="T26" fmla="*/ 20855 w 10355"/>
                <a:gd name="T27" fmla="*/ 2140026 h 8679"/>
                <a:gd name="T28" fmla="*/ 0 w 10355"/>
                <a:gd name="T29" fmla="*/ 2179096 h 86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55" h="8679">
                  <a:moveTo>
                    <a:pt x="0" y="7418"/>
                  </a:moveTo>
                  <a:cubicBezTo>
                    <a:pt x="134" y="7487"/>
                    <a:pt x="134" y="7487"/>
                    <a:pt x="134" y="7487"/>
                  </a:cubicBezTo>
                  <a:cubicBezTo>
                    <a:pt x="680" y="7767"/>
                    <a:pt x="1175" y="8135"/>
                    <a:pt x="1605" y="8581"/>
                  </a:cubicBezTo>
                  <a:cubicBezTo>
                    <a:pt x="1699" y="8679"/>
                    <a:pt x="1699" y="8679"/>
                    <a:pt x="1699" y="8679"/>
                  </a:cubicBezTo>
                  <a:cubicBezTo>
                    <a:pt x="1804" y="8593"/>
                    <a:pt x="1804" y="8593"/>
                    <a:pt x="1804" y="8593"/>
                  </a:cubicBezTo>
                  <a:cubicBezTo>
                    <a:pt x="3402" y="7309"/>
                    <a:pt x="5045" y="6058"/>
                    <a:pt x="6688" y="4876"/>
                  </a:cubicBezTo>
                  <a:cubicBezTo>
                    <a:pt x="7830" y="4054"/>
                    <a:pt x="9003" y="3244"/>
                    <a:pt x="10173" y="2470"/>
                  </a:cubicBezTo>
                  <a:cubicBezTo>
                    <a:pt x="10355" y="2350"/>
                    <a:pt x="10355" y="2350"/>
                    <a:pt x="10355" y="2350"/>
                  </a:cubicBezTo>
                  <a:cubicBezTo>
                    <a:pt x="10176" y="2225"/>
                    <a:pt x="10176" y="2225"/>
                    <a:pt x="10176" y="2225"/>
                  </a:cubicBezTo>
                  <a:cubicBezTo>
                    <a:pt x="8706" y="1199"/>
                    <a:pt x="7096" y="458"/>
                    <a:pt x="5388" y="22"/>
                  </a:cubicBezTo>
                  <a:cubicBezTo>
                    <a:pt x="5302" y="0"/>
                    <a:pt x="5302" y="0"/>
                    <a:pt x="5302" y="0"/>
                  </a:cubicBezTo>
                  <a:cubicBezTo>
                    <a:pt x="5241" y="66"/>
                    <a:pt x="5241" y="66"/>
                    <a:pt x="5241" y="66"/>
                  </a:cubicBezTo>
                  <a:cubicBezTo>
                    <a:pt x="3710" y="1778"/>
                    <a:pt x="2371" y="3526"/>
                    <a:pt x="1261" y="5264"/>
                  </a:cubicBezTo>
                  <a:cubicBezTo>
                    <a:pt x="832" y="5934"/>
                    <a:pt x="432" y="6615"/>
                    <a:pt x="71" y="7285"/>
                  </a:cubicBezTo>
                  <a:lnTo>
                    <a:pt x="0" y="7418"/>
                  </a:lnTo>
                  <a:close/>
                </a:path>
              </a:pathLst>
            </a:custGeom>
            <a:grpFill/>
            <a:ln w="12700" cap="flat">
              <a:noFill/>
              <a:prstDash val="solid"/>
              <a:miter lim="800000"/>
              <a:headEnd/>
              <a:tailEnd/>
            </a:ln>
          </p:spPr>
          <p:txBody>
            <a:bodyPr/>
            <a:lstStyle/>
            <a:p>
              <a:endParaRPr lang="en-US" sz="1800"/>
            </a:p>
          </p:txBody>
        </p:sp>
        <p:sp>
          <p:nvSpPr>
            <p:cNvPr id="53" name="Freeform 12"/>
            <p:cNvSpPr>
              <a:spLocks/>
            </p:cNvSpPr>
            <p:nvPr/>
          </p:nvSpPr>
          <p:spPr bwMode="auto">
            <a:xfrm>
              <a:off x="-8467" y="2122905"/>
              <a:ext cx="200107" cy="723658"/>
            </a:xfrm>
            <a:custGeom>
              <a:avLst/>
              <a:gdLst>
                <a:gd name="T0" fmla="*/ 0 w 857"/>
                <a:gd name="T1" fmla="*/ 912813 h 3106"/>
                <a:gd name="T2" fmla="*/ 156101 w 857"/>
                <a:gd name="T3" fmla="*/ 744122 h 3106"/>
                <a:gd name="T4" fmla="*/ 179664 w 857"/>
                <a:gd name="T5" fmla="*/ 475509 h 3106"/>
                <a:gd name="T6" fmla="*/ 252413 w 857"/>
                <a:gd name="T7" fmla="*/ 0 h 3106"/>
                <a:gd name="T8" fmla="*/ 240926 w 857"/>
                <a:gd name="T9" fmla="*/ 12049 h 3106"/>
                <a:gd name="T10" fmla="*/ 0 w 857"/>
                <a:gd name="T11" fmla="*/ 312108 h 31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7" h="3106">
                  <a:moveTo>
                    <a:pt x="0" y="3106"/>
                  </a:moveTo>
                  <a:cubicBezTo>
                    <a:pt x="168" y="2912"/>
                    <a:pt x="346" y="2720"/>
                    <a:pt x="530" y="2532"/>
                  </a:cubicBezTo>
                  <a:cubicBezTo>
                    <a:pt x="550" y="2225"/>
                    <a:pt x="575" y="1919"/>
                    <a:pt x="610" y="1618"/>
                  </a:cubicBezTo>
                  <a:cubicBezTo>
                    <a:pt x="669" y="1092"/>
                    <a:pt x="753" y="550"/>
                    <a:pt x="857" y="0"/>
                  </a:cubicBezTo>
                  <a:cubicBezTo>
                    <a:pt x="845" y="13"/>
                    <a:pt x="831" y="28"/>
                    <a:pt x="818" y="41"/>
                  </a:cubicBezTo>
                  <a:cubicBezTo>
                    <a:pt x="533" y="375"/>
                    <a:pt x="261" y="715"/>
                    <a:pt x="0" y="1062"/>
                  </a:cubicBezTo>
                </a:path>
              </a:pathLst>
            </a:custGeom>
            <a:grpFill/>
            <a:ln w="12700" cap="flat">
              <a:noFill/>
              <a:prstDash val="solid"/>
              <a:miter lim="800000"/>
              <a:headEnd/>
              <a:tailEnd/>
            </a:ln>
          </p:spPr>
          <p:txBody>
            <a:bodyPr/>
            <a:lstStyle/>
            <a:p>
              <a:endParaRPr lang="en-US" sz="1800"/>
            </a:p>
          </p:txBody>
        </p:sp>
        <p:sp>
          <p:nvSpPr>
            <p:cNvPr id="54" name="Freeform 13"/>
            <p:cNvSpPr>
              <a:spLocks/>
            </p:cNvSpPr>
            <p:nvPr/>
          </p:nvSpPr>
          <p:spPr bwMode="auto">
            <a:xfrm>
              <a:off x="467259" y="1145023"/>
              <a:ext cx="1291257" cy="1266086"/>
            </a:xfrm>
            <a:custGeom>
              <a:avLst/>
              <a:gdLst>
                <a:gd name="T0" fmla="*/ 1628775 w 5541"/>
                <a:gd name="T1" fmla="*/ 0 h 5433"/>
                <a:gd name="T2" fmla="*/ 179309 w 5541"/>
                <a:gd name="T3" fmla="*/ 749276 h 5433"/>
                <a:gd name="T4" fmla="*/ 0 w 5541"/>
                <a:gd name="T5" fmla="*/ 1597025 h 5433"/>
                <a:gd name="T6" fmla="*/ 1090847 w 5541"/>
                <a:gd name="T7" fmla="*/ 1065859 h 5433"/>
                <a:gd name="T8" fmla="*/ 1506786 w 5541"/>
                <a:gd name="T9" fmla="*/ 210174 h 5433"/>
                <a:gd name="T10" fmla="*/ 1628775 w 5541"/>
                <a:gd name="T11" fmla="*/ 0 h 54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41" h="5433">
                  <a:moveTo>
                    <a:pt x="5541" y="0"/>
                  </a:moveTo>
                  <a:cubicBezTo>
                    <a:pt x="3728" y="558"/>
                    <a:pt x="2071" y="1412"/>
                    <a:pt x="610" y="2549"/>
                  </a:cubicBezTo>
                  <a:cubicBezTo>
                    <a:pt x="334" y="3539"/>
                    <a:pt x="131" y="4505"/>
                    <a:pt x="0" y="5433"/>
                  </a:cubicBezTo>
                  <a:cubicBezTo>
                    <a:pt x="1111" y="4631"/>
                    <a:pt x="2358" y="4025"/>
                    <a:pt x="3711" y="3626"/>
                  </a:cubicBezTo>
                  <a:cubicBezTo>
                    <a:pt x="4118" y="2644"/>
                    <a:pt x="4593" y="1665"/>
                    <a:pt x="5126" y="715"/>
                  </a:cubicBezTo>
                  <a:cubicBezTo>
                    <a:pt x="5257" y="481"/>
                    <a:pt x="5398" y="241"/>
                    <a:pt x="5541" y="0"/>
                  </a:cubicBezTo>
                  <a:close/>
                </a:path>
              </a:pathLst>
            </a:custGeom>
            <a:grpFill/>
            <a:ln w="12700" cap="flat">
              <a:noFill/>
              <a:prstDash val="solid"/>
              <a:miter lim="800000"/>
              <a:headEnd/>
              <a:tailEnd/>
            </a:ln>
          </p:spPr>
          <p:txBody>
            <a:bodyPr/>
            <a:lstStyle/>
            <a:p>
              <a:endParaRPr lang="en-US" sz="1800"/>
            </a:p>
          </p:txBody>
        </p:sp>
        <p:sp>
          <p:nvSpPr>
            <p:cNvPr id="55" name="Freeform 14"/>
            <p:cNvSpPr>
              <a:spLocks/>
            </p:cNvSpPr>
            <p:nvPr/>
          </p:nvSpPr>
          <p:spPr bwMode="auto">
            <a:xfrm>
              <a:off x="3291411" y="1172711"/>
              <a:ext cx="2218797" cy="1391940"/>
            </a:xfrm>
            <a:custGeom>
              <a:avLst/>
              <a:gdLst>
                <a:gd name="T0" fmla="*/ 1333864 w 9526"/>
                <a:gd name="T1" fmla="*/ 1755775 h 5971"/>
                <a:gd name="T2" fmla="*/ 2798763 w 9526"/>
                <a:gd name="T3" fmla="*/ 873624 h 5971"/>
                <a:gd name="T4" fmla="*/ 1132903 w 9526"/>
                <a:gd name="T5" fmla="*/ 0 h 5971"/>
                <a:gd name="T6" fmla="*/ 395752 w 9526"/>
                <a:gd name="T7" fmla="*/ 677492 h 5971"/>
                <a:gd name="T8" fmla="*/ 0 w 9526"/>
                <a:gd name="T9" fmla="*/ 1079753 h 5971"/>
                <a:gd name="T10" fmla="*/ 1333864 w 9526"/>
                <a:gd name="T11" fmla="*/ 1755775 h 59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526" h="5971">
                  <a:moveTo>
                    <a:pt x="4540" y="5971"/>
                  </a:moveTo>
                  <a:cubicBezTo>
                    <a:pt x="6209" y="4895"/>
                    <a:pt x="7884" y="3889"/>
                    <a:pt x="9526" y="2971"/>
                  </a:cubicBezTo>
                  <a:cubicBezTo>
                    <a:pt x="7815" y="1655"/>
                    <a:pt x="5911" y="655"/>
                    <a:pt x="3856" y="0"/>
                  </a:cubicBezTo>
                  <a:cubicBezTo>
                    <a:pt x="2977" y="762"/>
                    <a:pt x="2131" y="1536"/>
                    <a:pt x="1347" y="2304"/>
                  </a:cubicBezTo>
                  <a:cubicBezTo>
                    <a:pt x="893" y="2745"/>
                    <a:pt x="443" y="3206"/>
                    <a:pt x="0" y="3672"/>
                  </a:cubicBezTo>
                  <a:cubicBezTo>
                    <a:pt x="1620" y="4185"/>
                    <a:pt x="3145" y="4956"/>
                    <a:pt x="4540" y="5971"/>
                  </a:cubicBezTo>
                  <a:close/>
                </a:path>
              </a:pathLst>
            </a:custGeom>
            <a:grpFill/>
            <a:ln w="12700" cap="flat">
              <a:noFill/>
              <a:prstDash val="solid"/>
              <a:miter lim="800000"/>
              <a:headEnd/>
              <a:tailEnd/>
            </a:ln>
          </p:spPr>
          <p:txBody>
            <a:bodyPr/>
            <a:lstStyle/>
            <a:p>
              <a:endParaRPr lang="en-US" sz="1800"/>
            </a:p>
          </p:txBody>
        </p:sp>
        <p:sp>
          <p:nvSpPr>
            <p:cNvPr id="56" name="Freeform 15"/>
            <p:cNvSpPr>
              <a:spLocks/>
            </p:cNvSpPr>
            <p:nvPr/>
          </p:nvSpPr>
          <p:spPr bwMode="auto">
            <a:xfrm>
              <a:off x="2284583" y="2865440"/>
              <a:ext cx="3012932" cy="1603374"/>
            </a:xfrm>
            <a:custGeom>
              <a:avLst/>
              <a:gdLst>
                <a:gd name="T0" fmla="*/ 2617217 w 12931"/>
                <a:gd name="T1" fmla="*/ 2022475 h 6883"/>
                <a:gd name="T2" fmla="*/ 3756095 w 12931"/>
                <a:gd name="T3" fmla="*/ 1706307 h 6883"/>
                <a:gd name="T4" fmla="*/ 3800475 w 12931"/>
                <a:gd name="T5" fmla="*/ 1693085 h 6883"/>
                <a:gd name="T6" fmla="*/ 3784310 w 12931"/>
                <a:gd name="T7" fmla="*/ 1649597 h 6883"/>
                <a:gd name="T8" fmla="*/ 2963730 w 12931"/>
                <a:gd name="T9" fmla="*/ 333504 h 6883"/>
                <a:gd name="T10" fmla="*/ 2615747 w 12931"/>
                <a:gd name="T11" fmla="*/ 19687 h 6883"/>
                <a:gd name="T12" fmla="*/ 2590765 w 12931"/>
                <a:gd name="T13" fmla="*/ 0 h 6883"/>
                <a:gd name="T14" fmla="*/ 2564020 w 12931"/>
                <a:gd name="T15" fmla="*/ 17336 h 6883"/>
                <a:gd name="T16" fmla="*/ 1452768 w 12931"/>
                <a:gd name="T17" fmla="*/ 781311 h 6883"/>
                <a:gd name="T18" fmla="*/ 31448 w 12931"/>
                <a:gd name="T19" fmla="*/ 1862628 h 6883"/>
                <a:gd name="T20" fmla="*/ 0 w 12931"/>
                <a:gd name="T21" fmla="*/ 1887604 h 6883"/>
                <a:gd name="T22" fmla="*/ 22925 w 12931"/>
                <a:gd name="T23" fmla="*/ 1920808 h 6883"/>
                <a:gd name="T24" fmla="*/ 86408 w 12931"/>
                <a:gd name="T25" fmla="*/ 2022475 h 68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931" h="6883">
                  <a:moveTo>
                    <a:pt x="8905" y="6883"/>
                  </a:moveTo>
                  <a:cubicBezTo>
                    <a:pt x="10184" y="6550"/>
                    <a:pt x="11480" y="6191"/>
                    <a:pt x="12780" y="5807"/>
                  </a:cubicBezTo>
                  <a:cubicBezTo>
                    <a:pt x="12931" y="5762"/>
                    <a:pt x="12931" y="5762"/>
                    <a:pt x="12931" y="5762"/>
                  </a:cubicBezTo>
                  <a:cubicBezTo>
                    <a:pt x="12876" y="5614"/>
                    <a:pt x="12876" y="5614"/>
                    <a:pt x="12876" y="5614"/>
                  </a:cubicBezTo>
                  <a:cubicBezTo>
                    <a:pt x="12244" y="3910"/>
                    <a:pt x="11305" y="2403"/>
                    <a:pt x="10084" y="1135"/>
                  </a:cubicBezTo>
                  <a:cubicBezTo>
                    <a:pt x="9711" y="761"/>
                    <a:pt x="9312" y="402"/>
                    <a:pt x="8900" y="67"/>
                  </a:cubicBezTo>
                  <a:cubicBezTo>
                    <a:pt x="8815" y="0"/>
                    <a:pt x="8815" y="0"/>
                    <a:pt x="8815" y="0"/>
                  </a:cubicBezTo>
                  <a:cubicBezTo>
                    <a:pt x="8724" y="59"/>
                    <a:pt x="8724" y="59"/>
                    <a:pt x="8724" y="59"/>
                  </a:cubicBezTo>
                  <a:cubicBezTo>
                    <a:pt x="7459" y="889"/>
                    <a:pt x="6186" y="1764"/>
                    <a:pt x="4943" y="2659"/>
                  </a:cubicBezTo>
                  <a:cubicBezTo>
                    <a:pt x="3317" y="3830"/>
                    <a:pt x="1689" y="5068"/>
                    <a:pt x="107" y="6339"/>
                  </a:cubicBezTo>
                  <a:cubicBezTo>
                    <a:pt x="0" y="6424"/>
                    <a:pt x="0" y="6424"/>
                    <a:pt x="0" y="6424"/>
                  </a:cubicBezTo>
                  <a:cubicBezTo>
                    <a:pt x="78" y="6537"/>
                    <a:pt x="78" y="6537"/>
                    <a:pt x="78" y="6537"/>
                  </a:cubicBezTo>
                  <a:cubicBezTo>
                    <a:pt x="154" y="6650"/>
                    <a:pt x="226" y="6766"/>
                    <a:pt x="294" y="6883"/>
                  </a:cubicBezTo>
                </a:path>
              </a:pathLst>
            </a:custGeom>
            <a:grpFill/>
            <a:ln w="12700" cap="flat">
              <a:noFill/>
              <a:prstDash val="solid"/>
              <a:miter lim="800000"/>
              <a:headEnd/>
              <a:tailEnd/>
            </a:ln>
          </p:spPr>
          <p:txBody>
            <a:bodyPr/>
            <a:lstStyle/>
            <a:p>
              <a:endParaRPr lang="en-US" sz="1800"/>
            </a:p>
          </p:txBody>
        </p:sp>
        <p:sp>
          <p:nvSpPr>
            <p:cNvPr id="57" name="Freeform 16"/>
            <p:cNvSpPr>
              <a:spLocks/>
            </p:cNvSpPr>
            <p:nvPr/>
          </p:nvSpPr>
          <p:spPr bwMode="auto">
            <a:xfrm>
              <a:off x="5013087" y="4371906"/>
              <a:ext cx="366234" cy="96908"/>
            </a:xfrm>
            <a:custGeom>
              <a:avLst/>
              <a:gdLst>
                <a:gd name="T0" fmla="*/ 461963 w 1569"/>
                <a:gd name="T1" fmla="*/ 122238 h 420"/>
                <a:gd name="T2" fmla="*/ 438997 w 1569"/>
                <a:gd name="T3" fmla="*/ 41037 h 420"/>
                <a:gd name="T4" fmla="*/ 426631 w 1569"/>
                <a:gd name="T5" fmla="*/ 0 h 420"/>
                <a:gd name="T6" fmla="*/ 384822 w 1569"/>
                <a:gd name="T7" fmla="*/ 11933 h 420"/>
                <a:gd name="T8" fmla="*/ 0 w 1569"/>
                <a:gd name="T9" fmla="*/ 122238 h 4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9" h="420">
                  <a:moveTo>
                    <a:pt x="1569" y="420"/>
                  </a:moveTo>
                  <a:cubicBezTo>
                    <a:pt x="1544" y="326"/>
                    <a:pt x="1518" y="233"/>
                    <a:pt x="1491" y="141"/>
                  </a:cubicBezTo>
                  <a:cubicBezTo>
                    <a:pt x="1449" y="0"/>
                    <a:pt x="1449" y="0"/>
                    <a:pt x="1449" y="0"/>
                  </a:cubicBezTo>
                  <a:cubicBezTo>
                    <a:pt x="1307" y="41"/>
                    <a:pt x="1307" y="41"/>
                    <a:pt x="1307" y="41"/>
                  </a:cubicBezTo>
                  <a:cubicBezTo>
                    <a:pt x="870" y="170"/>
                    <a:pt x="435" y="296"/>
                    <a:pt x="0" y="420"/>
                  </a:cubicBezTo>
                </a:path>
              </a:pathLst>
            </a:custGeom>
            <a:grpFill/>
            <a:ln w="12700" cap="flat">
              <a:noFill/>
              <a:prstDash val="solid"/>
              <a:miter lim="800000"/>
              <a:headEnd/>
              <a:tailEnd/>
            </a:ln>
          </p:spPr>
          <p:txBody>
            <a:bodyPr/>
            <a:lstStyle/>
            <a:p>
              <a:endParaRPr lang="en-US" sz="1800"/>
            </a:p>
          </p:txBody>
        </p:sp>
        <p:sp>
          <p:nvSpPr>
            <p:cNvPr id="58" name="Freeform 17"/>
            <p:cNvSpPr>
              <a:spLocks/>
            </p:cNvSpPr>
            <p:nvPr/>
          </p:nvSpPr>
          <p:spPr bwMode="auto">
            <a:xfrm>
              <a:off x="1155678" y="2105285"/>
              <a:ext cx="1675110" cy="1770759"/>
            </a:xfrm>
            <a:custGeom>
              <a:avLst/>
              <a:gdLst>
                <a:gd name="T0" fmla="*/ 0 w 7189"/>
                <a:gd name="T1" fmla="*/ 2160423 h 7599"/>
                <a:gd name="T2" fmla="*/ 112570 w 7189"/>
                <a:gd name="T3" fmla="*/ 2157484 h 7599"/>
                <a:gd name="T4" fmla="*/ 561674 w 7189"/>
                <a:gd name="T5" fmla="*/ 2223325 h 7599"/>
                <a:gd name="T6" fmla="*/ 595474 w 7189"/>
                <a:gd name="T7" fmla="*/ 2233613 h 7599"/>
                <a:gd name="T8" fmla="*/ 612227 w 7189"/>
                <a:gd name="T9" fmla="*/ 2202162 h 7599"/>
                <a:gd name="T10" fmla="*/ 976977 w 7189"/>
                <a:gd name="T11" fmla="*/ 1578432 h 7599"/>
                <a:gd name="T12" fmla="*/ 2061822 w 7189"/>
                <a:gd name="T13" fmla="*/ 136974 h 7599"/>
                <a:gd name="T14" fmla="*/ 2112963 w 7189"/>
                <a:gd name="T15" fmla="*/ 78187 h 7599"/>
                <a:gd name="T16" fmla="*/ 2036251 w 7189"/>
                <a:gd name="T17" fmla="*/ 65548 h 7599"/>
                <a:gd name="T18" fmla="*/ 1197708 w 7189"/>
                <a:gd name="T19" fmla="*/ 11463 h 7599"/>
                <a:gd name="T20" fmla="*/ 466151 w 7189"/>
                <a:gd name="T21" fmla="*/ 113165 h 7599"/>
                <a:gd name="T22" fmla="*/ 444107 w 7189"/>
                <a:gd name="T23" fmla="*/ 118456 h 7599"/>
                <a:gd name="T24" fmla="*/ 435878 w 7189"/>
                <a:gd name="T25" fmla="*/ 139913 h 7599"/>
                <a:gd name="T26" fmla="*/ 64074 w 7189"/>
                <a:gd name="T27" fmla="*/ 1516411 h 7599"/>
                <a:gd name="T28" fmla="*/ 2351 w 7189"/>
                <a:gd name="T29" fmla="*/ 2113394 h 7599"/>
                <a:gd name="T30" fmla="*/ 0 w 7189"/>
                <a:gd name="T31" fmla="*/ 2160423 h 75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189" h="7599">
                  <a:moveTo>
                    <a:pt x="0" y="7350"/>
                  </a:moveTo>
                  <a:cubicBezTo>
                    <a:pt x="383" y="7340"/>
                    <a:pt x="383" y="7340"/>
                    <a:pt x="383" y="7340"/>
                  </a:cubicBezTo>
                  <a:cubicBezTo>
                    <a:pt x="898" y="7340"/>
                    <a:pt x="1413" y="7416"/>
                    <a:pt x="1911" y="7564"/>
                  </a:cubicBezTo>
                  <a:cubicBezTo>
                    <a:pt x="2026" y="7599"/>
                    <a:pt x="2026" y="7599"/>
                    <a:pt x="2026" y="7599"/>
                  </a:cubicBezTo>
                  <a:cubicBezTo>
                    <a:pt x="2083" y="7492"/>
                    <a:pt x="2083" y="7492"/>
                    <a:pt x="2083" y="7492"/>
                  </a:cubicBezTo>
                  <a:cubicBezTo>
                    <a:pt x="2458" y="6791"/>
                    <a:pt x="2875" y="6078"/>
                    <a:pt x="3324" y="5370"/>
                  </a:cubicBezTo>
                  <a:cubicBezTo>
                    <a:pt x="4365" y="3730"/>
                    <a:pt x="5608" y="2079"/>
                    <a:pt x="7015" y="466"/>
                  </a:cubicBezTo>
                  <a:cubicBezTo>
                    <a:pt x="7189" y="266"/>
                    <a:pt x="7189" y="266"/>
                    <a:pt x="7189" y="266"/>
                  </a:cubicBezTo>
                  <a:cubicBezTo>
                    <a:pt x="6928" y="223"/>
                    <a:pt x="6928" y="223"/>
                    <a:pt x="6928" y="223"/>
                  </a:cubicBezTo>
                  <a:cubicBezTo>
                    <a:pt x="5979" y="62"/>
                    <a:pt x="5019" y="0"/>
                    <a:pt x="4075" y="39"/>
                  </a:cubicBezTo>
                  <a:cubicBezTo>
                    <a:pt x="3227" y="73"/>
                    <a:pt x="2389" y="190"/>
                    <a:pt x="1586" y="385"/>
                  </a:cubicBezTo>
                  <a:cubicBezTo>
                    <a:pt x="1511" y="403"/>
                    <a:pt x="1511" y="403"/>
                    <a:pt x="1511" y="403"/>
                  </a:cubicBezTo>
                  <a:cubicBezTo>
                    <a:pt x="1483" y="476"/>
                    <a:pt x="1483" y="476"/>
                    <a:pt x="1483" y="476"/>
                  </a:cubicBezTo>
                  <a:cubicBezTo>
                    <a:pt x="885" y="2025"/>
                    <a:pt x="458" y="3602"/>
                    <a:pt x="218" y="5159"/>
                  </a:cubicBezTo>
                  <a:cubicBezTo>
                    <a:pt x="114" y="5835"/>
                    <a:pt x="44" y="6518"/>
                    <a:pt x="8" y="7190"/>
                  </a:cubicBezTo>
                  <a:lnTo>
                    <a:pt x="0" y="7350"/>
                  </a:lnTo>
                  <a:close/>
                </a:path>
              </a:pathLst>
            </a:custGeom>
            <a:grpFill/>
            <a:ln w="12700" cap="flat">
              <a:noFill/>
              <a:prstDash val="solid"/>
              <a:miter lim="800000"/>
              <a:headEnd/>
              <a:tailEnd/>
            </a:ln>
          </p:spPr>
          <p:txBody>
            <a:bodyPr/>
            <a:lstStyle/>
            <a:p>
              <a:endParaRPr lang="en-US" sz="1800"/>
            </a:p>
          </p:txBody>
        </p:sp>
        <p:sp>
          <p:nvSpPr>
            <p:cNvPr id="59" name="Freeform 18"/>
            <p:cNvSpPr>
              <a:spLocks/>
            </p:cNvSpPr>
            <p:nvPr/>
          </p:nvSpPr>
          <p:spPr bwMode="auto">
            <a:xfrm>
              <a:off x="1719502" y="942399"/>
              <a:ext cx="2095461" cy="992984"/>
            </a:xfrm>
            <a:custGeom>
              <a:avLst/>
              <a:gdLst>
                <a:gd name="T0" fmla="*/ 2643188 w 8991"/>
                <a:gd name="T1" fmla="*/ 165928 h 4265"/>
                <a:gd name="T2" fmla="*/ 614715 w 8991"/>
                <a:gd name="T3" fmla="*/ 117765 h 4265"/>
                <a:gd name="T4" fmla="*/ 281634 w 8991"/>
                <a:gd name="T5" fmla="*/ 659014 h 4265"/>
                <a:gd name="T6" fmla="*/ 0 w 8991"/>
                <a:gd name="T7" fmla="*/ 1212891 h 4265"/>
                <a:gd name="T8" fmla="*/ 474486 w 8991"/>
                <a:gd name="T9" fmla="*/ 1163553 h 4265"/>
                <a:gd name="T10" fmla="*/ 1535172 w 8991"/>
                <a:gd name="T11" fmla="*/ 1252538 h 4265"/>
                <a:gd name="T12" fmla="*/ 2088151 w 8991"/>
                <a:gd name="T13" fmla="*/ 682802 h 4265"/>
                <a:gd name="T14" fmla="*/ 2643188 w 8991"/>
                <a:gd name="T15" fmla="*/ 165928 h 42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991" h="4265">
                  <a:moveTo>
                    <a:pt x="8991" y="565"/>
                  </a:moveTo>
                  <a:cubicBezTo>
                    <a:pt x="6703" y="60"/>
                    <a:pt x="4329" y="0"/>
                    <a:pt x="2091" y="401"/>
                  </a:cubicBezTo>
                  <a:cubicBezTo>
                    <a:pt x="1684" y="1013"/>
                    <a:pt x="1303" y="1632"/>
                    <a:pt x="958" y="2244"/>
                  </a:cubicBezTo>
                  <a:cubicBezTo>
                    <a:pt x="611" y="2859"/>
                    <a:pt x="294" y="3493"/>
                    <a:pt x="0" y="4130"/>
                  </a:cubicBezTo>
                  <a:cubicBezTo>
                    <a:pt x="531" y="4046"/>
                    <a:pt x="1071" y="3985"/>
                    <a:pt x="1614" y="3962"/>
                  </a:cubicBezTo>
                  <a:cubicBezTo>
                    <a:pt x="2813" y="3914"/>
                    <a:pt x="4025" y="4017"/>
                    <a:pt x="5222" y="4265"/>
                  </a:cubicBezTo>
                  <a:cubicBezTo>
                    <a:pt x="5825" y="3611"/>
                    <a:pt x="6457" y="2958"/>
                    <a:pt x="7103" y="2325"/>
                  </a:cubicBezTo>
                  <a:cubicBezTo>
                    <a:pt x="7694" y="1747"/>
                    <a:pt x="8328" y="1156"/>
                    <a:pt x="8991" y="565"/>
                  </a:cubicBezTo>
                  <a:close/>
                </a:path>
              </a:pathLst>
            </a:custGeom>
            <a:grpFill/>
            <a:ln w="12700" cap="flat">
              <a:noFill/>
              <a:prstDash val="solid"/>
              <a:miter lim="800000"/>
              <a:headEnd/>
              <a:tailEnd/>
            </a:ln>
          </p:spPr>
          <p:txBody>
            <a:bodyPr/>
            <a:lstStyle/>
            <a:p>
              <a:endParaRPr lang="en-US" sz="1800"/>
            </a:p>
          </p:txBody>
        </p:sp>
        <p:sp>
          <p:nvSpPr>
            <p:cNvPr id="60" name="Freeform 19"/>
            <p:cNvSpPr>
              <a:spLocks/>
            </p:cNvSpPr>
            <p:nvPr/>
          </p:nvSpPr>
          <p:spPr bwMode="auto">
            <a:xfrm>
              <a:off x="333854" y="2256310"/>
              <a:ext cx="976623" cy="1784603"/>
            </a:xfrm>
            <a:custGeom>
              <a:avLst/>
              <a:gdLst>
                <a:gd name="T0" fmla="*/ 222324 w 4189"/>
                <a:gd name="T1" fmla="*/ 2199080 h 7663"/>
                <a:gd name="T2" fmla="*/ 240557 w 4189"/>
                <a:gd name="T3" fmla="*/ 2251075 h 7663"/>
                <a:gd name="T4" fmla="*/ 286728 w 4189"/>
                <a:gd name="T5" fmla="*/ 2221405 h 7663"/>
                <a:gd name="T6" fmla="*/ 796956 w 4189"/>
                <a:gd name="T7" fmla="*/ 2006374 h 7663"/>
                <a:gd name="T8" fmla="*/ 829305 w 4189"/>
                <a:gd name="T9" fmla="*/ 1999030 h 7663"/>
                <a:gd name="T10" fmla="*/ 830775 w 4189"/>
                <a:gd name="T11" fmla="*/ 1966129 h 7663"/>
                <a:gd name="T12" fmla="*/ 894885 w 4189"/>
                <a:gd name="T13" fmla="*/ 1311340 h 7663"/>
                <a:gd name="T14" fmla="*/ 1201904 w 4189"/>
                <a:gd name="T15" fmla="*/ 86365 h 7663"/>
                <a:gd name="T16" fmla="*/ 1231900 w 4189"/>
                <a:gd name="T17" fmla="*/ 0 h 7663"/>
                <a:gd name="T18" fmla="*/ 1146323 w 4189"/>
                <a:gd name="T19" fmla="*/ 31138 h 7663"/>
                <a:gd name="T20" fmla="*/ 33231 w 4189"/>
                <a:gd name="T21" fmla="*/ 705609 h 7663"/>
                <a:gd name="T22" fmla="*/ 20292 w 4189"/>
                <a:gd name="T23" fmla="*/ 717653 h 7663"/>
                <a:gd name="T24" fmla="*/ 19703 w 4189"/>
                <a:gd name="T25" fmla="*/ 735572 h 7663"/>
                <a:gd name="T26" fmla="*/ 222324 w 4189"/>
                <a:gd name="T27" fmla="*/ 2199080 h 76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89" h="7663">
                  <a:moveTo>
                    <a:pt x="756" y="7486"/>
                  </a:moveTo>
                  <a:cubicBezTo>
                    <a:pt x="818" y="7663"/>
                    <a:pt x="818" y="7663"/>
                    <a:pt x="818" y="7663"/>
                  </a:cubicBezTo>
                  <a:cubicBezTo>
                    <a:pt x="975" y="7562"/>
                    <a:pt x="975" y="7562"/>
                    <a:pt x="975" y="7562"/>
                  </a:cubicBezTo>
                  <a:cubicBezTo>
                    <a:pt x="1511" y="7217"/>
                    <a:pt x="2095" y="6971"/>
                    <a:pt x="2710" y="6830"/>
                  </a:cubicBezTo>
                  <a:cubicBezTo>
                    <a:pt x="2820" y="6805"/>
                    <a:pt x="2820" y="6805"/>
                    <a:pt x="2820" y="6805"/>
                  </a:cubicBezTo>
                  <a:cubicBezTo>
                    <a:pt x="2825" y="6693"/>
                    <a:pt x="2825" y="6693"/>
                    <a:pt x="2825" y="6693"/>
                  </a:cubicBezTo>
                  <a:cubicBezTo>
                    <a:pt x="2857" y="5957"/>
                    <a:pt x="2931" y="5208"/>
                    <a:pt x="3043" y="4464"/>
                  </a:cubicBezTo>
                  <a:cubicBezTo>
                    <a:pt x="3252" y="3078"/>
                    <a:pt x="3603" y="1674"/>
                    <a:pt x="4087" y="294"/>
                  </a:cubicBezTo>
                  <a:cubicBezTo>
                    <a:pt x="4189" y="0"/>
                    <a:pt x="4189" y="0"/>
                    <a:pt x="4189" y="0"/>
                  </a:cubicBezTo>
                  <a:cubicBezTo>
                    <a:pt x="3898" y="106"/>
                    <a:pt x="3898" y="106"/>
                    <a:pt x="3898" y="106"/>
                  </a:cubicBezTo>
                  <a:cubicBezTo>
                    <a:pt x="2467" y="621"/>
                    <a:pt x="1194" y="1394"/>
                    <a:pt x="113" y="2402"/>
                  </a:cubicBezTo>
                  <a:cubicBezTo>
                    <a:pt x="69" y="2443"/>
                    <a:pt x="69" y="2443"/>
                    <a:pt x="69" y="2443"/>
                  </a:cubicBezTo>
                  <a:cubicBezTo>
                    <a:pt x="67" y="2504"/>
                    <a:pt x="67" y="2504"/>
                    <a:pt x="67" y="2504"/>
                  </a:cubicBezTo>
                  <a:cubicBezTo>
                    <a:pt x="0" y="4311"/>
                    <a:pt x="232" y="5986"/>
                    <a:pt x="756" y="7486"/>
                  </a:cubicBezTo>
                  <a:close/>
                </a:path>
              </a:pathLst>
            </a:custGeom>
            <a:grpFill/>
            <a:ln w="12700" cap="flat">
              <a:noFill/>
              <a:prstDash val="solid"/>
              <a:miter lim="800000"/>
              <a:headEnd/>
              <a:tailEnd/>
            </a:ln>
          </p:spPr>
          <p:txBody>
            <a:bodyPr/>
            <a:lstStyle/>
            <a:p>
              <a:endParaRPr lang="en-US" sz="1800"/>
            </a:p>
          </p:txBody>
        </p:sp>
      </p:grpSp>
    </p:spTree>
    <p:extLst>
      <p:ext uri="{BB962C8B-B14F-4D97-AF65-F5344CB8AC3E}">
        <p14:creationId xmlns:p14="http://schemas.microsoft.com/office/powerpoint/2010/main" val="2829570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4 Image Slide - Turquoise Tint">
    <p:spTree>
      <p:nvGrpSpPr>
        <p:cNvPr id="1" name=""/>
        <p:cNvGrpSpPr/>
        <p:nvPr/>
      </p:nvGrpSpPr>
      <p:grpSpPr>
        <a:xfrm>
          <a:off x="0" y="0"/>
          <a:ext cx="0" cy="0"/>
          <a:chOff x="0" y="0"/>
          <a:chExt cx="0" cy="0"/>
        </a:xfrm>
      </p:grpSpPr>
      <p:sp>
        <p:nvSpPr>
          <p:cNvPr id="18" name="Rectangle 17"/>
          <p:cNvSpPr/>
          <p:nvPr/>
        </p:nvSpPr>
        <p:spPr>
          <a:xfrm>
            <a:off x="457200" y="2956722"/>
            <a:ext cx="3034680" cy="1620000"/>
          </a:xfrm>
          <a:prstGeom prst="rect">
            <a:avLst/>
          </a:prstGeom>
          <a:solidFill>
            <a:srgbClr val="C6E8E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FFFFFF"/>
              </a:solidFill>
            </a:endParaRPr>
          </a:p>
        </p:txBody>
      </p:sp>
      <p:sp>
        <p:nvSpPr>
          <p:cNvPr id="4" name="Rectangle 3"/>
          <p:cNvSpPr/>
          <p:nvPr/>
        </p:nvSpPr>
        <p:spPr>
          <a:xfrm>
            <a:off x="457200" y="1193400"/>
            <a:ext cx="3034680" cy="1620000"/>
          </a:xfrm>
          <a:prstGeom prst="rect">
            <a:avLst/>
          </a:prstGeom>
          <a:solidFill>
            <a:srgbClr val="C6E8E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FFFFFF"/>
              </a:solidFill>
            </a:endParaRPr>
          </a:p>
        </p:txBody>
      </p:sp>
      <p:sp>
        <p:nvSpPr>
          <p:cNvPr id="3" name="Content Placeholder 2"/>
          <p:cNvSpPr>
            <a:spLocks noGrp="1"/>
          </p:cNvSpPr>
          <p:nvPr>
            <p:ph sz="half" idx="1"/>
          </p:nvPr>
        </p:nvSpPr>
        <p:spPr>
          <a:xfrm>
            <a:off x="457200" y="1194597"/>
            <a:ext cx="3012898" cy="1593000"/>
          </a:xfrm>
          <a:prstGeom prst="rect">
            <a:avLst/>
          </a:prstGeom>
          <a:noFill/>
        </p:spPr>
        <p:txBody>
          <a:bodyPr lIns="180000" tIns="180000" rIns="180000" bIns="180000"/>
          <a:lstStyle>
            <a:lvl1pPr>
              <a:defRPr sz="900"/>
            </a:lvl1pPr>
            <a:lvl2pPr>
              <a:defRPr sz="788"/>
            </a:lvl2pPr>
            <a:lvl3pPr>
              <a:defRPr sz="788"/>
            </a:lvl3pPr>
            <a:lvl4pPr>
              <a:defRPr sz="788"/>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57200" y="363071"/>
            <a:ext cx="8229600" cy="657225"/>
          </a:xfrm>
          <a:prstGeom prst="rect">
            <a:avLst/>
          </a:prstGeom>
        </p:spPr>
        <p:txBody>
          <a:bodyPr/>
          <a:lstStyle/>
          <a:p>
            <a:r>
              <a:rPr lang="en-US"/>
              <a:t>Click to edit Master title style</a:t>
            </a:r>
            <a:endParaRPr lang="en-GB"/>
          </a:p>
        </p:txBody>
      </p:sp>
      <p:sp>
        <p:nvSpPr>
          <p:cNvPr id="8" name="Date Placeholder 7"/>
          <p:cNvSpPr>
            <a:spLocks noGrp="1"/>
          </p:cNvSpPr>
          <p:nvPr>
            <p:ph type="dt" sz="half" idx="15"/>
          </p:nvPr>
        </p:nvSpPr>
        <p:spPr>
          <a:xfrm>
            <a:off x="6667977" y="4829045"/>
            <a:ext cx="1922623" cy="185867"/>
          </a:xfrm>
          <a:prstGeom prst="rect">
            <a:avLst/>
          </a:prstGeom>
        </p:spPr>
        <p:txBody>
          <a:bodyPr/>
          <a:lstStyle/>
          <a:p>
            <a:fld id="{738C5A29-C71F-C644-99AE-0362BC374110}" type="datetimeFigureOut">
              <a:rPr lang="en-US" smtClean="0"/>
              <a:pPr/>
              <a:t>10/17/25</a:t>
            </a:fld>
            <a:endParaRPr lang="en-US"/>
          </a:p>
        </p:txBody>
      </p:sp>
      <p:sp>
        <p:nvSpPr>
          <p:cNvPr id="10" name="Footer Placeholder 9"/>
          <p:cNvSpPr>
            <a:spLocks noGrp="1"/>
          </p:cNvSpPr>
          <p:nvPr>
            <p:ph type="ftr" sz="quarter" idx="16"/>
          </p:nvPr>
        </p:nvSpPr>
        <p:spPr>
          <a:xfrm>
            <a:off x="3124200" y="4829045"/>
            <a:ext cx="2743200" cy="185867"/>
          </a:xfrm>
          <a:prstGeom prst="rect">
            <a:avLst/>
          </a:prstGeom>
        </p:spPr>
        <p:txBody>
          <a:bodyPr/>
          <a:lstStyle/>
          <a:p>
            <a:endParaRPr lang="en-US"/>
          </a:p>
        </p:txBody>
      </p:sp>
      <p:sp>
        <p:nvSpPr>
          <p:cNvPr id="11" name="Slide Number Placeholder 10"/>
          <p:cNvSpPr>
            <a:spLocks noGrp="1"/>
          </p:cNvSpPr>
          <p:nvPr>
            <p:ph type="sldNum" sz="quarter" idx="17"/>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12" name="Picture Placeholder 5"/>
          <p:cNvSpPr>
            <a:spLocks noGrp="1"/>
          </p:cNvSpPr>
          <p:nvPr>
            <p:ph type="pic" sz="quarter" idx="19"/>
          </p:nvPr>
        </p:nvSpPr>
        <p:spPr>
          <a:xfrm>
            <a:off x="3581356" y="1342272"/>
            <a:ext cx="2466000" cy="1296000"/>
          </a:xfrm>
          <a:prstGeom prst="rect">
            <a:avLst/>
          </a:prstGeom>
        </p:spPr>
        <p:txBody>
          <a:bodyPr/>
          <a:lstStyle/>
          <a:p>
            <a:r>
              <a:rPr lang="en-US"/>
              <a:t>Click icon to add picture</a:t>
            </a:r>
            <a:endParaRPr lang="en-GB"/>
          </a:p>
        </p:txBody>
      </p:sp>
      <p:sp>
        <p:nvSpPr>
          <p:cNvPr id="13" name="Picture Placeholder 5"/>
          <p:cNvSpPr>
            <a:spLocks noGrp="1"/>
          </p:cNvSpPr>
          <p:nvPr>
            <p:ph type="pic" sz="quarter" idx="20"/>
          </p:nvPr>
        </p:nvSpPr>
        <p:spPr>
          <a:xfrm>
            <a:off x="6210456" y="1342272"/>
            <a:ext cx="2466000" cy="1296000"/>
          </a:xfrm>
          <a:prstGeom prst="rect">
            <a:avLst/>
          </a:prstGeom>
        </p:spPr>
        <p:txBody>
          <a:bodyPr/>
          <a:lstStyle/>
          <a:p>
            <a:r>
              <a:rPr lang="en-US"/>
              <a:t>Click icon to add picture</a:t>
            </a:r>
            <a:endParaRPr lang="en-GB"/>
          </a:p>
        </p:txBody>
      </p:sp>
      <p:sp>
        <p:nvSpPr>
          <p:cNvPr id="15" name="Content Placeholder 2"/>
          <p:cNvSpPr>
            <a:spLocks noGrp="1"/>
          </p:cNvSpPr>
          <p:nvPr>
            <p:ph sz="half" idx="21"/>
          </p:nvPr>
        </p:nvSpPr>
        <p:spPr>
          <a:xfrm>
            <a:off x="457200" y="2956722"/>
            <a:ext cx="3012898" cy="1593000"/>
          </a:xfrm>
          <a:prstGeom prst="rect">
            <a:avLst/>
          </a:prstGeom>
          <a:noFill/>
        </p:spPr>
        <p:txBody>
          <a:bodyPr lIns="180000" tIns="180000" rIns="180000" bIns="180000"/>
          <a:lstStyle>
            <a:lvl1pPr>
              <a:defRPr sz="900"/>
            </a:lvl1pPr>
            <a:lvl2pPr>
              <a:defRPr sz="788"/>
            </a:lvl2pPr>
            <a:lvl3pPr>
              <a:defRPr sz="788"/>
            </a:lvl3pPr>
            <a:lvl4pPr>
              <a:defRPr sz="788"/>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Picture Placeholder 5"/>
          <p:cNvSpPr>
            <a:spLocks noGrp="1"/>
          </p:cNvSpPr>
          <p:nvPr>
            <p:ph type="pic" sz="quarter" idx="22"/>
          </p:nvPr>
        </p:nvSpPr>
        <p:spPr>
          <a:xfrm>
            <a:off x="3599084" y="3165816"/>
            <a:ext cx="2466000" cy="1296000"/>
          </a:xfrm>
          <a:prstGeom prst="rect">
            <a:avLst/>
          </a:prstGeom>
        </p:spPr>
        <p:txBody>
          <a:bodyPr/>
          <a:lstStyle/>
          <a:p>
            <a:r>
              <a:rPr lang="en-US"/>
              <a:t>Click icon to add picture</a:t>
            </a:r>
            <a:endParaRPr lang="en-GB"/>
          </a:p>
        </p:txBody>
      </p:sp>
      <p:sp>
        <p:nvSpPr>
          <p:cNvPr id="17" name="Picture Placeholder 5"/>
          <p:cNvSpPr>
            <a:spLocks noGrp="1"/>
          </p:cNvSpPr>
          <p:nvPr>
            <p:ph type="pic" sz="quarter" idx="23"/>
          </p:nvPr>
        </p:nvSpPr>
        <p:spPr>
          <a:xfrm>
            <a:off x="6228184" y="3165816"/>
            <a:ext cx="2466000" cy="1296000"/>
          </a:xfrm>
          <a:prstGeom prst="rect">
            <a:avLst/>
          </a:prstGeom>
        </p:spPr>
        <p:txBody>
          <a:bodyPr/>
          <a:lstStyle/>
          <a:p>
            <a:r>
              <a:rPr lang="en-US"/>
              <a:t>Click icon to add picture</a:t>
            </a:r>
            <a:endParaRPr lang="en-GB"/>
          </a:p>
        </p:txBody>
      </p:sp>
      <p:sp>
        <p:nvSpPr>
          <p:cNvPr id="14" name="Subtitle 2"/>
          <p:cNvSpPr>
            <a:spLocks noGrp="1"/>
          </p:cNvSpPr>
          <p:nvPr>
            <p:ph type="subTitle" idx="18"/>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pPr lvl="0"/>
            <a:r>
              <a:rPr lang="en-US"/>
              <a:t>Click to edit Master subtitle style</a:t>
            </a:r>
            <a:endParaRPr lang="en-GB"/>
          </a:p>
        </p:txBody>
      </p:sp>
    </p:spTree>
    <p:extLst>
      <p:ext uri="{BB962C8B-B14F-4D97-AF65-F5344CB8AC3E}">
        <p14:creationId xmlns:p14="http://schemas.microsoft.com/office/powerpoint/2010/main" val="35752691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4 Image Slide - Navy Tint">
    <p:spTree>
      <p:nvGrpSpPr>
        <p:cNvPr id="1" name=""/>
        <p:cNvGrpSpPr/>
        <p:nvPr/>
      </p:nvGrpSpPr>
      <p:grpSpPr>
        <a:xfrm>
          <a:off x="0" y="0"/>
          <a:ext cx="0" cy="0"/>
          <a:chOff x="0" y="0"/>
          <a:chExt cx="0" cy="0"/>
        </a:xfrm>
      </p:grpSpPr>
      <p:sp>
        <p:nvSpPr>
          <p:cNvPr id="18" name="Rectangle 17"/>
          <p:cNvSpPr/>
          <p:nvPr/>
        </p:nvSpPr>
        <p:spPr>
          <a:xfrm>
            <a:off x="457200" y="2956722"/>
            <a:ext cx="3034680" cy="1620000"/>
          </a:xfrm>
          <a:prstGeom prst="rect">
            <a:avLst/>
          </a:prstGeom>
          <a:solidFill>
            <a:srgbClr val="B5CBDF">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FFFFFF"/>
              </a:solidFill>
            </a:endParaRPr>
          </a:p>
        </p:txBody>
      </p:sp>
      <p:sp>
        <p:nvSpPr>
          <p:cNvPr id="4" name="Rectangle 3"/>
          <p:cNvSpPr/>
          <p:nvPr/>
        </p:nvSpPr>
        <p:spPr>
          <a:xfrm>
            <a:off x="457200" y="1193400"/>
            <a:ext cx="3034680" cy="1620000"/>
          </a:xfrm>
          <a:prstGeom prst="rect">
            <a:avLst/>
          </a:prstGeom>
          <a:solidFill>
            <a:srgbClr val="B5CBDF">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FFFFFF"/>
              </a:solidFill>
            </a:endParaRPr>
          </a:p>
        </p:txBody>
      </p:sp>
      <p:sp>
        <p:nvSpPr>
          <p:cNvPr id="3" name="Content Placeholder 2"/>
          <p:cNvSpPr>
            <a:spLocks noGrp="1"/>
          </p:cNvSpPr>
          <p:nvPr>
            <p:ph sz="half" idx="1"/>
          </p:nvPr>
        </p:nvSpPr>
        <p:spPr>
          <a:xfrm>
            <a:off x="457200" y="1194597"/>
            <a:ext cx="3012898" cy="1593000"/>
          </a:xfrm>
          <a:prstGeom prst="rect">
            <a:avLst/>
          </a:prstGeom>
          <a:noFill/>
        </p:spPr>
        <p:txBody>
          <a:bodyPr lIns="180000" tIns="180000" rIns="180000" bIns="180000"/>
          <a:lstStyle>
            <a:lvl1pPr>
              <a:defRPr sz="900"/>
            </a:lvl1pPr>
            <a:lvl2pPr>
              <a:defRPr sz="788"/>
            </a:lvl2pPr>
            <a:lvl3pPr>
              <a:defRPr sz="788"/>
            </a:lvl3pPr>
            <a:lvl4pPr>
              <a:defRPr sz="788"/>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57200" y="363071"/>
            <a:ext cx="8229600" cy="657225"/>
          </a:xfrm>
          <a:prstGeom prst="rect">
            <a:avLst/>
          </a:prstGeom>
        </p:spPr>
        <p:txBody>
          <a:bodyPr/>
          <a:lstStyle/>
          <a:p>
            <a:r>
              <a:rPr lang="en-US"/>
              <a:t>Click to edit Master title style</a:t>
            </a:r>
            <a:endParaRPr lang="en-GB"/>
          </a:p>
        </p:txBody>
      </p:sp>
      <p:sp>
        <p:nvSpPr>
          <p:cNvPr id="8" name="Date Placeholder 7"/>
          <p:cNvSpPr>
            <a:spLocks noGrp="1"/>
          </p:cNvSpPr>
          <p:nvPr>
            <p:ph type="dt" sz="half" idx="15"/>
          </p:nvPr>
        </p:nvSpPr>
        <p:spPr>
          <a:xfrm>
            <a:off x="6667977" y="4829045"/>
            <a:ext cx="1922623" cy="185867"/>
          </a:xfrm>
          <a:prstGeom prst="rect">
            <a:avLst/>
          </a:prstGeom>
        </p:spPr>
        <p:txBody>
          <a:bodyPr/>
          <a:lstStyle/>
          <a:p>
            <a:fld id="{738C5A29-C71F-C644-99AE-0362BC374110}" type="datetimeFigureOut">
              <a:rPr lang="en-US" smtClean="0"/>
              <a:pPr/>
              <a:t>10/17/25</a:t>
            </a:fld>
            <a:endParaRPr lang="en-US"/>
          </a:p>
        </p:txBody>
      </p:sp>
      <p:sp>
        <p:nvSpPr>
          <p:cNvPr id="10" name="Footer Placeholder 9"/>
          <p:cNvSpPr>
            <a:spLocks noGrp="1"/>
          </p:cNvSpPr>
          <p:nvPr>
            <p:ph type="ftr" sz="quarter" idx="16"/>
          </p:nvPr>
        </p:nvSpPr>
        <p:spPr>
          <a:xfrm>
            <a:off x="3124200" y="4829045"/>
            <a:ext cx="2743200" cy="185867"/>
          </a:xfrm>
          <a:prstGeom prst="rect">
            <a:avLst/>
          </a:prstGeom>
        </p:spPr>
        <p:txBody>
          <a:bodyPr/>
          <a:lstStyle/>
          <a:p>
            <a:endParaRPr lang="en-US"/>
          </a:p>
        </p:txBody>
      </p:sp>
      <p:sp>
        <p:nvSpPr>
          <p:cNvPr id="11" name="Slide Number Placeholder 10"/>
          <p:cNvSpPr>
            <a:spLocks noGrp="1"/>
          </p:cNvSpPr>
          <p:nvPr>
            <p:ph type="sldNum" sz="quarter" idx="17"/>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12" name="Picture Placeholder 5"/>
          <p:cNvSpPr>
            <a:spLocks noGrp="1"/>
          </p:cNvSpPr>
          <p:nvPr>
            <p:ph type="pic" sz="quarter" idx="19"/>
          </p:nvPr>
        </p:nvSpPr>
        <p:spPr>
          <a:xfrm>
            <a:off x="3581356" y="1342272"/>
            <a:ext cx="2466000" cy="1296000"/>
          </a:xfrm>
          <a:prstGeom prst="rect">
            <a:avLst/>
          </a:prstGeom>
        </p:spPr>
        <p:txBody>
          <a:bodyPr/>
          <a:lstStyle/>
          <a:p>
            <a:r>
              <a:rPr lang="en-US"/>
              <a:t>Click icon to add picture</a:t>
            </a:r>
            <a:endParaRPr lang="en-GB"/>
          </a:p>
        </p:txBody>
      </p:sp>
      <p:sp>
        <p:nvSpPr>
          <p:cNvPr id="13" name="Picture Placeholder 5"/>
          <p:cNvSpPr>
            <a:spLocks noGrp="1"/>
          </p:cNvSpPr>
          <p:nvPr>
            <p:ph type="pic" sz="quarter" idx="20"/>
          </p:nvPr>
        </p:nvSpPr>
        <p:spPr>
          <a:xfrm>
            <a:off x="6210456" y="1342272"/>
            <a:ext cx="2466000" cy="1296000"/>
          </a:xfrm>
          <a:prstGeom prst="rect">
            <a:avLst/>
          </a:prstGeom>
        </p:spPr>
        <p:txBody>
          <a:bodyPr/>
          <a:lstStyle/>
          <a:p>
            <a:r>
              <a:rPr lang="en-US"/>
              <a:t>Click icon to add picture</a:t>
            </a:r>
            <a:endParaRPr lang="en-GB"/>
          </a:p>
        </p:txBody>
      </p:sp>
      <p:sp>
        <p:nvSpPr>
          <p:cNvPr id="15" name="Content Placeholder 2"/>
          <p:cNvSpPr>
            <a:spLocks noGrp="1"/>
          </p:cNvSpPr>
          <p:nvPr>
            <p:ph sz="half" idx="21"/>
          </p:nvPr>
        </p:nvSpPr>
        <p:spPr>
          <a:xfrm>
            <a:off x="457200" y="2956722"/>
            <a:ext cx="3012898" cy="1593000"/>
          </a:xfrm>
          <a:prstGeom prst="rect">
            <a:avLst/>
          </a:prstGeom>
          <a:noFill/>
        </p:spPr>
        <p:txBody>
          <a:bodyPr lIns="180000" tIns="180000" rIns="180000" bIns="180000"/>
          <a:lstStyle>
            <a:lvl1pPr>
              <a:defRPr sz="900"/>
            </a:lvl1pPr>
            <a:lvl2pPr>
              <a:defRPr sz="788"/>
            </a:lvl2pPr>
            <a:lvl3pPr>
              <a:defRPr sz="788"/>
            </a:lvl3pPr>
            <a:lvl4pPr>
              <a:defRPr sz="788"/>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Picture Placeholder 5"/>
          <p:cNvSpPr>
            <a:spLocks noGrp="1"/>
          </p:cNvSpPr>
          <p:nvPr>
            <p:ph type="pic" sz="quarter" idx="22"/>
          </p:nvPr>
        </p:nvSpPr>
        <p:spPr>
          <a:xfrm>
            <a:off x="3599084" y="3165816"/>
            <a:ext cx="2466000" cy="1296000"/>
          </a:xfrm>
          <a:prstGeom prst="rect">
            <a:avLst/>
          </a:prstGeom>
        </p:spPr>
        <p:txBody>
          <a:bodyPr/>
          <a:lstStyle/>
          <a:p>
            <a:r>
              <a:rPr lang="en-US"/>
              <a:t>Click icon to add picture</a:t>
            </a:r>
            <a:endParaRPr lang="en-GB"/>
          </a:p>
        </p:txBody>
      </p:sp>
      <p:sp>
        <p:nvSpPr>
          <p:cNvPr id="17" name="Picture Placeholder 5"/>
          <p:cNvSpPr>
            <a:spLocks noGrp="1"/>
          </p:cNvSpPr>
          <p:nvPr>
            <p:ph type="pic" sz="quarter" idx="23"/>
          </p:nvPr>
        </p:nvSpPr>
        <p:spPr>
          <a:xfrm>
            <a:off x="6228184" y="3165816"/>
            <a:ext cx="2466000" cy="1296000"/>
          </a:xfrm>
          <a:prstGeom prst="rect">
            <a:avLst/>
          </a:prstGeom>
        </p:spPr>
        <p:txBody>
          <a:bodyPr/>
          <a:lstStyle/>
          <a:p>
            <a:r>
              <a:rPr lang="en-US"/>
              <a:t>Click icon to add picture</a:t>
            </a:r>
            <a:endParaRPr lang="en-GB"/>
          </a:p>
        </p:txBody>
      </p:sp>
      <p:sp>
        <p:nvSpPr>
          <p:cNvPr id="14" name="Subtitle 2"/>
          <p:cNvSpPr>
            <a:spLocks noGrp="1"/>
          </p:cNvSpPr>
          <p:nvPr>
            <p:ph type="subTitle" idx="18"/>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pPr lvl="0"/>
            <a:r>
              <a:rPr lang="en-US"/>
              <a:t>Click to edit Master subtitle style</a:t>
            </a:r>
            <a:endParaRPr lang="en-GB"/>
          </a:p>
        </p:txBody>
      </p:sp>
    </p:spTree>
    <p:extLst>
      <p:ext uri="{BB962C8B-B14F-4D97-AF65-F5344CB8AC3E}">
        <p14:creationId xmlns:p14="http://schemas.microsoft.com/office/powerpoint/2010/main" val="27694562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4 Image Slide - Grey Tint">
    <p:spTree>
      <p:nvGrpSpPr>
        <p:cNvPr id="1" name=""/>
        <p:cNvGrpSpPr/>
        <p:nvPr/>
      </p:nvGrpSpPr>
      <p:grpSpPr>
        <a:xfrm>
          <a:off x="0" y="0"/>
          <a:ext cx="0" cy="0"/>
          <a:chOff x="0" y="0"/>
          <a:chExt cx="0" cy="0"/>
        </a:xfrm>
      </p:grpSpPr>
      <p:sp>
        <p:nvSpPr>
          <p:cNvPr id="18" name="Rectangle 17"/>
          <p:cNvSpPr/>
          <p:nvPr/>
        </p:nvSpPr>
        <p:spPr>
          <a:xfrm>
            <a:off x="457200" y="2956722"/>
            <a:ext cx="3034680" cy="1620000"/>
          </a:xfrm>
          <a:prstGeom prst="rect">
            <a:avLst/>
          </a:prstGeom>
          <a:solidFill>
            <a:srgbClr val="E1E6E3">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FFFFFF"/>
              </a:solidFill>
            </a:endParaRPr>
          </a:p>
        </p:txBody>
      </p:sp>
      <p:sp>
        <p:nvSpPr>
          <p:cNvPr id="4" name="Rectangle 3"/>
          <p:cNvSpPr/>
          <p:nvPr/>
        </p:nvSpPr>
        <p:spPr>
          <a:xfrm>
            <a:off x="457200" y="1193400"/>
            <a:ext cx="3034680" cy="1620000"/>
          </a:xfrm>
          <a:prstGeom prst="rect">
            <a:avLst/>
          </a:prstGeom>
          <a:solidFill>
            <a:srgbClr val="E1E6E3">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FFFFFF"/>
              </a:solidFill>
            </a:endParaRPr>
          </a:p>
        </p:txBody>
      </p:sp>
      <p:sp>
        <p:nvSpPr>
          <p:cNvPr id="3" name="Content Placeholder 2"/>
          <p:cNvSpPr>
            <a:spLocks noGrp="1"/>
          </p:cNvSpPr>
          <p:nvPr>
            <p:ph sz="half" idx="1"/>
          </p:nvPr>
        </p:nvSpPr>
        <p:spPr>
          <a:xfrm>
            <a:off x="457200" y="1194597"/>
            <a:ext cx="3012898" cy="1593000"/>
          </a:xfrm>
          <a:prstGeom prst="rect">
            <a:avLst/>
          </a:prstGeom>
          <a:noFill/>
        </p:spPr>
        <p:txBody>
          <a:bodyPr lIns="180000" tIns="180000" rIns="180000" bIns="180000"/>
          <a:lstStyle>
            <a:lvl1pPr>
              <a:defRPr sz="900"/>
            </a:lvl1pPr>
            <a:lvl2pPr>
              <a:defRPr sz="788"/>
            </a:lvl2pPr>
            <a:lvl3pPr>
              <a:defRPr sz="788"/>
            </a:lvl3pPr>
            <a:lvl4pPr>
              <a:defRPr sz="788"/>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457200" y="363071"/>
            <a:ext cx="8229600" cy="657225"/>
          </a:xfrm>
          <a:prstGeom prst="rect">
            <a:avLst/>
          </a:prstGeom>
        </p:spPr>
        <p:txBody>
          <a:bodyPr/>
          <a:lstStyle/>
          <a:p>
            <a:r>
              <a:rPr lang="en-US"/>
              <a:t>Click to edit Master title style</a:t>
            </a:r>
            <a:endParaRPr lang="en-GB"/>
          </a:p>
        </p:txBody>
      </p:sp>
      <p:sp>
        <p:nvSpPr>
          <p:cNvPr id="8" name="Date Placeholder 7"/>
          <p:cNvSpPr>
            <a:spLocks noGrp="1"/>
          </p:cNvSpPr>
          <p:nvPr>
            <p:ph type="dt" sz="half" idx="15"/>
          </p:nvPr>
        </p:nvSpPr>
        <p:spPr>
          <a:xfrm>
            <a:off x="6667977" y="4829045"/>
            <a:ext cx="1922623" cy="185867"/>
          </a:xfrm>
          <a:prstGeom prst="rect">
            <a:avLst/>
          </a:prstGeom>
        </p:spPr>
        <p:txBody>
          <a:bodyPr/>
          <a:lstStyle/>
          <a:p>
            <a:fld id="{738C5A29-C71F-C644-99AE-0362BC374110}" type="datetimeFigureOut">
              <a:rPr lang="en-US" smtClean="0"/>
              <a:pPr/>
              <a:t>10/17/25</a:t>
            </a:fld>
            <a:endParaRPr lang="en-US"/>
          </a:p>
        </p:txBody>
      </p:sp>
      <p:sp>
        <p:nvSpPr>
          <p:cNvPr id="10" name="Footer Placeholder 9"/>
          <p:cNvSpPr>
            <a:spLocks noGrp="1"/>
          </p:cNvSpPr>
          <p:nvPr>
            <p:ph type="ftr" sz="quarter" idx="16"/>
          </p:nvPr>
        </p:nvSpPr>
        <p:spPr>
          <a:xfrm>
            <a:off x="3124200" y="4829045"/>
            <a:ext cx="2743200" cy="185867"/>
          </a:xfrm>
          <a:prstGeom prst="rect">
            <a:avLst/>
          </a:prstGeom>
        </p:spPr>
        <p:txBody>
          <a:bodyPr/>
          <a:lstStyle/>
          <a:p>
            <a:endParaRPr lang="en-US"/>
          </a:p>
        </p:txBody>
      </p:sp>
      <p:sp>
        <p:nvSpPr>
          <p:cNvPr id="11" name="Slide Number Placeholder 10"/>
          <p:cNvSpPr>
            <a:spLocks noGrp="1"/>
          </p:cNvSpPr>
          <p:nvPr>
            <p:ph type="sldNum" sz="quarter" idx="17"/>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12" name="Picture Placeholder 5"/>
          <p:cNvSpPr>
            <a:spLocks noGrp="1"/>
          </p:cNvSpPr>
          <p:nvPr>
            <p:ph type="pic" sz="quarter" idx="19"/>
          </p:nvPr>
        </p:nvSpPr>
        <p:spPr>
          <a:xfrm>
            <a:off x="3581356" y="1342272"/>
            <a:ext cx="2466000" cy="1296000"/>
          </a:xfrm>
          <a:prstGeom prst="rect">
            <a:avLst/>
          </a:prstGeom>
        </p:spPr>
        <p:txBody>
          <a:bodyPr/>
          <a:lstStyle/>
          <a:p>
            <a:r>
              <a:rPr lang="en-US"/>
              <a:t>Click icon to add picture</a:t>
            </a:r>
            <a:endParaRPr lang="en-GB"/>
          </a:p>
        </p:txBody>
      </p:sp>
      <p:sp>
        <p:nvSpPr>
          <p:cNvPr id="13" name="Picture Placeholder 5"/>
          <p:cNvSpPr>
            <a:spLocks noGrp="1"/>
          </p:cNvSpPr>
          <p:nvPr>
            <p:ph type="pic" sz="quarter" idx="20"/>
          </p:nvPr>
        </p:nvSpPr>
        <p:spPr>
          <a:xfrm>
            <a:off x="6210456" y="1342272"/>
            <a:ext cx="2466000" cy="1296000"/>
          </a:xfrm>
          <a:prstGeom prst="rect">
            <a:avLst/>
          </a:prstGeom>
        </p:spPr>
        <p:txBody>
          <a:bodyPr/>
          <a:lstStyle/>
          <a:p>
            <a:r>
              <a:rPr lang="en-US"/>
              <a:t>Click icon to add picture</a:t>
            </a:r>
            <a:endParaRPr lang="en-GB"/>
          </a:p>
        </p:txBody>
      </p:sp>
      <p:sp>
        <p:nvSpPr>
          <p:cNvPr id="15" name="Content Placeholder 2"/>
          <p:cNvSpPr>
            <a:spLocks noGrp="1"/>
          </p:cNvSpPr>
          <p:nvPr>
            <p:ph sz="half" idx="21"/>
          </p:nvPr>
        </p:nvSpPr>
        <p:spPr>
          <a:xfrm>
            <a:off x="457200" y="2956722"/>
            <a:ext cx="3012898" cy="1593000"/>
          </a:xfrm>
          <a:prstGeom prst="rect">
            <a:avLst/>
          </a:prstGeom>
          <a:noFill/>
        </p:spPr>
        <p:txBody>
          <a:bodyPr lIns="180000" tIns="180000" rIns="180000" bIns="180000"/>
          <a:lstStyle>
            <a:lvl1pPr>
              <a:defRPr sz="900"/>
            </a:lvl1pPr>
            <a:lvl2pPr>
              <a:defRPr sz="788"/>
            </a:lvl2pPr>
            <a:lvl3pPr>
              <a:defRPr sz="788"/>
            </a:lvl3pPr>
            <a:lvl4pPr>
              <a:defRPr sz="788"/>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Picture Placeholder 5"/>
          <p:cNvSpPr>
            <a:spLocks noGrp="1"/>
          </p:cNvSpPr>
          <p:nvPr>
            <p:ph type="pic" sz="quarter" idx="22"/>
          </p:nvPr>
        </p:nvSpPr>
        <p:spPr>
          <a:xfrm>
            <a:off x="3599084" y="3165816"/>
            <a:ext cx="2466000" cy="1296000"/>
          </a:xfrm>
          <a:prstGeom prst="rect">
            <a:avLst/>
          </a:prstGeom>
        </p:spPr>
        <p:txBody>
          <a:bodyPr/>
          <a:lstStyle/>
          <a:p>
            <a:r>
              <a:rPr lang="en-US"/>
              <a:t>Click icon to add picture</a:t>
            </a:r>
            <a:endParaRPr lang="en-GB"/>
          </a:p>
        </p:txBody>
      </p:sp>
      <p:sp>
        <p:nvSpPr>
          <p:cNvPr id="17" name="Picture Placeholder 5"/>
          <p:cNvSpPr>
            <a:spLocks noGrp="1"/>
          </p:cNvSpPr>
          <p:nvPr>
            <p:ph type="pic" sz="quarter" idx="23"/>
          </p:nvPr>
        </p:nvSpPr>
        <p:spPr>
          <a:xfrm>
            <a:off x="6228184" y="3165816"/>
            <a:ext cx="2466000" cy="1296000"/>
          </a:xfrm>
          <a:prstGeom prst="rect">
            <a:avLst/>
          </a:prstGeom>
        </p:spPr>
        <p:txBody>
          <a:bodyPr/>
          <a:lstStyle/>
          <a:p>
            <a:r>
              <a:rPr lang="en-US"/>
              <a:t>Click icon to add picture</a:t>
            </a:r>
            <a:endParaRPr lang="en-GB"/>
          </a:p>
        </p:txBody>
      </p:sp>
      <p:sp>
        <p:nvSpPr>
          <p:cNvPr id="14" name="Subtitle 2"/>
          <p:cNvSpPr>
            <a:spLocks noGrp="1"/>
          </p:cNvSpPr>
          <p:nvPr>
            <p:ph type="subTitle" idx="18"/>
          </p:nvPr>
        </p:nvSpPr>
        <p:spPr>
          <a:xfrm>
            <a:off x="467544" y="735546"/>
            <a:ext cx="8208912" cy="270030"/>
          </a:xfrm>
          <a:prstGeom prst="rect">
            <a:avLst/>
          </a:prstGeom>
        </p:spPr>
        <p:txBody>
          <a:bodyPr lIns="0" tIns="0" rIns="0" bIns="0"/>
          <a:lstStyle>
            <a:lvl1pPr marL="0" indent="0" algn="l">
              <a:lnSpc>
                <a:spcPts val="1275"/>
              </a:lnSpc>
              <a:spcBef>
                <a:spcPts val="0"/>
              </a:spcBef>
              <a:spcAft>
                <a:spcPts val="0"/>
              </a:spcAft>
              <a:buNone/>
              <a:defRPr sz="1050" b="1">
                <a:solidFill>
                  <a:srgbClr val="4F5650"/>
                </a:solidFill>
              </a:defRPr>
            </a:lvl1pPr>
            <a:lvl2pPr marL="0" indent="0" algn="l">
              <a:lnSpc>
                <a:spcPts val="1275"/>
              </a:lnSpc>
              <a:spcBef>
                <a:spcPts val="0"/>
              </a:spcBef>
              <a:spcAft>
                <a:spcPts val="0"/>
              </a:spcAft>
              <a:buNone/>
              <a:defRPr sz="900">
                <a:solidFill>
                  <a:srgbClr val="4F5650"/>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pPr lvl="0"/>
            <a:r>
              <a:rPr lang="en-US"/>
              <a:t>Click to edit Master subtitle style</a:t>
            </a:r>
            <a:endParaRPr lang="en-GB"/>
          </a:p>
        </p:txBody>
      </p:sp>
    </p:spTree>
    <p:extLst>
      <p:ext uri="{BB962C8B-B14F-4D97-AF65-F5344CB8AC3E}">
        <p14:creationId xmlns:p14="http://schemas.microsoft.com/office/powerpoint/2010/main" val="5840089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1_Title Slide without Nautilus">
    <p:spTree>
      <p:nvGrpSpPr>
        <p:cNvPr id="1" name=""/>
        <p:cNvGrpSpPr/>
        <p:nvPr/>
      </p:nvGrpSpPr>
      <p:grpSpPr>
        <a:xfrm>
          <a:off x="0" y="0"/>
          <a:ext cx="0" cy="0"/>
          <a:chOff x="0" y="0"/>
          <a:chExt cx="0" cy="0"/>
        </a:xfrm>
      </p:grpSpPr>
      <p:sp>
        <p:nvSpPr>
          <p:cNvPr id="6" name="Rectangle 5"/>
          <p:cNvSpPr/>
          <p:nvPr/>
        </p:nvSpPr>
        <p:spPr>
          <a:xfrm>
            <a:off x="233999" y="156202"/>
            <a:ext cx="8672400" cy="4521782"/>
          </a:xfrm>
          <a:prstGeom prst="rect">
            <a:avLst/>
          </a:prstGeom>
          <a:solidFill>
            <a:srgbClr val="C6E8E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b="1">
              <a:solidFill>
                <a:srgbClr val="FFFFFF"/>
              </a:solidFill>
            </a:endParaRPr>
          </a:p>
        </p:txBody>
      </p:sp>
      <p:pic>
        <p:nvPicPr>
          <p:cNvPr id="8" name="Picture 7"/>
          <p:cNvPicPr>
            <a:picLocks noChangeAspect="1"/>
          </p:cNvPicPr>
          <p:nvPr/>
        </p:nvPicPr>
        <p:blipFill>
          <a:blip r:embed="rId2" cstate="screen">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7693059" y="3381841"/>
            <a:ext cx="911390" cy="1112233"/>
          </a:xfrm>
          <a:prstGeom prst="rect">
            <a:avLst/>
          </a:prstGeom>
        </p:spPr>
      </p:pic>
      <p:grpSp>
        <p:nvGrpSpPr>
          <p:cNvPr id="9" name="Group 8"/>
          <p:cNvGrpSpPr>
            <a:grpSpLocks noChangeAspect="1"/>
          </p:cNvGrpSpPr>
          <p:nvPr/>
        </p:nvGrpSpPr>
        <p:grpSpPr>
          <a:xfrm>
            <a:off x="234000" y="-306112"/>
            <a:ext cx="7934800" cy="4984096"/>
            <a:chOff x="-5148263" y="-13985875"/>
            <a:chExt cx="27138314" cy="23982363"/>
          </a:xfrm>
          <a:solidFill>
            <a:srgbClr val="FFFFFF">
              <a:alpha val="54000"/>
            </a:srgbClr>
          </a:solidFill>
        </p:grpSpPr>
        <p:sp>
          <p:nvSpPr>
            <p:cNvPr id="10" name="Freeform 6"/>
            <p:cNvSpPr>
              <a:spLocks/>
            </p:cNvSpPr>
            <p:nvPr userDrawn="1"/>
          </p:nvSpPr>
          <p:spPr bwMode="auto">
            <a:xfrm>
              <a:off x="-1098548" y="-4287838"/>
              <a:ext cx="15446375" cy="10323514"/>
            </a:xfrm>
            <a:custGeom>
              <a:avLst/>
              <a:gdLst>
                <a:gd name="T0" fmla="*/ 2808 w 4119"/>
                <a:gd name="T1" fmla="*/ 0 h 2753"/>
                <a:gd name="T2" fmla="*/ 2779 w 4119"/>
                <a:gd name="T3" fmla="*/ 19 h 2753"/>
                <a:gd name="T4" fmla="*/ 1575 w 4119"/>
                <a:gd name="T5" fmla="*/ 847 h 2753"/>
                <a:gd name="T6" fmla="*/ 34 w 4119"/>
                <a:gd name="T7" fmla="*/ 2019 h 2753"/>
                <a:gd name="T8" fmla="*/ 0 w 4119"/>
                <a:gd name="T9" fmla="*/ 2046 h 2753"/>
                <a:gd name="T10" fmla="*/ 25 w 4119"/>
                <a:gd name="T11" fmla="*/ 2082 h 2753"/>
                <a:gd name="T12" fmla="*/ 298 w 4119"/>
                <a:gd name="T13" fmla="*/ 2709 h 2753"/>
                <a:gd name="T14" fmla="*/ 308 w 4119"/>
                <a:gd name="T15" fmla="*/ 2753 h 2753"/>
                <a:gd name="T16" fmla="*/ 352 w 4119"/>
                <a:gd name="T17" fmla="*/ 2745 h 2753"/>
                <a:gd name="T18" fmla="*/ 1948 w 4119"/>
                <a:gd name="T19" fmla="*/ 2412 h 2753"/>
                <a:gd name="T20" fmla="*/ 4071 w 4119"/>
                <a:gd name="T21" fmla="*/ 1849 h 2753"/>
                <a:gd name="T22" fmla="*/ 4119 w 4119"/>
                <a:gd name="T23" fmla="*/ 1835 h 2753"/>
                <a:gd name="T24" fmla="*/ 4101 w 4119"/>
                <a:gd name="T25" fmla="*/ 1788 h 2753"/>
                <a:gd name="T26" fmla="*/ 3212 w 4119"/>
                <a:gd name="T27" fmla="*/ 361 h 2753"/>
                <a:gd name="T28" fmla="*/ 2835 w 4119"/>
                <a:gd name="T29" fmla="*/ 21 h 2753"/>
                <a:gd name="T30" fmla="*/ 2808 w 4119"/>
                <a:gd name="T31" fmla="*/ 0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19" h="2753">
                  <a:moveTo>
                    <a:pt x="2808" y="0"/>
                  </a:moveTo>
                  <a:cubicBezTo>
                    <a:pt x="2779" y="19"/>
                    <a:pt x="2779" y="19"/>
                    <a:pt x="2779" y="19"/>
                  </a:cubicBezTo>
                  <a:cubicBezTo>
                    <a:pt x="2376" y="283"/>
                    <a:pt x="1971" y="562"/>
                    <a:pt x="1575" y="847"/>
                  </a:cubicBezTo>
                  <a:cubicBezTo>
                    <a:pt x="1057" y="1220"/>
                    <a:pt x="538" y="1614"/>
                    <a:pt x="34" y="2019"/>
                  </a:cubicBezTo>
                  <a:cubicBezTo>
                    <a:pt x="0" y="2046"/>
                    <a:pt x="0" y="2046"/>
                    <a:pt x="0" y="2046"/>
                  </a:cubicBezTo>
                  <a:cubicBezTo>
                    <a:pt x="25" y="2082"/>
                    <a:pt x="25" y="2082"/>
                    <a:pt x="25" y="2082"/>
                  </a:cubicBezTo>
                  <a:cubicBezTo>
                    <a:pt x="154" y="2273"/>
                    <a:pt x="245" y="2483"/>
                    <a:pt x="298" y="2709"/>
                  </a:cubicBezTo>
                  <a:cubicBezTo>
                    <a:pt x="308" y="2753"/>
                    <a:pt x="308" y="2753"/>
                    <a:pt x="308" y="2753"/>
                  </a:cubicBezTo>
                  <a:cubicBezTo>
                    <a:pt x="352" y="2745"/>
                    <a:pt x="352" y="2745"/>
                    <a:pt x="352" y="2745"/>
                  </a:cubicBezTo>
                  <a:cubicBezTo>
                    <a:pt x="869" y="2651"/>
                    <a:pt x="1406" y="2539"/>
                    <a:pt x="1948" y="2412"/>
                  </a:cubicBezTo>
                  <a:cubicBezTo>
                    <a:pt x="2638" y="2250"/>
                    <a:pt x="3352" y="2061"/>
                    <a:pt x="4071" y="1849"/>
                  </a:cubicBezTo>
                  <a:cubicBezTo>
                    <a:pt x="4119" y="1835"/>
                    <a:pt x="4119" y="1835"/>
                    <a:pt x="4119" y="1835"/>
                  </a:cubicBezTo>
                  <a:cubicBezTo>
                    <a:pt x="4101" y="1788"/>
                    <a:pt x="4101" y="1788"/>
                    <a:pt x="4101" y="1788"/>
                  </a:cubicBezTo>
                  <a:cubicBezTo>
                    <a:pt x="3900" y="1245"/>
                    <a:pt x="3601" y="765"/>
                    <a:pt x="3212" y="361"/>
                  </a:cubicBezTo>
                  <a:cubicBezTo>
                    <a:pt x="3093" y="242"/>
                    <a:pt x="2966" y="128"/>
                    <a:pt x="2835" y="21"/>
                  </a:cubicBezTo>
                  <a:cubicBezTo>
                    <a:pt x="2808" y="0"/>
                    <a:pt x="2808" y="0"/>
                    <a:pt x="280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solidFill>
                  <a:srgbClr val="4F5650"/>
                </a:solidFill>
              </a:endParaRPr>
            </a:p>
          </p:txBody>
        </p:sp>
        <p:sp>
          <p:nvSpPr>
            <p:cNvPr id="11" name="Freeform 10"/>
            <p:cNvSpPr>
              <a:spLocks/>
            </p:cNvSpPr>
            <p:nvPr userDrawn="1"/>
          </p:nvSpPr>
          <p:spPr bwMode="auto">
            <a:xfrm>
              <a:off x="-273050" y="3429000"/>
              <a:ext cx="15713075" cy="6567488"/>
            </a:xfrm>
            <a:custGeom>
              <a:avLst/>
              <a:gdLst>
                <a:gd name="T0" fmla="*/ 3972 w 4190"/>
                <a:gd name="T1" fmla="*/ 0 h 1751"/>
                <a:gd name="T2" fmla="*/ 3927 w 4190"/>
                <a:gd name="T3" fmla="*/ 13 h 1751"/>
                <a:gd name="T4" fmla="*/ 1768 w 4190"/>
                <a:gd name="T5" fmla="*/ 586 h 1751"/>
                <a:gd name="T6" fmla="*/ 161 w 4190"/>
                <a:gd name="T7" fmla="*/ 920 h 1751"/>
                <a:gd name="T8" fmla="*/ 122 w 4190"/>
                <a:gd name="T9" fmla="*/ 927 h 1751"/>
                <a:gd name="T10" fmla="*/ 126 w 4190"/>
                <a:gd name="T11" fmla="*/ 1077 h 1751"/>
                <a:gd name="T12" fmla="*/ 0 w 4190"/>
                <a:gd name="T13" fmla="*/ 1751 h 1751"/>
                <a:gd name="T14" fmla="*/ 4186 w 4190"/>
                <a:gd name="T15" fmla="*/ 1751 h 1751"/>
                <a:gd name="T16" fmla="*/ 4190 w 4190"/>
                <a:gd name="T17" fmla="*/ 1545 h 1751"/>
                <a:gd name="T18" fmla="*/ 3985 w 4190"/>
                <a:gd name="T19" fmla="*/ 45 h 1751"/>
                <a:gd name="T20" fmla="*/ 3972 w 4190"/>
                <a:gd name="T21" fmla="*/ 0 h 1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90" h="1751">
                  <a:moveTo>
                    <a:pt x="3972" y="0"/>
                  </a:moveTo>
                  <a:cubicBezTo>
                    <a:pt x="3927" y="13"/>
                    <a:pt x="3927" y="13"/>
                    <a:pt x="3927" y="13"/>
                  </a:cubicBezTo>
                  <a:cubicBezTo>
                    <a:pt x="3196" y="229"/>
                    <a:pt x="2469" y="422"/>
                    <a:pt x="1768" y="586"/>
                  </a:cubicBezTo>
                  <a:cubicBezTo>
                    <a:pt x="1222" y="713"/>
                    <a:pt x="682" y="826"/>
                    <a:pt x="161" y="920"/>
                  </a:cubicBezTo>
                  <a:cubicBezTo>
                    <a:pt x="122" y="927"/>
                    <a:pt x="122" y="927"/>
                    <a:pt x="122" y="927"/>
                  </a:cubicBezTo>
                  <a:cubicBezTo>
                    <a:pt x="126" y="1077"/>
                    <a:pt x="126" y="1077"/>
                    <a:pt x="126" y="1077"/>
                  </a:cubicBezTo>
                  <a:cubicBezTo>
                    <a:pt x="126" y="1270"/>
                    <a:pt x="80" y="1512"/>
                    <a:pt x="0" y="1751"/>
                  </a:cubicBezTo>
                  <a:cubicBezTo>
                    <a:pt x="4186" y="1751"/>
                    <a:pt x="4186" y="1751"/>
                    <a:pt x="4186" y="1751"/>
                  </a:cubicBezTo>
                  <a:cubicBezTo>
                    <a:pt x="4189" y="1682"/>
                    <a:pt x="4190" y="1613"/>
                    <a:pt x="4190" y="1545"/>
                  </a:cubicBezTo>
                  <a:cubicBezTo>
                    <a:pt x="4190" y="1017"/>
                    <a:pt x="4121" y="512"/>
                    <a:pt x="3985" y="45"/>
                  </a:cubicBezTo>
                  <a:cubicBezTo>
                    <a:pt x="3972" y="0"/>
                    <a:pt x="3972" y="0"/>
                    <a:pt x="397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solidFill>
                  <a:srgbClr val="4F5650"/>
                </a:solidFill>
              </a:endParaRPr>
            </a:p>
          </p:txBody>
        </p:sp>
        <p:sp>
          <p:nvSpPr>
            <p:cNvPr id="12" name="Freeform 11"/>
            <p:cNvSpPr>
              <a:spLocks/>
            </p:cNvSpPr>
            <p:nvPr userDrawn="1"/>
          </p:nvSpPr>
          <p:spPr bwMode="auto">
            <a:xfrm>
              <a:off x="10856913" y="-8270875"/>
              <a:ext cx="11133138" cy="10133013"/>
            </a:xfrm>
            <a:custGeom>
              <a:avLst/>
              <a:gdLst>
                <a:gd name="T0" fmla="*/ 1589 w 2969"/>
                <a:gd name="T1" fmla="*/ 0 h 2702"/>
                <a:gd name="T2" fmla="*/ 0 w 2969"/>
                <a:gd name="T3" fmla="*/ 943 h 2702"/>
                <a:gd name="T4" fmla="*/ 253 w 2969"/>
                <a:gd name="T5" fmla="*/ 1178 h 2702"/>
                <a:gd name="T6" fmla="*/ 256 w 2969"/>
                <a:gd name="T7" fmla="*/ 1181 h 2702"/>
                <a:gd name="T8" fmla="*/ 1211 w 2969"/>
                <a:gd name="T9" fmla="*/ 2702 h 2702"/>
                <a:gd name="T10" fmla="*/ 2969 w 2969"/>
                <a:gd name="T11" fmla="*/ 2123 h 2702"/>
                <a:gd name="T12" fmla="*/ 1704 w 2969"/>
                <a:gd name="T13" fmla="*/ 106 h 2702"/>
                <a:gd name="T14" fmla="*/ 1589 w 2969"/>
                <a:gd name="T15" fmla="*/ 0 h 27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69" h="2702">
                  <a:moveTo>
                    <a:pt x="1589" y="0"/>
                  </a:moveTo>
                  <a:cubicBezTo>
                    <a:pt x="1069" y="285"/>
                    <a:pt x="536" y="602"/>
                    <a:pt x="0" y="943"/>
                  </a:cubicBezTo>
                  <a:cubicBezTo>
                    <a:pt x="88" y="1019"/>
                    <a:pt x="174" y="1098"/>
                    <a:pt x="253" y="1178"/>
                  </a:cubicBezTo>
                  <a:cubicBezTo>
                    <a:pt x="256" y="1181"/>
                    <a:pt x="256" y="1181"/>
                    <a:pt x="256" y="1181"/>
                  </a:cubicBezTo>
                  <a:cubicBezTo>
                    <a:pt x="672" y="1614"/>
                    <a:pt x="993" y="2126"/>
                    <a:pt x="1211" y="2702"/>
                  </a:cubicBezTo>
                  <a:cubicBezTo>
                    <a:pt x="1794" y="2524"/>
                    <a:pt x="2385" y="2330"/>
                    <a:pt x="2969" y="2123"/>
                  </a:cubicBezTo>
                  <a:cubicBezTo>
                    <a:pt x="2692" y="1343"/>
                    <a:pt x="2267" y="663"/>
                    <a:pt x="1704" y="106"/>
                  </a:cubicBezTo>
                  <a:cubicBezTo>
                    <a:pt x="1704" y="106"/>
                    <a:pt x="1627" y="35"/>
                    <a:pt x="158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solidFill>
                  <a:srgbClr val="4F5650"/>
                </a:solidFill>
              </a:endParaRPr>
            </a:p>
          </p:txBody>
        </p:sp>
        <p:sp>
          <p:nvSpPr>
            <p:cNvPr id="13" name="Freeform 12"/>
            <p:cNvSpPr>
              <a:spLocks/>
            </p:cNvSpPr>
            <p:nvPr userDrawn="1"/>
          </p:nvSpPr>
          <p:spPr bwMode="auto">
            <a:xfrm>
              <a:off x="-3667125" y="-7654925"/>
              <a:ext cx="12368213" cy="10364788"/>
            </a:xfrm>
            <a:custGeom>
              <a:avLst/>
              <a:gdLst>
                <a:gd name="T0" fmla="*/ 1688 w 3298"/>
                <a:gd name="T1" fmla="*/ 0 h 2764"/>
                <a:gd name="T2" fmla="*/ 1669 w 3298"/>
                <a:gd name="T3" fmla="*/ 21 h 2764"/>
                <a:gd name="T4" fmla="*/ 401 w 3298"/>
                <a:gd name="T5" fmla="*/ 1677 h 2764"/>
                <a:gd name="T6" fmla="*/ 23 w 3298"/>
                <a:gd name="T7" fmla="*/ 2321 h 2764"/>
                <a:gd name="T8" fmla="*/ 0 w 3298"/>
                <a:gd name="T9" fmla="*/ 2363 h 2764"/>
                <a:gd name="T10" fmla="*/ 43 w 3298"/>
                <a:gd name="T11" fmla="*/ 2385 h 2764"/>
                <a:gd name="T12" fmla="*/ 511 w 3298"/>
                <a:gd name="T13" fmla="*/ 2733 h 2764"/>
                <a:gd name="T14" fmla="*/ 541 w 3298"/>
                <a:gd name="T15" fmla="*/ 2764 h 2764"/>
                <a:gd name="T16" fmla="*/ 574 w 3298"/>
                <a:gd name="T17" fmla="*/ 2737 h 2764"/>
                <a:gd name="T18" fmla="*/ 2130 w 3298"/>
                <a:gd name="T19" fmla="*/ 1553 h 2764"/>
                <a:gd name="T20" fmla="*/ 3240 w 3298"/>
                <a:gd name="T21" fmla="*/ 787 h 2764"/>
                <a:gd name="T22" fmla="*/ 3298 w 3298"/>
                <a:gd name="T23" fmla="*/ 749 h 2764"/>
                <a:gd name="T24" fmla="*/ 3241 w 3298"/>
                <a:gd name="T25" fmla="*/ 709 h 2764"/>
                <a:gd name="T26" fmla="*/ 1716 w 3298"/>
                <a:gd name="T27" fmla="*/ 7 h 2764"/>
                <a:gd name="T28" fmla="*/ 1688 w 3298"/>
                <a:gd name="T29" fmla="*/ 0 h 2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98" h="2764">
                  <a:moveTo>
                    <a:pt x="1688" y="0"/>
                  </a:moveTo>
                  <a:cubicBezTo>
                    <a:pt x="1669" y="21"/>
                    <a:pt x="1669" y="21"/>
                    <a:pt x="1669" y="21"/>
                  </a:cubicBezTo>
                  <a:cubicBezTo>
                    <a:pt x="1182" y="567"/>
                    <a:pt x="755" y="1123"/>
                    <a:pt x="401" y="1677"/>
                  </a:cubicBezTo>
                  <a:cubicBezTo>
                    <a:pt x="265" y="1890"/>
                    <a:pt x="137" y="2107"/>
                    <a:pt x="23" y="2321"/>
                  </a:cubicBezTo>
                  <a:cubicBezTo>
                    <a:pt x="0" y="2363"/>
                    <a:pt x="0" y="2363"/>
                    <a:pt x="0" y="2363"/>
                  </a:cubicBezTo>
                  <a:cubicBezTo>
                    <a:pt x="43" y="2385"/>
                    <a:pt x="43" y="2385"/>
                    <a:pt x="43" y="2385"/>
                  </a:cubicBezTo>
                  <a:cubicBezTo>
                    <a:pt x="217" y="2474"/>
                    <a:pt x="374" y="2591"/>
                    <a:pt x="511" y="2733"/>
                  </a:cubicBezTo>
                  <a:cubicBezTo>
                    <a:pt x="541" y="2764"/>
                    <a:pt x="541" y="2764"/>
                    <a:pt x="541" y="2764"/>
                  </a:cubicBezTo>
                  <a:cubicBezTo>
                    <a:pt x="574" y="2737"/>
                    <a:pt x="574" y="2737"/>
                    <a:pt x="574" y="2737"/>
                  </a:cubicBezTo>
                  <a:cubicBezTo>
                    <a:pt x="1083" y="2328"/>
                    <a:pt x="1606" y="1930"/>
                    <a:pt x="2130" y="1553"/>
                  </a:cubicBezTo>
                  <a:cubicBezTo>
                    <a:pt x="2494" y="1292"/>
                    <a:pt x="2867" y="1034"/>
                    <a:pt x="3240" y="787"/>
                  </a:cubicBezTo>
                  <a:cubicBezTo>
                    <a:pt x="3298" y="749"/>
                    <a:pt x="3298" y="749"/>
                    <a:pt x="3298" y="749"/>
                  </a:cubicBezTo>
                  <a:cubicBezTo>
                    <a:pt x="3241" y="709"/>
                    <a:pt x="3241" y="709"/>
                    <a:pt x="3241" y="709"/>
                  </a:cubicBezTo>
                  <a:cubicBezTo>
                    <a:pt x="2773" y="382"/>
                    <a:pt x="2260" y="146"/>
                    <a:pt x="1716" y="7"/>
                  </a:cubicBezTo>
                  <a:cubicBezTo>
                    <a:pt x="1688" y="0"/>
                    <a:pt x="1688" y="0"/>
                    <a:pt x="168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solidFill>
                  <a:srgbClr val="4F5650"/>
                </a:solidFill>
              </a:endParaRPr>
            </a:p>
          </p:txBody>
        </p:sp>
        <p:sp>
          <p:nvSpPr>
            <p:cNvPr id="14" name="Freeform 13"/>
            <p:cNvSpPr>
              <a:spLocks/>
            </p:cNvSpPr>
            <p:nvPr userDrawn="1"/>
          </p:nvSpPr>
          <p:spPr bwMode="auto">
            <a:xfrm>
              <a:off x="-5148263" y="-8150225"/>
              <a:ext cx="6851650" cy="9040813"/>
            </a:xfrm>
            <a:custGeom>
              <a:avLst/>
              <a:gdLst>
                <a:gd name="T0" fmla="*/ 1010 w 1827"/>
                <a:gd name="T1" fmla="*/ 0 h 2411"/>
                <a:gd name="T2" fmla="*/ 835 w 1827"/>
                <a:gd name="T3" fmla="*/ 3 h 2411"/>
                <a:gd name="T4" fmla="*/ 42 w 1827"/>
                <a:gd name="T5" fmla="*/ 114 h 2411"/>
                <a:gd name="T6" fmla="*/ 19 w 1827"/>
                <a:gd name="T7" fmla="*/ 119 h 2411"/>
                <a:gd name="T8" fmla="*/ 10 w 1827"/>
                <a:gd name="T9" fmla="*/ 142 h 2411"/>
                <a:gd name="T10" fmla="*/ 0 w 1827"/>
                <a:gd name="T11" fmla="*/ 167 h 2411"/>
                <a:gd name="T12" fmla="*/ 0 w 1827"/>
                <a:gd name="T13" fmla="*/ 2363 h 2411"/>
                <a:gd name="T14" fmla="*/ 146 w 1827"/>
                <a:gd name="T15" fmla="*/ 2400 h 2411"/>
                <a:gd name="T16" fmla="*/ 183 w 1827"/>
                <a:gd name="T17" fmla="*/ 2411 h 2411"/>
                <a:gd name="T18" fmla="*/ 201 w 1827"/>
                <a:gd name="T19" fmla="*/ 2377 h 2411"/>
                <a:gd name="T20" fmla="*/ 596 w 1827"/>
                <a:gd name="T21" fmla="*/ 1701 h 2411"/>
                <a:gd name="T22" fmla="*/ 1772 w 1827"/>
                <a:gd name="T23" fmla="*/ 139 h 2411"/>
                <a:gd name="T24" fmla="*/ 1827 w 1827"/>
                <a:gd name="T25" fmla="*/ 76 h 2411"/>
                <a:gd name="T26" fmla="*/ 1744 w 1827"/>
                <a:gd name="T27" fmla="*/ 62 h 2411"/>
                <a:gd name="T28" fmla="*/ 1010 w 1827"/>
                <a:gd name="T29" fmla="*/ 0 h 2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27" h="2411">
                  <a:moveTo>
                    <a:pt x="1010" y="0"/>
                  </a:moveTo>
                  <a:cubicBezTo>
                    <a:pt x="952" y="0"/>
                    <a:pt x="894" y="1"/>
                    <a:pt x="835" y="3"/>
                  </a:cubicBezTo>
                  <a:cubicBezTo>
                    <a:pt x="565" y="14"/>
                    <a:pt x="298" y="51"/>
                    <a:pt x="42" y="114"/>
                  </a:cubicBezTo>
                  <a:cubicBezTo>
                    <a:pt x="19" y="119"/>
                    <a:pt x="19" y="119"/>
                    <a:pt x="19" y="119"/>
                  </a:cubicBezTo>
                  <a:cubicBezTo>
                    <a:pt x="10" y="142"/>
                    <a:pt x="10" y="142"/>
                    <a:pt x="10" y="142"/>
                  </a:cubicBezTo>
                  <a:cubicBezTo>
                    <a:pt x="7" y="151"/>
                    <a:pt x="4" y="159"/>
                    <a:pt x="0" y="167"/>
                  </a:cubicBezTo>
                  <a:cubicBezTo>
                    <a:pt x="0" y="2363"/>
                    <a:pt x="0" y="2363"/>
                    <a:pt x="0" y="2363"/>
                  </a:cubicBezTo>
                  <a:cubicBezTo>
                    <a:pt x="49" y="2373"/>
                    <a:pt x="98" y="2386"/>
                    <a:pt x="146" y="2400"/>
                  </a:cubicBezTo>
                  <a:cubicBezTo>
                    <a:pt x="183" y="2411"/>
                    <a:pt x="183" y="2411"/>
                    <a:pt x="183" y="2411"/>
                  </a:cubicBezTo>
                  <a:cubicBezTo>
                    <a:pt x="201" y="2377"/>
                    <a:pt x="201" y="2377"/>
                    <a:pt x="201" y="2377"/>
                  </a:cubicBezTo>
                  <a:cubicBezTo>
                    <a:pt x="320" y="2154"/>
                    <a:pt x="453" y="1927"/>
                    <a:pt x="596" y="1701"/>
                  </a:cubicBezTo>
                  <a:cubicBezTo>
                    <a:pt x="928" y="1179"/>
                    <a:pt x="1324" y="653"/>
                    <a:pt x="1772" y="139"/>
                  </a:cubicBezTo>
                  <a:cubicBezTo>
                    <a:pt x="1827" y="76"/>
                    <a:pt x="1827" y="76"/>
                    <a:pt x="1827" y="76"/>
                  </a:cubicBezTo>
                  <a:cubicBezTo>
                    <a:pt x="1744" y="62"/>
                    <a:pt x="1744" y="62"/>
                    <a:pt x="1744" y="62"/>
                  </a:cubicBezTo>
                  <a:cubicBezTo>
                    <a:pt x="1500" y="21"/>
                    <a:pt x="1254" y="0"/>
                    <a:pt x="101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solidFill>
                  <a:srgbClr val="4F5650"/>
                </a:solidFill>
              </a:endParaRPr>
            </a:p>
          </p:txBody>
        </p:sp>
        <p:sp>
          <p:nvSpPr>
            <p:cNvPr id="15" name="Freeform 14"/>
            <p:cNvSpPr>
              <a:spLocks/>
            </p:cNvSpPr>
            <p:nvPr userDrawn="1"/>
          </p:nvSpPr>
          <p:spPr bwMode="auto">
            <a:xfrm>
              <a:off x="-3992563" y="-13985875"/>
              <a:ext cx="10739438" cy="4930775"/>
            </a:xfrm>
            <a:custGeom>
              <a:avLst/>
              <a:gdLst>
                <a:gd name="T0" fmla="*/ 1623 w 2864"/>
                <a:gd name="T1" fmla="*/ 0 h 1315"/>
                <a:gd name="T2" fmla="*/ 666 w 2864"/>
                <a:gd name="T3" fmla="*/ 84 h 1315"/>
                <a:gd name="T4" fmla="*/ 305 w 2864"/>
                <a:gd name="T5" fmla="*/ 671 h 1315"/>
                <a:gd name="T6" fmla="*/ 0 w 2864"/>
                <a:gd name="T7" fmla="*/ 1271 h 1315"/>
                <a:gd name="T8" fmla="*/ 514 w 2864"/>
                <a:gd name="T9" fmla="*/ 1218 h 1315"/>
                <a:gd name="T10" fmla="*/ 698 w 2864"/>
                <a:gd name="T11" fmla="*/ 1214 h 1315"/>
                <a:gd name="T12" fmla="*/ 1663 w 2864"/>
                <a:gd name="T13" fmla="*/ 1315 h 1315"/>
                <a:gd name="T14" fmla="*/ 2262 w 2864"/>
                <a:gd name="T15" fmla="*/ 697 h 1315"/>
                <a:gd name="T16" fmla="*/ 2864 w 2864"/>
                <a:gd name="T17" fmla="*/ 136 h 1315"/>
                <a:gd name="T18" fmla="*/ 1623 w 2864"/>
                <a:gd name="T19" fmla="*/ 0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64" h="1315">
                  <a:moveTo>
                    <a:pt x="1623" y="0"/>
                  </a:moveTo>
                  <a:cubicBezTo>
                    <a:pt x="1300" y="0"/>
                    <a:pt x="979" y="28"/>
                    <a:pt x="666" y="84"/>
                  </a:cubicBezTo>
                  <a:cubicBezTo>
                    <a:pt x="537" y="279"/>
                    <a:pt x="415" y="476"/>
                    <a:pt x="305" y="671"/>
                  </a:cubicBezTo>
                  <a:cubicBezTo>
                    <a:pt x="195" y="867"/>
                    <a:pt x="94" y="1069"/>
                    <a:pt x="0" y="1271"/>
                  </a:cubicBezTo>
                  <a:cubicBezTo>
                    <a:pt x="169" y="1245"/>
                    <a:pt x="341" y="1225"/>
                    <a:pt x="514" y="1218"/>
                  </a:cubicBezTo>
                  <a:cubicBezTo>
                    <a:pt x="576" y="1216"/>
                    <a:pt x="637" y="1214"/>
                    <a:pt x="698" y="1214"/>
                  </a:cubicBezTo>
                  <a:cubicBezTo>
                    <a:pt x="1020" y="1214"/>
                    <a:pt x="1343" y="1248"/>
                    <a:pt x="1663" y="1315"/>
                  </a:cubicBezTo>
                  <a:cubicBezTo>
                    <a:pt x="1855" y="1106"/>
                    <a:pt x="2057" y="898"/>
                    <a:pt x="2262" y="697"/>
                  </a:cubicBezTo>
                  <a:cubicBezTo>
                    <a:pt x="2451" y="512"/>
                    <a:pt x="2653" y="324"/>
                    <a:pt x="2864" y="136"/>
                  </a:cubicBezTo>
                  <a:cubicBezTo>
                    <a:pt x="2455" y="46"/>
                    <a:pt x="2037" y="0"/>
                    <a:pt x="16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solidFill>
                  <a:srgbClr val="4F5650"/>
                </a:solidFill>
              </a:endParaRPr>
            </a:p>
          </p:txBody>
        </p:sp>
        <p:sp>
          <p:nvSpPr>
            <p:cNvPr id="16" name="Freeform 15"/>
            <p:cNvSpPr>
              <a:spLocks/>
            </p:cNvSpPr>
            <p:nvPr userDrawn="1"/>
          </p:nvSpPr>
          <p:spPr bwMode="auto">
            <a:xfrm>
              <a:off x="-5148263" y="-13107988"/>
              <a:ext cx="1354138" cy="2482850"/>
            </a:xfrm>
            <a:custGeom>
              <a:avLst/>
              <a:gdLst>
                <a:gd name="T0" fmla="*/ 361 w 361"/>
                <a:gd name="T1" fmla="*/ 0 h 662"/>
                <a:gd name="T2" fmla="*/ 0 w 361"/>
                <a:gd name="T3" fmla="*/ 125 h 662"/>
                <a:gd name="T4" fmla="*/ 0 w 361"/>
                <a:gd name="T5" fmla="*/ 662 h 662"/>
                <a:gd name="T6" fmla="*/ 228 w 361"/>
                <a:gd name="T7" fmla="*/ 227 h 662"/>
                <a:gd name="T8" fmla="*/ 361 w 361"/>
                <a:gd name="T9" fmla="*/ 0 h 662"/>
              </a:gdLst>
              <a:ahLst/>
              <a:cxnLst>
                <a:cxn ang="0">
                  <a:pos x="T0" y="T1"/>
                </a:cxn>
                <a:cxn ang="0">
                  <a:pos x="T2" y="T3"/>
                </a:cxn>
                <a:cxn ang="0">
                  <a:pos x="T4" y="T5"/>
                </a:cxn>
                <a:cxn ang="0">
                  <a:pos x="T6" y="T7"/>
                </a:cxn>
                <a:cxn ang="0">
                  <a:pos x="T8" y="T9"/>
                </a:cxn>
              </a:cxnLst>
              <a:rect l="0" t="0" r="r" b="b"/>
              <a:pathLst>
                <a:path w="361" h="662">
                  <a:moveTo>
                    <a:pt x="361" y="0"/>
                  </a:moveTo>
                  <a:cubicBezTo>
                    <a:pt x="238" y="37"/>
                    <a:pt x="118" y="79"/>
                    <a:pt x="0" y="125"/>
                  </a:cubicBezTo>
                  <a:cubicBezTo>
                    <a:pt x="0" y="662"/>
                    <a:pt x="0" y="662"/>
                    <a:pt x="0" y="662"/>
                  </a:cubicBezTo>
                  <a:cubicBezTo>
                    <a:pt x="72" y="515"/>
                    <a:pt x="148" y="370"/>
                    <a:pt x="228" y="227"/>
                  </a:cubicBezTo>
                  <a:cubicBezTo>
                    <a:pt x="270" y="152"/>
                    <a:pt x="315" y="76"/>
                    <a:pt x="36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solidFill>
                  <a:srgbClr val="4F5650"/>
                </a:solidFill>
              </a:endParaRPr>
            </a:p>
          </p:txBody>
        </p:sp>
        <p:sp>
          <p:nvSpPr>
            <p:cNvPr id="17" name="Freeform 16"/>
            <p:cNvSpPr>
              <a:spLocks/>
            </p:cNvSpPr>
            <p:nvPr userDrawn="1"/>
          </p:nvSpPr>
          <p:spPr bwMode="auto">
            <a:xfrm>
              <a:off x="4065588" y="-12965113"/>
              <a:ext cx="11377613" cy="7132638"/>
            </a:xfrm>
            <a:custGeom>
              <a:avLst/>
              <a:gdLst>
                <a:gd name="T0" fmla="*/ 1228 w 3034"/>
                <a:gd name="T1" fmla="*/ 0 h 1902"/>
                <a:gd name="T2" fmla="*/ 429 w 3034"/>
                <a:gd name="T3" fmla="*/ 734 h 1902"/>
                <a:gd name="T4" fmla="*/ 0 w 3034"/>
                <a:gd name="T5" fmla="*/ 1170 h 1902"/>
                <a:gd name="T6" fmla="*/ 1446 w 3034"/>
                <a:gd name="T7" fmla="*/ 1902 h 1902"/>
                <a:gd name="T8" fmla="*/ 3034 w 3034"/>
                <a:gd name="T9" fmla="*/ 947 h 1902"/>
                <a:gd name="T10" fmla="*/ 1228 w 3034"/>
                <a:gd name="T11" fmla="*/ 0 h 1902"/>
              </a:gdLst>
              <a:ahLst/>
              <a:cxnLst>
                <a:cxn ang="0">
                  <a:pos x="T0" y="T1"/>
                </a:cxn>
                <a:cxn ang="0">
                  <a:pos x="T2" y="T3"/>
                </a:cxn>
                <a:cxn ang="0">
                  <a:pos x="T4" y="T5"/>
                </a:cxn>
                <a:cxn ang="0">
                  <a:pos x="T6" y="T7"/>
                </a:cxn>
                <a:cxn ang="0">
                  <a:pos x="T8" y="T9"/>
                </a:cxn>
                <a:cxn ang="0">
                  <a:pos x="T10" y="T11"/>
                </a:cxn>
              </a:cxnLst>
              <a:rect l="0" t="0" r="r" b="b"/>
              <a:pathLst>
                <a:path w="3034" h="1902">
                  <a:moveTo>
                    <a:pt x="1228" y="0"/>
                  </a:moveTo>
                  <a:cubicBezTo>
                    <a:pt x="948" y="243"/>
                    <a:pt x="679" y="489"/>
                    <a:pt x="429" y="734"/>
                  </a:cubicBezTo>
                  <a:cubicBezTo>
                    <a:pt x="284" y="875"/>
                    <a:pt x="141" y="1022"/>
                    <a:pt x="0" y="1170"/>
                  </a:cubicBezTo>
                  <a:cubicBezTo>
                    <a:pt x="516" y="1333"/>
                    <a:pt x="1001" y="1579"/>
                    <a:pt x="1446" y="1902"/>
                  </a:cubicBezTo>
                  <a:cubicBezTo>
                    <a:pt x="1977" y="1559"/>
                    <a:pt x="2511" y="1239"/>
                    <a:pt x="3034" y="947"/>
                  </a:cubicBezTo>
                  <a:cubicBezTo>
                    <a:pt x="2489" y="527"/>
                    <a:pt x="1882" y="209"/>
                    <a:pt x="12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350">
                <a:solidFill>
                  <a:srgbClr val="4F5650"/>
                </a:solidFill>
              </a:endParaRPr>
            </a:p>
          </p:txBody>
        </p:sp>
      </p:grpSp>
      <p:sp>
        <p:nvSpPr>
          <p:cNvPr id="18" name="Title 1"/>
          <p:cNvSpPr txBox="1">
            <a:spLocks/>
          </p:cNvSpPr>
          <p:nvPr/>
        </p:nvSpPr>
        <p:spPr>
          <a:xfrm>
            <a:off x="455400" y="1140852"/>
            <a:ext cx="4116600" cy="3267103"/>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200" b="1" kern="1200">
                <a:solidFill>
                  <a:srgbClr val="005581"/>
                </a:solidFill>
                <a:latin typeface="Arial" pitchFamily="34" charset="0"/>
                <a:ea typeface="+mj-ea"/>
                <a:cs typeface="Arial" pitchFamily="34" charset="0"/>
              </a:defRPr>
            </a:lvl1pPr>
          </a:lstStyle>
          <a:p>
            <a:r>
              <a:rPr lang="en-US" sz="1200"/>
              <a:t>Copyright Statement</a:t>
            </a:r>
          </a:p>
          <a:p>
            <a:endParaRPr lang="en-US" sz="750">
              <a:solidFill>
                <a:srgbClr val="4F5650"/>
              </a:solidFill>
            </a:endParaRPr>
          </a:p>
          <a:p>
            <a:r>
              <a:rPr lang="en-US" sz="750">
                <a:solidFill>
                  <a:srgbClr val="4F5650"/>
                </a:solidFill>
              </a:rPr>
              <a:t>Copyright © by BMT </a:t>
            </a:r>
            <a:r>
              <a:rPr lang="en-US" sz="750" err="1">
                <a:solidFill>
                  <a:srgbClr val="4F5650"/>
                </a:solidFill>
              </a:rPr>
              <a:t>Defence</a:t>
            </a:r>
            <a:r>
              <a:rPr lang="en-US" sz="750">
                <a:solidFill>
                  <a:srgbClr val="4F5650"/>
                </a:solidFill>
              </a:rPr>
              <a:t> Services </a:t>
            </a:r>
          </a:p>
          <a:p>
            <a:r>
              <a:rPr lang="en-US" sz="750" b="0">
                <a:solidFill>
                  <a:srgbClr val="4F5650"/>
                </a:solidFill>
              </a:rPr>
              <a:t>All rights reserved. No part of this publication may be reproduced, distributed, or transmitted in any form or by any means, including photocopying, recording, or other electronic or mechanical methods, without the prior written permission of BMT </a:t>
            </a:r>
            <a:r>
              <a:rPr lang="en-US" sz="750" b="0" err="1">
                <a:solidFill>
                  <a:srgbClr val="4F5650"/>
                </a:solidFill>
              </a:rPr>
              <a:t>Defence</a:t>
            </a:r>
            <a:r>
              <a:rPr lang="en-US" sz="750" b="0">
                <a:solidFill>
                  <a:srgbClr val="4F5650"/>
                </a:solidFill>
              </a:rPr>
              <a:t> Services.</a:t>
            </a:r>
          </a:p>
          <a:p>
            <a:endParaRPr lang="en-US" sz="750" b="0">
              <a:solidFill>
                <a:srgbClr val="4F5650"/>
              </a:solidFill>
            </a:endParaRPr>
          </a:p>
          <a:p>
            <a:r>
              <a:rPr lang="en-US" sz="750" b="0">
                <a:solidFill>
                  <a:srgbClr val="4F5650"/>
                </a:solidFill>
              </a:rPr>
              <a:t>Where content has not been produced by BMT </a:t>
            </a:r>
            <a:r>
              <a:rPr lang="en-US" sz="750" b="0" err="1">
                <a:solidFill>
                  <a:srgbClr val="4F5650"/>
                </a:solidFill>
              </a:rPr>
              <a:t>Defence</a:t>
            </a:r>
            <a:r>
              <a:rPr lang="en-US" sz="750" b="0">
                <a:solidFill>
                  <a:srgbClr val="4F5650"/>
                </a:solidFill>
              </a:rPr>
              <a:t> Services, we have sought the appropriate </a:t>
            </a:r>
            <a:r>
              <a:rPr lang="en-US" sz="750" b="0" err="1">
                <a:solidFill>
                  <a:srgbClr val="4F5650"/>
                </a:solidFill>
              </a:rPr>
              <a:t>authorisation</a:t>
            </a:r>
            <a:r>
              <a:rPr lang="en-US" sz="750" b="0">
                <a:solidFill>
                  <a:srgbClr val="4F5650"/>
                </a:solidFill>
              </a:rPr>
              <a:t> for its use and does not constitute an infringement of copyright.</a:t>
            </a:r>
            <a:endParaRPr lang="en-US" sz="750">
              <a:solidFill>
                <a:srgbClr val="4F5650"/>
              </a:solidFill>
            </a:endParaRPr>
          </a:p>
          <a:p>
            <a:endParaRPr lang="en-GB" sz="1200"/>
          </a:p>
        </p:txBody>
      </p:sp>
      <p:sp>
        <p:nvSpPr>
          <p:cNvPr id="19" name="Title 1"/>
          <p:cNvSpPr>
            <a:spLocks noGrp="1"/>
          </p:cNvSpPr>
          <p:nvPr>
            <p:ph type="title" hasCustomPrompt="1"/>
          </p:nvPr>
        </p:nvSpPr>
        <p:spPr>
          <a:xfrm>
            <a:off x="457200" y="363071"/>
            <a:ext cx="8229600" cy="657225"/>
          </a:xfrm>
          <a:prstGeom prst="rect">
            <a:avLst/>
          </a:prstGeom>
        </p:spPr>
        <p:txBody>
          <a:bodyPr/>
          <a:lstStyle>
            <a:lvl1pPr>
              <a:defRPr>
                <a:solidFill>
                  <a:srgbClr val="005581"/>
                </a:solidFill>
              </a:defRPr>
            </a:lvl1pPr>
          </a:lstStyle>
          <a:p>
            <a:r>
              <a:rPr lang="en-US"/>
              <a:t>Insert Text</a:t>
            </a:r>
            <a:endParaRPr lang="en-GB"/>
          </a:p>
        </p:txBody>
      </p:sp>
      <p:pic>
        <p:nvPicPr>
          <p:cNvPr id="21" name="companylogo"/>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1488" y="4774704"/>
            <a:ext cx="850655" cy="281322"/>
          </a:xfrm>
          <a:prstGeom prst="rect">
            <a:avLst/>
          </a:prstGeom>
        </p:spPr>
      </p:pic>
    </p:spTree>
    <p:extLst>
      <p:ext uri="{BB962C8B-B14F-4D97-AF65-F5344CB8AC3E}">
        <p14:creationId xmlns:p14="http://schemas.microsoft.com/office/powerpoint/2010/main" val="36975130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472C6-D72F-694C-A402-E78609F09A07}"/>
              </a:ext>
            </a:extLst>
          </p:cNvPr>
          <p:cNvSpPr>
            <a:spLocks noGrp="1"/>
          </p:cNvSpPr>
          <p:nvPr>
            <p:ph type="title"/>
          </p:nvPr>
        </p:nvSpPr>
        <p:spPr>
          <a:xfrm>
            <a:off x="457200" y="363071"/>
            <a:ext cx="8229600" cy="65722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E7ABD03-3260-A94D-A37C-E06256C21F97}"/>
              </a:ext>
            </a:extLst>
          </p:cNvPr>
          <p:cNvSpPr>
            <a:spLocks noGrp="1"/>
          </p:cNvSpPr>
          <p:nvPr>
            <p:ph type="dt" sz="half" idx="10"/>
          </p:nvPr>
        </p:nvSpPr>
        <p:spPr>
          <a:xfrm>
            <a:off x="6667977" y="4829045"/>
            <a:ext cx="1922623" cy="185867"/>
          </a:xfrm>
          <a:prstGeom prst="rect">
            <a:avLst/>
          </a:prstGeom>
        </p:spPr>
        <p:txBody>
          <a:bodyPr/>
          <a:lstStyle/>
          <a:p>
            <a:fld id="{738C5A29-C71F-C644-99AE-0362BC374110}" type="datetimeFigureOut">
              <a:rPr lang="en-US" smtClean="0"/>
              <a:pPr/>
              <a:t>10/17/25</a:t>
            </a:fld>
            <a:endParaRPr lang="en-US"/>
          </a:p>
        </p:txBody>
      </p:sp>
      <p:sp>
        <p:nvSpPr>
          <p:cNvPr id="4" name="Footer Placeholder 3">
            <a:extLst>
              <a:ext uri="{FF2B5EF4-FFF2-40B4-BE49-F238E27FC236}">
                <a16:creationId xmlns:a16="http://schemas.microsoft.com/office/drawing/2014/main" id="{83383D29-5726-9741-978F-B0E009039BF8}"/>
              </a:ext>
            </a:extLst>
          </p:cNvPr>
          <p:cNvSpPr>
            <a:spLocks noGrp="1"/>
          </p:cNvSpPr>
          <p:nvPr>
            <p:ph type="ftr" sz="quarter" idx="11"/>
          </p:nvPr>
        </p:nvSpPr>
        <p:spPr>
          <a:xfrm>
            <a:off x="3124200" y="4829045"/>
            <a:ext cx="2743200" cy="18586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26DCA03-B83F-A74A-BE34-1615DB6EADDB}"/>
              </a:ext>
            </a:extLst>
          </p:cNvPr>
          <p:cNvSpPr>
            <a:spLocks noGrp="1"/>
          </p:cNvSpPr>
          <p:nvPr>
            <p:ph type="sldNum" sz="quarter" idx="12"/>
          </p:nvPr>
        </p:nvSpPr>
        <p:spPr>
          <a:xfrm>
            <a:off x="8590598" y="4830830"/>
            <a:ext cx="336660" cy="184083"/>
          </a:xfrm>
          <a:prstGeom prst="rect">
            <a:avLst/>
          </a:prstGeom>
        </p:spPr>
        <p:txBody>
          <a:bodyPr/>
          <a:lstStyle/>
          <a:p>
            <a:fld id="{C859C46A-94DA-1B40-AA1A-A891E01F72E9}" type="slidenum">
              <a:rPr lang="en-US" smtClean="0"/>
              <a:pPr/>
              <a:t>‹#›</a:t>
            </a:fld>
            <a:endParaRPr lang="en-US"/>
          </a:p>
        </p:txBody>
      </p:sp>
      <p:sp>
        <p:nvSpPr>
          <p:cNvPr id="6" name="Rectangle 5">
            <a:extLst>
              <a:ext uri="{FF2B5EF4-FFF2-40B4-BE49-F238E27FC236}">
                <a16:creationId xmlns:a16="http://schemas.microsoft.com/office/drawing/2014/main" id="{5FA75345-F959-8C43-89F4-71D834075F1B}"/>
              </a:ext>
            </a:extLst>
          </p:cNvPr>
          <p:cNvSpPr/>
          <p:nvPr userDrawn="1"/>
        </p:nvSpPr>
        <p:spPr>
          <a:xfrm>
            <a:off x="233364" y="243841"/>
            <a:ext cx="8672512" cy="4632960"/>
          </a:xfrm>
          <a:prstGeom prst="rect">
            <a:avLst/>
          </a:prstGeom>
          <a:solidFill>
            <a:srgbClr val="00558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8" name="Subtitle 2">
            <a:extLst>
              <a:ext uri="{FF2B5EF4-FFF2-40B4-BE49-F238E27FC236}">
                <a16:creationId xmlns:a16="http://schemas.microsoft.com/office/drawing/2014/main" id="{62D531CB-F100-BE4E-AA82-A0DB56AAEA89}"/>
              </a:ext>
            </a:extLst>
          </p:cNvPr>
          <p:cNvSpPr>
            <a:spLocks noGrp="1"/>
          </p:cNvSpPr>
          <p:nvPr>
            <p:ph type="subTitle" idx="1"/>
          </p:nvPr>
        </p:nvSpPr>
        <p:spPr>
          <a:xfrm>
            <a:off x="553720" y="2284541"/>
            <a:ext cx="4037106" cy="387983"/>
          </a:xfrm>
          <a:prstGeom prst="rect">
            <a:avLst/>
          </a:prstGeom>
        </p:spPr>
        <p:txBody>
          <a:bodyPr/>
          <a:lstStyle>
            <a:lvl1pPr marL="0" indent="0" algn="l">
              <a:buNone/>
              <a:defRPr sz="1400">
                <a:solidFill>
                  <a:schemeClr val="bg2"/>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a:t>Click to edit Master subtitle style</a:t>
            </a:r>
            <a:endParaRPr lang="en-US"/>
          </a:p>
        </p:txBody>
      </p:sp>
      <p:pic>
        <p:nvPicPr>
          <p:cNvPr id="9" name="Picture 8" descr="BMT logo (CMYK negative).eps">
            <a:extLst>
              <a:ext uri="{FF2B5EF4-FFF2-40B4-BE49-F238E27FC236}">
                <a16:creationId xmlns:a16="http://schemas.microsoft.com/office/drawing/2014/main" id="{6EF0422A-9DC9-5241-9A5A-85BD7C31B28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720" y="546313"/>
            <a:ext cx="1092200" cy="482600"/>
          </a:xfrm>
          <a:prstGeom prst="rect">
            <a:avLst/>
          </a:prstGeom>
        </p:spPr>
      </p:pic>
      <p:sp>
        <p:nvSpPr>
          <p:cNvPr id="11" name="Freeform 10">
            <a:extLst>
              <a:ext uri="{FF2B5EF4-FFF2-40B4-BE49-F238E27FC236}">
                <a16:creationId xmlns:a16="http://schemas.microsoft.com/office/drawing/2014/main" id="{80A99371-515F-004A-ACEB-316F602299E3}"/>
              </a:ext>
            </a:extLst>
          </p:cNvPr>
          <p:cNvSpPr/>
          <p:nvPr userDrawn="1"/>
        </p:nvSpPr>
        <p:spPr>
          <a:xfrm>
            <a:off x="7002685" y="2500133"/>
            <a:ext cx="1896218" cy="2371099"/>
          </a:xfrm>
          <a:custGeom>
            <a:avLst/>
            <a:gdLst>
              <a:gd name="connsiteX0" fmla="*/ 1905964 w 1905964"/>
              <a:gd name="connsiteY0" fmla="*/ 0 h 2372810"/>
              <a:gd name="connsiteX1" fmla="*/ 0 w 1905964"/>
              <a:gd name="connsiteY1" fmla="*/ 1824941 h 2372810"/>
              <a:gd name="connsiteX2" fmla="*/ 1319513 w 1905964"/>
              <a:gd name="connsiteY2" fmla="*/ 2372810 h 2372810"/>
              <a:gd name="connsiteX3" fmla="*/ 1323372 w 1905964"/>
              <a:gd name="connsiteY3" fmla="*/ 2372810 h 2372810"/>
              <a:gd name="connsiteX0" fmla="*/ 1905964 w 1905964"/>
              <a:gd name="connsiteY0" fmla="*/ 0 h 2372810"/>
              <a:gd name="connsiteX1" fmla="*/ 0 w 1905964"/>
              <a:gd name="connsiteY1" fmla="*/ 1824941 h 2372810"/>
              <a:gd name="connsiteX2" fmla="*/ 1319513 w 1905964"/>
              <a:gd name="connsiteY2" fmla="*/ 2372810 h 2372810"/>
              <a:gd name="connsiteX3" fmla="*/ 1323372 w 1905964"/>
              <a:gd name="connsiteY3" fmla="*/ 2372810 h 2372810"/>
              <a:gd name="connsiteX0" fmla="*/ 1905964 w 1905964"/>
              <a:gd name="connsiteY0" fmla="*/ 0 h 2372810"/>
              <a:gd name="connsiteX1" fmla="*/ 0 w 1905964"/>
              <a:gd name="connsiteY1" fmla="*/ 1824941 h 2372810"/>
              <a:gd name="connsiteX2" fmla="*/ 1319513 w 1905964"/>
              <a:gd name="connsiteY2" fmla="*/ 2372810 h 2372810"/>
              <a:gd name="connsiteX3" fmla="*/ 1323372 w 1905964"/>
              <a:gd name="connsiteY3" fmla="*/ 2372810 h 2372810"/>
              <a:gd name="connsiteX0" fmla="*/ 1905964 w 1905964"/>
              <a:gd name="connsiteY0" fmla="*/ 0 h 2372810"/>
              <a:gd name="connsiteX1" fmla="*/ 0 w 1905964"/>
              <a:gd name="connsiteY1" fmla="*/ 1821083 h 2372810"/>
              <a:gd name="connsiteX2" fmla="*/ 1319513 w 1905964"/>
              <a:gd name="connsiteY2" fmla="*/ 2372810 h 2372810"/>
              <a:gd name="connsiteX3" fmla="*/ 1323372 w 1905964"/>
              <a:gd name="connsiteY3" fmla="*/ 2372810 h 2372810"/>
              <a:gd name="connsiteX0" fmla="*/ 1905964 w 1905964"/>
              <a:gd name="connsiteY0" fmla="*/ 0 h 2372810"/>
              <a:gd name="connsiteX1" fmla="*/ 0 w 1905964"/>
              <a:gd name="connsiteY1" fmla="*/ 1821083 h 2372810"/>
              <a:gd name="connsiteX2" fmla="*/ 1319513 w 1905964"/>
              <a:gd name="connsiteY2" fmla="*/ 2372810 h 2372810"/>
              <a:gd name="connsiteX3" fmla="*/ 1323372 w 1905964"/>
              <a:gd name="connsiteY3" fmla="*/ 2372810 h 2372810"/>
              <a:gd name="connsiteX0" fmla="*/ 1905964 w 1905964"/>
              <a:gd name="connsiteY0" fmla="*/ 0 h 2372810"/>
              <a:gd name="connsiteX1" fmla="*/ 0 w 1905964"/>
              <a:gd name="connsiteY1" fmla="*/ 1821083 h 2372810"/>
              <a:gd name="connsiteX2" fmla="*/ 1319513 w 1905964"/>
              <a:gd name="connsiteY2" fmla="*/ 2372810 h 2372810"/>
              <a:gd name="connsiteX3" fmla="*/ 1323372 w 1905964"/>
              <a:gd name="connsiteY3" fmla="*/ 2372810 h 2372810"/>
              <a:gd name="connsiteX0" fmla="*/ 1905964 w 1905964"/>
              <a:gd name="connsiteY0" fmla="*/ 0 h 2372810"/>
              <a:gd name="connsiteX1" fmla="*/ 0 w 1905964"/>
              <a:gd name="connsiteY1" fmla="*/ 1821083 h 2372810"/>
              <a:gd name="connsiteX2" fmla="*/ 1319513 w 1905964"/>
              <a:gd name="connsiteY2" fmla="*/ 2372810 h 2372810"/>
              <a:gd name="connsiteX3" fmla="*/ 1323372 w 1905964"/>
              <a:gd name="connsiteY3" fmla="*/ 2372810 h 2372810"/>
              <a:gd name="connsiteX0" fmla="*/ 1905964 w 1905964"/>
              <a:gd name="connsiteY0" fmla="*/ 0 h 2372810"/>
              <a:gd name="connsiteX1" fmla="*/ 0 w 1905964"/>
              <a:gd name="connsiteY1" fmla="*/ 1821083 h 2372810"/>
              <a:gd name="connsiteX2" fmla="*/ 1319513 w 1905964"/>
              <a:gd name="connsiteY2" fmla="*/ 2372810 h 2372810"/>
              <a:gd name="connsiteX3" fmla="*/ 1323372 w 1905964"/>
              <a:gd name="connsiteY3" fmla="*/ 2372810 h 2372810"/>
              <a:gd name="connsiteX0" fmla="*/ 1905964 w 1905964"/>
              <a:gd name="connsiteY0" fmla="*/ 0 h 2372810"/>
              <a:gd name="connsiteX1" fmla="*/ 0 w 1905964"/>
              <a:gd name="connsiteY1" fmla="*/ 1821083 h 2372810"/>
              <a:gd name="connsiteX2" fmla="*/ 1319513 w 1905964"/>
              <a:gd name="connsiteY2" fmla="*/ 2372810 h 2372810"/>
              <a:gd name="connsiteX3" fmla="*/ 1323372 w 1905964"/>
              <a:gd name="connsiteY3" fmla="*/ 2372810 h 2372810"/>
            </a:gdLst>
            <a:ahLst/>
            <a:cxnLst>
              <a:cxn ang="0">
                <a:pos x="connsiteX0" y="connsiteY0"/>
              </a:cxn>
              <a:cxn ang="0">
                <a:pos x="connsiteX1" y="connsiteY1"/>
              </a:cxn>
              <a:cxn ang="0">
                <a:pos x="connsiteX2" y="connsiteY2"/>
              </a:cxn>
              <a:cxn ang="0">
                <a:pos x="connsiteX3" y="connsiteY3"/>
              </a:cxn>
            </a:cxnLst>
            <a:rect l="l" t="t" r="r" b="b"/>
            <a:pathLst>
              <a:path w="1905964" h="2372810">
                <a:moveTo>
                  <a:pt x="1905964" y="0"/>
                </a:moveTo>
                <a:cubicBezTo>
                  <a:pt x="1135605" y="677762"/>
                  <a:pt x="1175473" y="664901"/>
                  <a:pt x="0" y="1821083"/>
                </a:cubicBezTo>
                <a:cubicBezTo>
                  <a:pt x="891250" y="2154178"/>
                  <a:pt x="879675" y="2190187"/>
                  <a:pt x="1319513" y="2372810"/>
                </a:cubicBezTo>
                <a:lnTo>
                  <a:pt x="1323372" y="2372810"/>
                </a:lnTo>
              </a:path>
            </a:pathLst>
          </a:custGeom>
          <a:noFill/>
          <a:ln w="25400" cap="rnd">
            <a:solidFill>
              <a:srgbClr val="1ABDC9"/>
            </a:solidFill>
            <a:roun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Freeform 11">
            <a:extLst>
              <a:ext uri="{FF2B5EF4-FFF2-40B4-BE49-F238E27FC236}">
                <a16:creationId xmlns:a16="http://schemas.microsoft.com/office/drawing/2014/main" id="{5E36653F-5AE2-D949-8C76-0AB7452B2371}"/>
              </a:ext>
            </a:extLst>
          </p:cNvPr>
          <p:cNvSpPr/>
          <p:nvPr userDrawn="1"/>
        </p:nvSpPr>
        <p:spPr>
          <a:xfrm>
            <a:off x="6246472" y="4749478"/>
            <a:ext cx="567159" cy="131180"/>
          </a:xfrm>
          <a:custGeom>
            <a:avLst/>
            <a:gdLst>
              <a:gd name="connsiteX0" fmla="*/ 0 w 567159"/>
              <a:gd name="connsiteY0" fmla="*/ 131180 h 131180"/>
              <a:gd name="connsiteX1" fmla="*/ 119605 w 567159"/>
              <a:gd name="connsiteY1" fmla="*/ 0 h 131180"/>
              <a:gd name="connsiteX2" fmla="*/ 567159 w 567159"/>
              <a:gd name="connsiteY2" fmla="*/ 127322 h 131180"/>
              <a:gd name="connsiteX3" fmla="*/ 567159 w 567159"/>
              <a:gd name="connsiteY3" fmla="*/ 127322 h 131180"/>
            </a:gdLst>
            <a:ahLst/>
            <a:cxnLst>
              <a:cxn ang="0">
                <a:pos x="connsiteX0" y="connsiteY0"/>
              </a:cxn>
              <a:cxn ang="0">
                <a:pos x="connsiteX1" y="connsiteY1"/>
              </a:cxn>
              <a:cxn ang="0">
                <a:pos x="connsiteX2" y="connsiteY2"/>
              </a:cxn>
              <a:cxn ang="0">
                <a:pos x="connsiteX3" y="connsiteY3"/>
              </a:cxn>
            </a:cxnLst>
            <a:rect l="l" t="t" r="r" b="b"/>
            <a:pathLst>
              <a:path w="567159" h="131180">
                <a:moveTo>
                  <a:pt x="0" y="131180"/>
                </a:moveTo>
                <a:lnTo>
                  <a:pt x="119605" y="0"/>
                </a:lnTo>
                <a:lnTo>
                  <a:pt x="567159" y="127322"/>
                </a:lnTo>
                <a:lnTo>
                  <a:pt x="567159" y="127322"/>
                </a:lnTo>
              </a:path>
            </a:pathLst>
          </a:custGeom>
          <a:noFill/>
          <a:ln w="25400">
            <a:solidFill>
              <a:srgbClr val="1ABDC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Freeform 12">
            <a:extLst>
              <a:ext uri="{FF2B5EF4-FFF2-40B4-BE49-F238E27FC236}">
                <a16:creationId xmlns:a16="http://schemas.microsoft.com/office/drawing/2014/main" id="{BBFA3D5F-6948-144C-A9F9-E479799F3210}"/>
              </a:ext>
            </a:extLst>
          </p:cNvPr>
          <p:cNvSpPr/>
          <p:nvPr userDrawn="1"/>
        </p:nvSpPr>
        <p:spPr>
          <a:xfrm>
            <a:off x="2804933" y="4513933"/>
            <a:ext cx="3117448" cy="366725"/>
          </a:xfrm>
          <a:custGeom>
            <a:avLst/>
            <a:gdLst>
              <a:gd name="connsiteX0" fmla="*/ 2916820 w 3117448"/>
              <a:gd name="connsiteY0" fmla="*/ 223777 h 227635"/>
              <a:gd name="connsiteX1" fmla="*/ 3117448 w 3117448"/>
              <a:gd name="connsiteY1" fmla="*/ 0 h 227635"/>
              <a:gd name="connsiteX2" fmla="*/ 54015 w 3117448"/>
              <a:gd name="connsiteY2" fmla="*/ 69448 h 227635"/>
              <a:gd name="connsiteX3" fmla="*/ 0 w 3117448"/>
              <a:gd name="connsiteY3" fmla="*/ 227635 h 227635"/>
              <a:gd name="connsiteX0" fmla="*/ 2916820 w 3117448"/>
              <a:gd name="connsiteY0" fmla="*/ 342466 h 346324"/>
              <a:gd name="connsiteX1" fmla="*/ 3117448 w 3117448"/>
              <a:gd name="connsiteY1" fmla="*/ 118689 h 346324"/>
              <a:gd name="connsiteX2" fmla="*/ 54015 w 3117448"/>
              <a:gd name="connsiteY2" fmla="*/ 188137 h 346324"/>
              <a:gd name="connsiteX3" fmla="*/ 0 w 3117448"/>
              <a:gd name="connsiteY3" fmla="*/ 346324 h 346324"/>
              <a:gd name="connsiteX0" fmla="*/ 2916820 w 3117448"/>
              <a:gd name="connsiteY0" fmla="*/ 362867 h 366725"/>
              <a:gd name="connsiteX1" fmla="*/ 3117448 w 3117448"/>
              <a:gd name="connsiteY1" fmla="*/ 139090 h 366725"/>
              <a:gd name="connsiteX2" fmla="*/ 54015 w 3117448"/>
              <a:gd name="connsiteY2" fmla="*/ 208538 h 366725"/>
              <a:gd name="connsiteX3" fmla="*/ 0 w 3117448"/>
              <a:gd name="connsiteY3" fmla="*/ 366725 h 366725"/>
            </a:gdLst>
            <a:ahLst/>
            <a:cxnLst>
              <a:cxn ang="0">
                <a:pos x="connsiteX0" y="connsiteY0"/>
              </a:cxn>
              <a:cxn ang="0">
                <a:pos x="connsiteX1" y="connsiteY1"/>
              </a:cxn>
              <a:cxn ang="0">
                <a:pos x="connsiteX2" y="connsiteY2"/>
              </a:cxn>
              <a:cxn ang="0">
                <a:pos x="connsiteX3" y="connsiteY3"/>
              </a:cxn>
            </a:cxnLst>
            <a:rect l="l" t="t" r="r" b="b"/>
            <a:pathLst>
              <a:path w="3117448" h="366725">
                <a:moveTo>
                  <a:pt x="2916820" y="362867"/>
                </a:moveTo>
                <a:lnTo>
                  <a:pt x="3117448" y="139090"/>
                </a:lnTo>
                <a:cubicBezTo>
                  <a:pt x="1486704" y="-154136"/>
                  <a:pt x="697052" y="88933"/>
                  <a:pt x="54015" y="208538"/>
                </a:cubicBezTo>
                <a:lnTo>
                  <a:pt x="0" y="366725"/>
                </a:lnTo>
              </a:path>
            </a:pathLst>
          </a:custGeom>
          <a:noFill/>
          <a:ln w="254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Freeform 13">
            <a:extLst>
              <a:ext uri="{FF2B5EF4-FFF2-40B4-BE49-F238E27FC236}">
                <a16:creationId xmlns:a16="http://schemas.microsoft.com/office/drawing/2014/main" id="{5465F27A-A0F6-2A44-B76D-0087B3611B41}"/>
              </a:ext>
            </a:extLst>
          </p:cNvPr>
          <p:cNvSpPr/>
          <p:nvPr userDrawn="1"/>
        </p:nvSpPr>
        <p:spPr>
          <a:xfrm>
            <a:off x="505428" y="2276355"/>
            <a:ext cx="2943828" cy="2604304"/>
          </a:xfrm>
          <a:custGeom>
            <a:avLst/>
            <a:gdLst>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28" h="2604304">
                <a:moveTo>
                  <a:pt x="0" y="2600446"/>
                </a:moveTo>
                <a:lnTo>
                  <a:pt x="266218" y="1385104"/>
                </a:lnTo>
                <a:cubicBezTo>
                  <a:pt x="803798" y="1008284"/>
                  <a:pt x="1383818" y="500284"/>
                  <a:pt x="2943828" y="0"/>
                </a:cubicBezTo>
                <a:cubicBezTo>
                  <a:pt x="2424254" y="815372"/>
                  <a:pt x="2224911" y="1322086"/>
                  <a:pt x="1940688" y="1959980"/>
                </a:cubicBezTo>
                <a:cubicBezTo>
                  <a:pt x="1237205" y="2170897"/>
                  <a:pt x="1004425" y="2320081"/>
                  <a:pt x="455271" y="2604304"/>
                </a:cubicBezTo>
              </a:path>
            </a:pathLst>
          </a:custGeom>
          <a:noFill/>
          <a:ln w="25400">
            <a:solidFill>
              <a:srgbClr val="1ABDC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Picture Placeholder 4">
            <a:extLst>
              <a:ext uri="{FF2B5EF4-FFF2-40B4-BE49-F238E27FC236}">
                <a16:creationId xmlns:a16="http://schemas.microsoft.com/office/drawing/2014/main" id="{1748E08D-FC61-1340-BAFF-E370C41B2B36}"/>
              </a:ext>
            </a:extLst>
          </p:cNvPr>
          <p:cNvSpPr>
            <a:spLocks noGrp="1"/>
          </p:cNvSpPr>
          <p:nvPr>
            <p:ph type="pic" sz="quarter" idx="13"/>
          </p:nvPr>
        </p:nvSpPr>
        <p:spPr>
          <a:xfrm>
            <a:off x="3350225" y="1885106"/>
            <a:ext cx="4864609" cy="2220862"/>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1660550"/>
              <a:gd name="connsiteY0" fmla="*/ 0 h 1309421"/>
              <a:gd name="connsiteX1" fmla="*/ 1660550 w 1660550"/>
              <a:gd name="connsiteY1" fmla="*/ 395021 h 1309421"/>
              <a:gd name="connsiteX2" fmla="*/ 1660550 w 1660550"/>
              <a:gd name="connsiteY2" fmla="*/ 1309421 h 1309421"/>
              <a:gd name="connsiteX3" fmla="*/ 746150 w 1660550"/>
              <a:gd name="connsiteY3" fmla="*/ 1309421 h 1309421"/>
              <a:gd name="connsiteX4" fmla="*/ 0 w 1660550"/>
              <a:gd name="connsiteY4" fmla="*/ 0 h 1309421"/>
              <a:gd name="connsiteX0" fmla="*/ 0 w 3716121"/>
              <a:gd name="connsiteY0" fmla="*/ 0 h 1309421"/>
              <a:gd name="connsiteX1" fmla="*/ 3716121 w 3716121"/>
              <a:gd name="connsiteY1" fmla="*/ 87783 h 1309421"/>
              <a:gd name="connsiteX2" fmla="*/ 1660550 w 3716121"/>
              <a:gd name="connsiteY2" fmla="*/ 1309421 h 1309421"/>
              <a:gd name="connsiteX3" fmla="*/ 746150 w 3716121"/>
              <a:gd name="connsiteY3" fmla="*/ 1309421 h 1309421"/>
              <a:gd name="connsiteX4" fmla="*/ 0 w 3716121"/>
              <a:gd name="connsiteY4" fmla="*/ 0 h 1309421"/>
              <a:gd name="connsiteX0" fmla="*/ 0 w 3716121"/>
              <a:gd name="connsiteY0" fmla="*/ 0 h 2055572"/>
              <a:gd name="connsiteX1" fmla="*/ 3716121 w 3716121"/>
              <a:gd name="connsiteY1" fmla="*/ 87783 h 2055572"/>
              <a:gd name="connsiteX2" fmla="*/ 1675180 w 3716121"/>
              <a:gd name="connsiteY2" fmla="*/ 2055572 h 2055572"/>
              <a:gd name="connsiteX3" fmla="*/ 746150 w 3716121"/>
              <a:gd name="connsiteY3" fmla="*/ 1309421 h 2055572"/>
              <a:gd name="connsiteX4" fmla="*/ 0 w 3716121"/>
              <a:gd name="connsiteY4" fmla="*/ 0 h 2055572"/>
              <a:gd name="connsiteX0" fmla="*/ 1148487 w 4864608"/>
              <a:gd name="connsiteY0" fmla="*/ 0 h 2055572"/>
              <a:gd name="connsiteX1" fmla="*/ 4864608 w 4864608"/>
              <a:gd name="connsiteY1" fmla="*/ 87783 h 2055572"/>
              <a:gd name="connsiteX2" fmla="*/ 2823667 w 4864608"/>
              <a:gd name="connsiteY2" fmla="*/ 2055572 h 2055572"/>
              <a:gd name="connsiteX3" fmla="*/ 0 w 4864608"/>
              <a:gd name="connsiteY3" fmla="*/ 1967789 h 2055572"/>
              <a:gd name="connsiteX4" fmla="*/ 1148487 w 4864608"/>
              <a:gd name="connsiteY4" fmla="*/ 0 h 2055572"/>
              <a:gd name="connsiteX0" fmla="*/ 1133856 w 4864608"/>
              <a:gd name="connsiteY0" fmla="*/ 0 h 2084832"/>
              <a:gd name="connsiteX1" fmla="*/ 4864608 w 4864608"/>
              <a:gd name="connsiteY1" fmla="*/ 117043 h 2084832"/>
              <a:gd name="connsiteX2" fmla="*/ 2823667 w 4864608"/>
              <a:gd name="connsiteY2" fmla="*/ 2084832 h 2084832"/>
              <a:gd name="connsiteX3" fmla="*/ 0 w 4864608"/>
              <a:gd name="connsiteY3" fmla="*/ 1997049 h 2084832"/>
              <a:gd name="connsiteX4" fmla="*/ 1133856 w 4864608"/>
              <a:gd name="connsiteY4" fmla="*/ 0 h 2084832"/>
              <a:gd name="connsiteX0" fmla="*/ 1133856 w 4864608"/>
              <a:gd name="connsiteY0" fmla="*/ 44931 h 2129763"/>
              <a:gd name="connsiteX1" fmla="*/ 4864608 w 4864608"/>
              <a:gd name="connsiteY1" fmla="*/ 161974 h 2129763"/>
              <a:gd name="connsiteX2" fmla="*/ 2823667 w 4864608"/>
              <a:gd name="connsiteY2" fmla="*/ 2129763 h 2129763"/>
              <a:gd name="connsiteX3" fmla="*/ 0 w 4864608"/>
              <a:gd name="connsiteY3" fmla="*/ 2041980 h 2129763"/>
              <a:gd name="connsiteX4" fmla="*/ 1133856 w 4864608"/>
              <a:gd name="connsiteY4" fmla="*/ 44931 h 2129763"/>
              <a:gd name="connsiteX0" fmla="*/ 1133856 w 4864608"/>
              <a:gd name="connsiteY0" fmla="*/ 125329 h 2210161"/>
              <a:gd name="connsiteX1" fmla="*/ 4864608 w 4864608"/>
              <a:gd name="connsiteY1" fmla="*/ 242372 h 2210161"/>
              <a:gd name="connsiteX2" fmla="*/ 2823667 w 4864608"/>
              <a:gd name="connsiteY2" fmla="*/ 2210161 h 2210161"/>
              <a:gd name="connsiteX3" fmla="*/ 0 w 4864608"/>
              <a:gd name="connsiteY3" fmla="*/ 2122378 h 2210161"/>
              <a:gd name="connsiteX4" fmla="*/ 1133856 w 4864608"/>
              <a:gd name="connsiteY4" fmla="*/ 125329 h 2210161"/>
              <a:gd name="connsiteX0" fmla="*/ 1133856 w 4864608"/>
              <a:gd name="connsiteY0" fmla="*/ 136637 h 2221469"/>
              <a:gd name="connsiteX1" fmla="*/ 4864608 w 4864608"/>
              <a:gd name="connsiteY1" fmla="*/ 253680 h 2221469"/>
              <a:gd name="connsiteX2" fmla="*/ 2823667 w 4864608"/>
              <a:gd name="connsiteY2" fmla="*/ 2221469 h 2221469"/>
              <a:gd name="connsiteX3" fmla="*/ 0 w 4864608"/>
              <a:gd name="connsiteY3" fmla="*/ 2133686 h 2221469"/>
              <a:gd name="connsiteX4" fmla="*/ 1133856 w 4864608"/>
              <a:gd name="connsiteY4" fmla="*/ 136637 h 2221469"/>
              <a:gd name="connsiteX0" fmla="*/ 1133856 w 4864608"/>
              <a:gd name="connsiteY0" fmla="*/ 136637 h 2221469"/>
              <a:gd name="connsiteX1" fmla="*/ 4864608 w 4864608"/>
              <a:gd name="connsiteY1" fmla="*/ 253680 h 2221469"/>
              <a:gd name="connsiteX2" fmla="*/ 2823667 w 4864608"/>
              <a:gd name="connsiteY2" fmla="*/ 2221469 h 2221469"/>
              <a:gd name="connsiteX3" fmla="*/ 0 w 4864608"/>
              <a:gd name="connsiteY3" fmla="*/ 2133686 h 2221469"/>
              <a:gd name="connsiteX4" fmla="*/ 1133856 w 4864608"/>
              <a:gd name="connsiteY4" fmla="*/ 136637 h 2221469"/>
              <a:gd name="connsiteX0" fmla="*/ 1133856 w 4864608"/>
              <a:gd name="connsiteY0" fmla="*/ 136637 h 2221469"/>
              <a:gd name="connsiteX1" fmla="*/ 4864608 w 4864608"/>
              <a:gd name="connsiteY1" fmla="*/ 253680 h 2221469"/>
              <a:gd name="connsiteX2" fmla="*/ 2823667 w 4864608"/>
              <a:gd name="connsiteY2" fmla="*/ 2221469 h 2221469"/>
              <a:gd name="connsiteX3" fmla="*/ 0 w 4864608"/>
              <a:gd name="connsiteY3" fmla="*/ 2133686 h 2221469"/>
              <a:gd name="connsiteX4" fmla="*/ 1133856 w 4864608"/>
              <a:gd name="connsiteY4" fmla="*/ 136637 h 2221469"/>
              <a:gd name="connsiteX0" fmla="*/ 1133856 w 4871924"/>
              <a:gd name="connsiteY0" fmla="*/ 150903 h 2235735"/>
              <a:gd name="connsiteX1" fmla="*/ 4871924 w 4871924"/>
              <a:gd name="connsiteY1" fmla="*/ 238685 h 2235735"/>
              <a:gd name="connsiteX2" fmla="*/ 2823667 w 4871924"/>
              <a:gd name="connsiteY2" fmla="*/ 2235735 h 2235735"/>
              <a:gd name="connsiteX3" fmla="*/ 0 w 4871924"/>
              <a:gd name="connsiteY3" fmla="*/ 2147952 h 2235735"/>
              <a:gd name="connsiteX4" fmla="*/ 1133856 w 4871924"/>
              <a:gd name="connsiteY4" fmla="*/ 150903 h 2235735"/>
              <a:gd name="connsiteX0" fmla="*/ 1133856 w 4871924"/>
              <a:gd name="connsiteY0" fmla="*/ 150903 h 2235735"/>
              <a:gd name="connsiteX1" fmla="*/ 4871924 w 4871924"/>
              <a:gd name="connsiteY1" fmla="*/ 238685 h 2235735"/>
              <a:gd name="connsiteX2" fmla="*/ 2823667 w 4871924"/>
              <a:gd name="connsiteY2" fmla="*/ 2235735 h 2235735"/>
              <a:gd name="connsiteX3" fmla="*/ 0 w 4871924"/>
              <a:gd name="connsiteY3" fmla="*/ 2147952 h 2235735"/>
              <a:gd name="connsiteX4" fmla="*/ 1133856 w 4871924"/>
              <a:gd name="connsiteY4" fmla="*/ 150903 h 2235735"/>
              <a:gd name="connsiteX0" fmla="*/ 1133856 w 4871924"/>
              <a:gd name="connsiteY0" fmla="*/ 124233 h 2209065"/>
              <a:gd name="connsiteX1" fmla="*/ 4871924 w 4871924"/>
              <a:gd name="connsiteY1" fmla="*/ 212015 h 2209065"/>
              <a:gd name="connsiteX2" fmla="*/ 2823667 w 4871924"/>
              <a:gd name="connsiteY2" fmla="*/ 2209065 h 2209065"/>
              <a:gd name="connsiteX3" fmla="*/ 0 w 4871924"/>
              <a:gd name="connsiteY3" fmla="*/ 2121282 h 2209065"/>
              <a:gd name="connsiteX4" fmla="*/ 1133856 w 4871924"/>
              <a:gd name="connsiteY4" fmla="*/ 124233 h 2209065"/>
              <a:gd name="connsiteX0" fmla="*/ 1133856 w 4871924"/>
              <a:gd name="connsiteY0" fmla="*/ 136030 h 2220862"/>
              <a:gd name="connsiteX1" fmla="*/ 4871924 w 4871924"/>
              <a:gd name="connsiteY1" fmla="*/ 223812 h 2220862"/>
              <a:gd name="connsiteX2" fmla="*/ 2823667 w 4871924"/>
              <a:gd name="connsiteY2" fmla="*/ 2220862 h 2220862"/>
              <a:gd name="connsiteX3" fmla="*/ 0 w 4871924"/>
              <a:gd name="connsiteY3" fmla="*/ 2133079 h 2220862"/>
              <a:gd name="connsiteX4" fmla="*/ 1133856 w 4871924"/>
              <a:gd name="connsiteY4" fmla="*/ 136030 h 2220862"/>
              <a:gd name="connsiteX0" fmla="*/ 1133856 w 4871924"/>
              <a:gd name="connsiteY0" fmla="*/ 136030 h 2220862"/>
              <a:gd name="connsiteX1" fmla="*/ 4871924 w 4871924"/>
              <a:gd name="connsiteY1" fmla="*/ 223812 h 2220862"/>
              <a:gd name="connsiteX2" fmla="*/ 2823667 w 4871924"/>
              <a:gd name="connsiteY2" fmla="*/ 2220862 h 2220862"/>
              <a:gd name="connsiteX3" fmla="*/ 0 w 4871924"/>
              <a:gd name="connsiteY3" fmla="*/ 2133079 h 2220862"/>
              <a:gd name="connsiteX4" fmla="*/ 1133856 w 4871924"/>
              <a:gd name="connsiteY4" fmla="*/ 136030 h 2220862"/>
              <a:gd name="connsiteX0" fmla="*/ 1133856 w 4871924"/>
              <a:gd name="connsiteY0" fmla="*/ 136030 h 2220862"/>
              <a:gd name="connsiteX1" fmla="*/ 4871924 w 4871924"/>
              <a:gd name="connsiteY1" fmla="*/ 223812 h 2220862"/>
              <a:gd name="connsiteX2" fmla="*/ 2823667 w 4871924"/>
              <a:gd name="connsiteY2" fmla="*/ 2220862 h 2220862"/>
              <a:gd name="connsiteX3" fmla="*/ 0 w 4871924"/>
              <a:gd name="connsiteY3" fmla="*/ 2133079 h 2220862"/>
              <a:gd name="connsiteX4" fmla="*/ 1133856 w 4871924"/>
              <a:gd name="connsiteY4" fmla="*/ 136030 h 2220862"/>
              <a:gd name="connsiteX0" fmla="*/ 1133856 w 4871924"/>
              <a:gd name="connsiteY0" fmla="*/ 136030 h 2220862"/>
              <a:gd name="connsiteX1" fmla="*/ 4871924 w 4871924"/>
              <a:gd name="connsiteY1" fmla="*/ 223812 h 2220862"/>
              <a:gd name="connsiteX2" fmla="*/ 2823667 w 4871924"/>
              <a:gd name="connsiteY2" fmla="*/ 2220862 h 2220862"/>
              <a:gd name="connsiteX3" fmla="*/ 0 w 4871924"/>
              <a:gd name="connsiteY3" fmla="*/ 2133079 h 2220862"/>
              <a:gd name="connsiteX4" fmla="*/ 1133856 w 4871924"/>
              <a:gd name="connsiteY4" fmla="*/ 136030 h 2220862"/>
              <a:gd name="connsiteX0" fmla="*/ 1126541 w 4864609"/>
              <a:gd name="connsiteY0" fmla="*/ 136030 h 2220862"/>
              <a:gd name="connsiteX1" fmla="*/ 4864609 w 4864609"/>
              <a:gd name="connsiteY1" fmla="*/ 223812 h 2220862"/>
              <a:gd name="connsiteX2" fmla="*/ 2816352 w 4864609"/>
              <a:gd name="connsiteY2" fmla="*/ 2220862 h 2220862"/>
              <a:gd name="connsiteX3" fmla="*/ 0 w 4864609"/>
              <a:gd name="connsiteY3" fmla="*/ 2155024 h 2220862"/>
              <a:gd name="connsiteX4" fmla="*/ 1126541 w 4864609"/>
              <a:gd name="connsiteY4" fmla="*/ 136030 h 2220862"/>
              <a:gd name="connsiteX0" fmla="*/ 1126541 w 4864609"/>
              <a:gd name="connsiteY0" fmla="*/ 136030 h 2220862"/>
              <a:gd name="connsiteX1" fmla="*/ 4864609 w 4864609"/>
              <a:gd name="connsiteY1" fmla="*/ 223812 h 2220862"/>
              <a:gd name="connsiteX2" fmla="*/ 2816352 w 4864609"/>
              <a:gd name="connsiteY2" fmla="*/ 2220862 h 2220862"/>
              <a:gd name="connsiteX3" fmla="*/ 0 w 4864609"/>
              <a:gd name="connsiteY3" fmla="*/ 2155024 h 2220862"/>
              <a:gd name="connsiteX4" fmla="*/ 1126541 w 4864609"/>
              <a:gd name="connsiteY4" fmla="*/ 136030 h 2220862"/>
              <a:gd name="connsiteX0" fmla="*/ 1148486 w 4886554"/>
              <a:gd name="connsiteY0" fmla="*/ 136030 h 2220862"/>
              <a:gd name="connsiteX1" fmla="*/ 4886554 w 4886554"/>
              <a:gd name="connsiteY1" fmla="*/ 223812 h 2220862"/>
              <a:gd name="connsiteX2" fmla="*/ 2838297 w 4886554"/>
              <a:gd name="connsiteY2" fmla="*/ 2220862 h 2220862"/>
              <a:gd name="connsiteX3" fmla="*/ 0 w 4886554"/>
              <a:gd name="connsiteY3" fmla="*/ 2140394 h 2220862"/>
              <a:gd name="connsiteX4" fmla="*/ 1148486 w 4886554"/>
              <a:gd name="connsiteY4" fmla="*/ 136030 h 2220862"/>
              <a:gd name="connsiteX0" fmla="*/ 1126541 w 4864609"/>
              <a:gd name="connsiteY0" fmla="*/ 136030 h 2220862"/>
              <a:gd name="connsiteX1" fmla="*/ 4864609 w 4864609"/>
              <a:gd name="connsiteY1" fmla="*/ 223812 h 2220862"/>
              <a:gd name="connsiteX2" fmla="*/ 2816352 w 4864609"/>
              <a:gd name="connsiteY2" fmla="*/ 2220862 h 2220862"/>
              <a:gd name="connsiteX3" fmla="*/ 0 w 4864609"/>
              <a:gd name="connsiteY3" fmla="*/ 2147709 h 2220862"/>
              <a:gd name="connsiteX4" fmla="*/ 1126541 w 4864609"/>
              <a:gd name="connsiteY4" fmla="*/ 136030 h 2220862"/>
              <a:gd name="connsiteX0" fmla="*/ 1126541 w 4864609"/>
              <a:gd name="connsiteY0" fmla="*/ 136030 h 2220862"/>
              <a:gd name="connsiteX1" fmla="*/ 4864609 w 4864609"/>
              <a:gd name="connsiteY1" fmla="*/ 223812 h 2220862"/>
              <a:gd name="connsiteX2" fmla="*/ 2816352 w 4864609"/>
              <a:gd name="connsiteY2" fmla="*/ 2220862 h 2220862"/>
              <a:gd name="connsiteX3" fmla="*/ 0 w 4864609"/>
              <a:gd name="connsiteY3" fmla="*/ 2147709 h 2220862"/>
              <a:gd name="connsiteX4" fmla="*/ 1126541 w 4864609"/>
              <a:gd name="connsiteY4" fmla="*/ 136030 h 222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609" h="2220862">
                <a:moveTo>
                  <a:pt x="1126541" y="136030"/>
                </a:moveTo>
                <a:cubicBezTo>
                  <a:pt x="2377440" y="-59043"/>
                  <a:pt x="3482037" y="-56604"/>
                  <a:pt x="4864609" y="223812"/>
                </a:cubicBezTo>
                <a:cubicBezTo>
                  <a:pt x="4123336" y="867549"/>
                  <a:pt x="3499104" y="1555179"/>
                  <a:pt x="2816352" y="2220862"/>
                </a:cubicBezTo>
                <a:cubicBezTo>
                  <a:pt x="1736141" y="2016036"/>
                  <a:pt x="919276" y="2016036"/>
                  <a:pt x="0" y="2147709"/>
                </a:cubicBezTo>
                <a:cubicBezTo>
                  <a:pt x="326746" y="1489341"/>
                  <a:pt x="712013" y="816343"/>
                  <a:pt x="1126541" y="136030"/>
                </a:cubicBezTo>
                <a:close/>
              </a:path>
            </a:pathLst>
          </a:custGeom>
          <a:ln w="25400">
            <a:solidFill>
              <a:schemeClr val="bg2"/>
            </a:solidFill>
          </a:ln>
        </p:spPr>
        <p:txBody>
          <a:bodyPr/>
          <a:lstStyle>
            <a:lvl1pPr marL="0" indent="0">
              <a:buNone/>
              <a:defRPr/>
            </a:lvl1pPr>
          </a:lstStyle>
          <a:p>
            <a:endParaRPr lang="en-US"/>
          </a:p>
        </p:txBody>
      </p:sp>
    </p:spTree>
    <p:extLst>
      <p:ext uri="{BB962C8B-B14F-4D97-AF65-F5344CB8AC3E}">
        <p14:creationId xmlns:p14="http://schemas.microsoft.com/office/powerpoint/2010/main" val="23129897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l="-93" r="-93"/>
          <a:stretch/>
        </p:blipFill>
        <p:spPr>
          <a:xfrm>
            <a:off x="-8466" y="0"/>
            <a:ext cx="9160932" cy="4470400"/>
          </a:xfrm>
          <a:prstGeom prst="rect">
            <a:avLst/>
          </a:prstGeom>
        </p:spPr>
      </p:pic>
      <p:grpSp>
        <p:nvGrpSpPr>
          <p:cNvPr id="7" name="Group 6"/>
          <p:cNvGrpSpPr/>
          <p:nvPr userDrawn="1"/>
        </p:nvGrpSpPr>
        <p:grpSpPr>
          <a:xfrm>
            <a:off x="1" y="1011791"/>
            <a:ext cx="6593984" cy="3457023"/>
            <a:chOff x="-8467" y="942399"/>
            <a:chExt cx="6796088" cy="3526415"/>
          </a:xfrm>
        </p:grpSpPr>
        <p:sp>
          <p:nvSpPr>
            <p:cNvPr id="22" name="Freeform 8"/>
            <p:cNvSpPr>
              <a:spLocks/>
            </p:cNvSpPr>
            <p:nvPr/>
          </p:nvSpPr>
          <p:spPr bwMode="auto">
            <a:xfrm>
              <a:off x="6296792" y="2682952"/>
              <a:ext cx="490829" cy="1127647"/>
            </a:xfrm>
            <a:custGeom>
              <a:avLst/>
              <a:gdLst>
                <a:gd name="T0" fmla="*/ 0 w 2109"/>
                <a:gd name="T1" fmla="*/ 0 h 4845"/>
                <a:gd name="T2" fmla="*/ 619125 w 2109"/>
                <a:gd name="T3" fmla="*/ 1209847 h 4845"/>
                <a:gd name="T4" fmla="*/ 0 w 2109"/>
                <a:gd name="T5" fmla="*/ 1422400 h 4845"/>
                <a:gd name="T6" fmla="*/ 0 60000 65536"/>
                <a:gd name="T7" fmla="*/ 0 60000 65536"/>
                <a:gd name="T8" fmla="*/ 0 60000 65536"/>
              </a:gdLst>
              <a:ahLst/>
              <a:cxnLst>
                <a:cxn ang="T6">
                  <a:pos x="T0" y="T1"/>
                </a:cxn>
                <a:cxn ang="T7">
                  <a:pos x="T2" y="T3"/>
                </a:cxn>
                <a:cxn ang="T8">
                  <a:pos x="T4" y="T5"/>
                </a:cxn>
              </a:cxnLst>
              <a:rect l="0" t="0" r="r" b="b"/>
              <a:pathLst>
                <a:path w="2109" h="4845">
                  <a:moveTo>
                    <a:pt x="0" y="0"/>
                  </a:moveTo>
                  <a:cubicBezTo>
                    <a:pt x="871" y="1246"/>
                    <a:pt x="1577" y="2624"/>
                    <a:pt x="2109" y="4121"/>
                  </a:cubicBezTo>
                  <a:cubicBezTo>
                    <a:pt x="1408" y="4368"/>
                    <a:pt x="704" y="4610"/>
                    <a:pt x="0" y="4845"/>
                  </a:cubicBezTo>
                </a:path>
              </a:pathLst>
            </a:custGeom>
            <a:solidFill>
              <a:schemeClr val="bg2">
                <a:alpha val="38000"/>
              </a:schemeClr>
            </a:solidFill>
            <a:ln w="12700" cap="flat">
              <a:noFill/>
              <a:prstDash val="solid"/>
              <a:miter lim="800000"/>
              <a:headEnd/>
              <a:tailEnd/>
            </a:ln>
          </p:spPr>
          <p:txBody>
            <a:bodyPr/>
            <a:lstStyle/>
            <a:p>
              <a:endParaRPr lang="en-US" sz="1800"/>
            </a:p>
          </p:txBody>
        </p:sp>
        <p:sp>
          <p:nvSpPr>
            <p:cNvPr id="23" name="Freeform 9"/>
            <p:cNvSpPr>
              <a:spLocks/>
            </p:cNvSpPr>
            <p:nvPr/>
          </p:nvSpPr>
          <p:spPr bwMode="auto">
            <a:xfrm>
              <a:off x="4616649" y="2088924"/>
              <a:ext cx="1680144" cy="1977159"/>
            </a:xfrm>
            <a:custGeom>
              <a:avLst/>
              <a:gdLst>
                <a:gd name="T0" fmla="*/ 2119313 w 7213"/>
                <a:gd name="T1" fmla="*/ 748924 h 8485"/>
                <a:gd name="T2" fmla="*/ 1571635 w 7213"/>
                <a:gd name="T3" fmla="*/ 97583 h 8485"/>
                <a:gd name="T4" fmla="*/ 1465567 w 7213"/>
                <a:gd name="T5" fmla="*/ 0 h 8485"/>
                <a:gd name="T6" fmla="*/ 0 w 7213"/>
                <a:gd name="T7" fmla="*/ 870609 h 8485"/>
                <a:gd name="T8" fmla="*/ 233586 w 7213"/>
                <a:gd name="T9" fmla="*/ 1087821 h 8485"/>
                <a:gd name="T10" fmla="*/ 236230 w 7213"/>
                <a:gd name="T11" fmla="*/ 1090172 h 8485"/>
                <a:gd name="T12" fmla="*/ 1116510 w 7213"/>
                <a:gd name="T13" fmla="*/ 2493963 h 8485"/>
                <a:gd name="T14" fmla="*/ 2119313 w 7213"/>
                <a:gd name="T15" fmla="*/ 2172996 h 848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13" h="8485">
                  <a:moveTo>
                    <a:pt x="7213" y="2548"/>
                  </a:moveTo>
                  <a:cubicBezTo>
                    <a:pt x="6658" y="1755"/>
                    <a:pt x="6037" y="1014"/>
                    <a:pt x="5349" y="332"/>
                  </a:cubicBezTo>
                  <a:cubicBezTo>
                    <a:pt x="5349" y="332"/>
                    <a:pt x="5108" y="110"/>
                    <a:pt x="4988" y="0"/>
                  </a:cubicBezTo>
                  <a:cubicBezTo>
                    <a:pt x="3356" y="895"/>
                    <a:pt x="1681" y="1891"/>
                    <a:pt x="0" y="2962"/>
                  </a:cubicBezTo>
                  <a:cubicBezTo>
                    <a:pt x="275" y="3202"/>
                    <a:pt x="544" y="3449"/>
                    <a:pt x="795" y="3701"/>
                  </a:cubicBezTo>
                  <a:cubicBezTo>
                    <a:pt x="804" y="3709"/>
                    <a:pt x="804" y="3709"/>
                    <a:pt x="804" y="3709"/>
                  </a:cubicBezTo>
                  <a:cubicBezTo>
                    <a:pt x="2111" y="5068"/>
                    <a:pt x="3117" y="6675"/>
                    <a:pt x="3800" y="8485"/>
                  </a:cubicBezTo>
                  <a:cubicBezTo>
                    <a:pt x="4933" y="8140"/>
                    <a:pt x="6073" y="7775"/>
                    <a:pt x="7213" y="7393"/>
                  </a:cubicBezTo>
                </a:path>
              </a:pathLst>
            </a:custGeom>
            <a:solidFill>
              <a:schemeClr val="bg2">
                <a:alpha val="38000"/>
              </a:schemeClr>
            </a:solidFill>
            <a:ln w="12700" cap="flat">
              <a:noFill/>
              <a:prstDash val="solid"/>
              <a:miter lim="800000"/>
              <a:headEnd/>
              <a:tailEnd/>
            </a:ln>
          </p:spPr>
          <p:txBody>
            <a:bodyPr/>
            <a:lstStyle/>
            <a:p>
              <a:endParaRPr lang="en-US" sz="1800"/>
            </a:p>
          </p:txBody>
        </p:sp>
        <p:sp>
          <p:nvSpPr>
            <p:cNvPr id="24" name="Freeform 10"/>
            <p:cNvSpPr>
              <a:spLocks/>
            </p:cNvSpPr>
            <p:nvPr/>
          </p:nvSpPr>
          <p:spPr bwMode="auto">
            <a:xfrm>
              <a:off x="-8467" y="2995069"/>
              <a:ext cx="398956" cy="1473745"/>
            </a:xfrm>
            <a:custGeom>
              <a:avLst/>
              <a:gdLst>
                <a:gd name="T0" fmla="*/ 0 w 1709"/>
                <a:gd name="T1" fmla="*/ 333532 h 6326"/>
                <a:gd name="T2" fmla="*/ 166666 w 1709"/>
                <a:gd name="T3" fmla="*/ 98149 h 6326"/>
                <a:gd name="T4" fmla="*/ 241166 w 1709"/>
                <a:gd name="T5" fmla="*/ 0 h 6326"/>
                <a:gd name="T6" fmla="*/ 244699 w 1709"/>
                <a:gd name="T7" fmla="*/ 122834 h 6326"/>
                <a:gd name="T8" fmla="*/ 469964 w 1709"/>
                <a:gd name="T9" fmla="*/ 1366746 h 6326"/>
                <a:gd name="T10" fmla="*/ 490871 w 1709"/>
                <a:gd name="T11" fmla="*/ 1422286 h 6326"/>
                <a:gd name="T12" fmla="*/ 503238 w 1709"/>
                <a:gd name="T13" fmla="*/ 1454317 h 6326"/>
                <a:gd name="T14" fmla="*/ 482037 w 1709"/>
                <a:gd name="T15" fmla="*/ 1474299 h 6326"/>
                <a:gd name="T16" fmla="*/ 177856 w 1709"/>
                <a:gd name="T17" fmla="*/ 1858963 h 63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09" h="6326">
                  <a:moveTo>
                    <a:pt x="0" y="1135"/>
                  </a:moveTo>
                  <a:cubicBezTo>
                    <a:pt x="179" y="863"/>
                    <a:pt x="367" y="596"/>
                    <a:pt x="566" y="334"/>
                  </a:cubicBezTo>
                  <a:cubicBezTo>
                    <a:pt x="819" y="0"/>
                    <a:pt x="819" y="0"/>
                    <a:pt x="819" y="0"/>
                  </a:cubicBezTo>
                  <a:cubicBezTo>
                    <a:pt x="831" y="418"/>
                    <a:pt x="831" y="418"/>
                    <a:pt x="831" y="418"/>
                  </a:cubicBezTo>
                  <a:cubicBezTo>
                    <a:pt x="877" y="1933"/>
                    <a:pt x="1134" y="3357"/>
                    <a:pt x="1596" y="4651"/>
                  </a:cubicBezTo>
                  <a:cubicBezTo>
                    <a:pt x="1667" y="4840"/>
                    <a:pt x="1667" y="4840"/>
                    <a:pt x="1667" y="4840"/>
                  </a:cubicBezTo>
                  <a:cubicBezTo>
                    <a:pt x="1709" y="4949"/>
                    <a:pt x="1709" y="4949"/>
                    <a:pt x="1709" y="4949"/>
                  </a:cubicBezTo>
                  <a:cubicBezTo>
                    <a:pt x="1637" y="5017"/>
                    <a:pt x="1637" y="5017"/>
                    <a:pt x="1637" y="5017"/>
                  </a:cubicBezTo>
                  <a:cubicBezTo>
                    <a:pt x="1228" y="5402"/>
                    <a:pt x="882" y="5841"/>
                    <a:pt x="604" y="6326"/>
                  </a:cubicBezTo>
                </a:path>
              </a:pathLst>
            </a:custGeom>
            <a:solidFill>
              <a:schemeClr val="tx2">
                <a:lumMod val="40000"/>
                <a:lumOff val="60000"/>
                <a:alpha val="48000"/>
              </a:schemeClr>
            </a:solidFill>
            <a:ln w="12700" cap="flat">
              <a:noFill/>
              <a:prstDash val="solid"/>
              <a:miter lim="800000"/>
              <a:headEnd/>
              <a:tailEnd/>
            </a:ln>
          </p:spPr>
          <p:txBody>
            <a:bodyPr/>
            <a:lstStyle/>
            <a:p>
              <a:endParaRPr lang="en-US" sz="1800"/>
            </a:p>
          </p:txBody>
        </p:sp>
        <p:sp>
          <p:nvSpPr>
            <p:cNvPr id="27" name="Freeform 11"/>
            <p:cNvSpPr>
              <a:spLocks/>
            </p:cNvSpPr>
            <p:nvPr/>
          </p:nvSpPr>
          <p:spPr bwMode="auto">
            <a:xfrm>
              <a:off x="1783687" y="2209743"/>
              <a:ext cx="2411353" cy="2021207"/>
            </a:xfrm>
            <a:custGeom>
              <a:avLst/>
              <a:gdLst>
                <a:gd name="T0" fmla="*/ 0 w 10355"/>
                <a:gd name="T1" fmla="*/ 2179096 h 8679"/>
                <a:gd name="T2" fmla="*/ 39361 w 10355"/>
                <a:gd name="T3" fmla="*/ 2199366 h 8679"/>
                <a:gd name="T4" fmla="*/ 471448 w 10355"/>
                <a:gd name="T5" fmla="*/ 2520737 h 8679"/>
                <a:gd name="T6" fmla="*/ 499060 w 10355"/>
                <a:gd name="T7" fmla="*/ 2549525 h 8679"/>
                <a:gd name="T8" fmla="*/ 529902 w 10355"/>
                <a:gd name="T9" fmla="*/ 2524262 h 8679"/>
                <a:gd name="T10" fmla="*/ 1964515 w 10355"/>
                <a:gd name="T11" fmla="*/ 1432364 h 8679"/>
                <a:gd name="T12" fmla="*/ 2988190 w 10355"/>
                <a:gd name="T13" fmla="*/ 725582 h 8679"/>
                <a:gd name="T14" fmla="*/ 3041650 w 10355"/>
                <a:gd name="T15" fmla="*/ 690331 h 8679"/>
                <a:gd name="T16" fmla="*/ 2989071 w 10355"/>
                <a:gd name="T17" fmla="*/ 653611 h 8679"/>
                <a:gd name="T18" fmla="*/ 1582657 w 10355"/>
                <a:gd name="T19" fmla="*/ 6463 h 8679"/>
                <a:gd name="T20" fmla="*/ 1557395 w 10355"/>
                <a:gd name="T21" fmla="*/ 0 h 8679"/>
                <a:gd name="T22" fmla="*/ 1539477 w 10355"/>
                <a:gd name="T23" fmla="*/ 19388 h 8679"/>
                <a:gd name="T24" fmla="*/ 370403 w 10355"/>
                <a:gd name="T25" fmla="*/ 1546342 h 8679"/>
                <a:gd name="T26" fmla="*/ 20855 w 10355"/>
                <a:gd name="T27" fmla="*/ 2140026 h 8679"/>
                <a:gd name="T28" fmla="*/ 0 w 10355"/>
                <a:gd name="T29" fmla="*/ 2179096 h 86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55" h="8679">
                  <a:moveTo>
                    <a:pt x="0" y="7418"/>
                  </a:moveTo>
                  <a:cubicBezTo>
                    <a:pt x="134" y="7487"/>
                    <a:pt x="134" y="7487"/>
                    <a:pt x="134" y="7487"/>
                  </a:cubicBezTo>
                  <a:cubicBezTo>
                    <a:pt x="680" y="7767"/>
                    <a:pt x="1175" y="8135"/>
                    <a:pt x="1605" y="8581"/>
                  </a:cubicBezTo>
                  <a:cubicBezTo>
                    <a:pt x="1699" y="8679"/>
                    <a:pt x="1699" y="8679"/>
                    <a:pt x="1699" y="8679"/>
                  </a:cubicBezTo>
                  <a:cubicBezTo>
                    <a:pt x="1804" y="8593"/>
                    <a:pt x="1804" y="8593"/>
                    <a:pt x="1804" y="8593"/>
                  </a:cubicBezTo>
                  <a:cubicBezTo>
                    <a:pt x="3402" y="7309"/>
                    <a:pt x="5045" y="6058"/>
                    <a:pt x="6688" y="4876"/>
                  </a:cubicBezTo>
                  <a:cubicBezTo>
                    <a:pt x="7830" y="4054"/>
                    <a:pt x="9003" y="3244"/>
                    <a:pt x="10173" y="2470"/>
                  </a:cubicBezTo>
                  <a:cubicBezTo>
                    <a:pt x="10355" y="2350"/>
                    <a:pt x="10355" y="2350"/>
                    <a:pt x="10355" y="2350"/>
                  </a:cubicBezTo>
                  <a:cubicBezTo>
                    <a:pt x="10176" y="2225"/>
                    <a:pt x="10176" y="2225"/>
                    <a:pt x="10176" y="2225"/>
                  </a:cubicBezTo>
                  <a:cubicBezTo>
                    <a:pt x="8706" y="1199"/>
                    <a:pt x="7096" y="458"/>
                    <a:pt x="5388" y="22"/>
                  </a:cubicBezTo>
                  <a:cubicBezTo>
                    <a:pt x="5302" y="0"/>
                    <a:pt x="5302" y="0"/>
                    <a:pt x="5302" y="0"/>
                  </a:cubicBezTo>
                  <a:cubicBezTo>
                    <a:pt x="5241" y="66"/>
                    <a:pt x="5241" y="66"/>
                    <a:pt x="5241" y="66"/>
                  </a:cubicBezTo>
                  <a:cubicBezTo>
                    <a:pt x="3710" y="1778"/>
                    <a:pt x="2371" y="3526"/>
                    <a:pt x="1261" y="5264"/>
                  </a:cubicBezTo>
                  <a:cubicBezTo>
                    <a:pt x="832" y="5934"/>
                    <a:pt x="432" y="6615"/>
                    <a:pt x="71" y="7285"/>
                  </a:cubicBezTo>
                  <a:lnTo>
                    <a:pt x="0" y="7418"/>
                  </a:lnTo>
                  <a:close/>
                </a:path>
              </a:pathLst>
            </a:custGeom>
            <a:solidFill>
              <a:schemeClr val="tx2">
                <a:lumMod val="40000"/>
                <a:lumOff val="60000"/>
                <a:alpha val="48000"/>
              </a:schemeClr>
            </a:solidFill>
            <a:ln w="12700" cap="flat">
              <a:noFill/>
              <a:prstDash val="solid"/>
              <a:miter lim="800000"/>
              <a:headEnd/>
              <a:tailEnd/>
            </a:ln>
          </p:spPr>
          <p:txBody>
            <a:bodyPr/>
            <a:lstStyle/>
            <a:p>
              <a:endParaRPr lang="en-US" sz="1800"/>
            </a:p>
          </p:txBody>
        </p:sp>
        <p:sp>
          <p:nvSpPr>
            <p:cNvPr id="35" name="Freeform 12"/>
            <p:cNvSpPr>
              <a:spLocks/>
            </p:cNvSpPr>
            <p:nvPr/>
          </p:nvSpPr>
          <p:spPr bwMode="auto">
            <a:xfrm>
              <a:off x="-8467" y="2122905"/>
              <a:ext cx="200107" cy="723658"/>
            </a:xfrm>
            <a:custGeom>
              <a:avLst/>
              <a:gdLst>
                <a:gd name="T0" fmla="*/ 0 w 857"/>
                <a:gd name="T1" fmla="*/ 912813 h 3106"/>
                <a:gd name="T2" fmla="*/ 156101 w 857"/>
                <a:gd name="T3" fmla="*/ 744122 h 3106"/>
                <a:gd name="T4" fmla="*/ 179664 w 857"/>
                <a:gd name="T5" fmla="*/ 475509 h 3106"/>
                <a:gd name="T6" fmla="*/ 252413 w 857"/>
                <a:gd name="T7" fmla="*/ 0 h 3106"/>
                <a:gd name="T8" fmla="*/ 240926 w 857"/>
                <a:gd name="T9" fmla="*/ 12049 h 3106"/>
                <a:gd name="T10" fmla="*/ 0 w 857"/>
                <a:gd name="T11" fmla="*/ 312108 h 31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7" h="3106">
                  <a:moveTo>
                    <a:pt x="0" y="3106"/>
                  </a:moveTo>
                  <a:cubicBezTo>
                    <a:pt x="168" y="2912"/>
                    <a:pt x="346" y="2720"/>
                    <a:pt x="530" y="2532"/>
                  </a:cubicBezTo>
                  <a:cubicBezTo>
                    <a:pt x="550" y="2225"/>
                    <a:pt x="575" y="1919"/>
                    <a:pt x="610" y="1618"/>
                  </a:cubicBezTo>
                  <a:cubicBezTo>
                    <a:pt x="669" y="1092"/>
                    <a:pt x="753" y="550"/>
                    <a:pt x="857" y="0"/>
                  </a:cubicBezTo>
                  <a:cubicBezTo>
                    <a:pt x="845" y="13"/>
                    <a:pt x="831" y="28"/>
                    <a:pt x="818" y="41"/>
                  </a:cubicBezTo>
                  <a:cubicBezTo>
                    <a:pt x="533" y="375"/>
                    <a:pt x="261" y="715"/>
                    <a:pt x="0" y="1062"/>
                  </a:cubicBezTo>
                </a:path>
              </a:pathLst>
            </a:custGeom>
            <a:solidFill>
              <a:schemeClr val="tx2">
                <a:lumMod val="40000"/>
                <a:lumOff val="60000"/>
                <a:alpha val="48000"/>
              </a:schemeClr>
            </a:solidFill>
            <a:ln w="12700" cap="flat">
              <a:noFill/>
              <a:prstDash val="solid"/>
              <a:miter lim="800000"/>
              <a:headEnd/>
              <a:tailEnd/>
            </a:ln>
          </p:spPr>
          <p:txBody>
            <a:bodyPr/>
            <a:lstStyle/>
            <a:p>
              <a:endParaRPr lang="en-US" sz="1800"/>
            </a:p>
          </p:txBody>
        </p:sp>
        <p:sp>
          <p:nvSpPr>
            <p:cNvPr id="38" name="Freeform 13"/>
            <p:cNvSpPr>
              <a:spLocks/>
            </p:cNvSpPr>
            <p:nvPr/>
          </p:nvSpPr>
          <p:spPr bwMode="auto">
            <a:xfrm>
              <a:off x="467259" y="1145023"/>
              <a:ext cx="1291257" cy="1266086"/>
            </a:xfrm>
            <a:custGeom>
              <a:avLst/>
              <a:gdLst>
                <a:gd name="T0" fmla="*/ 1628775 w 5541"/>
                <a:gd name="T1" fmla="*/ 0 h 5433"/>
                <a:gd name="T2" fmla="*/ 179309 w 5541"/>
                <a:gd name="T3" fmla="*/ 749276 h 5433"/>
                <a:gd name="T4" fmla="*/ 0 w 5541"/>
                <a:gd name="T5" fmla="*/ 1597025 h 5433"/>
                <a:gd name="T6" fmla="*/ 1090847 w 5541"/>
                <a:gd name="T7" fmla="*/ 1065859 h 5433"/>
                <a:gd name="T8" fmla="*/ 1506786 w 5541"/>
                <a:gd name="T9" fmla="*/ 210174 h 5433"/>
                <a:gd name="T10" fmla="*/ 1628775 w 5541"/>
                <a:gd name="T11" fmla="*/ 0 h 54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41" h="5433">
                  <a:moveTo>
                    <a:pt x="5541" y="0"/>
                  </a:moveTo>
                  <a:cubicBezTo>
                    <a:pt x="3728" y="558"/>
                    <a:pt x="2071" y="1412"/>
                    <a:pt x="610" y="2549"/>
                  </a:cubicBezTo>
                  <a:cubicBezTo>
                    <a:pt x="334" y="3539"/>
                    <a:pt x="131" y="4505"/>
                    <a:pt x="0" y="5433"/>
                  </a:cubicBezTo>
                  <a:cubicBezTo>
                    <a:pt x="1111" y="4631"/>
                    <a:pt x="2358" y="4025"/>
                    <a:pt x="3711" y="3626"/>
                  </a:cubicBezTo>
                  <a:cubicBezTo>
                    <a:pt x="4118" y="2644"/>
                    <a:pt x="4593" y="1665"/>
                    <a:pt x="5126" y="715"/>
                  </a:cubicBezTo>
                  <a:cubicBezTo>
                    <a:pt x="5257" y="481"/>
                    <a:pt x="5398" y="241"/>
                    <a:pt x="5541" y="0"/>
                  </a:cubicBezTo>
                  <a:close/>
                </a:path>
              </a:pathLst>
            </a:custGeom>
            <a:solidFill>
              <a:schemeClr val="tx2">
                <a:lumMod val="40000"/>
                <a:lumOff val="60000"/>
                <a:alpha val="48000"/>
              </a:schemeClr>
            </a:solidFill>
            <a:ln w="12700" cap="flat">
              <a:noFill/>
              <a:prstDash val="solid"/>
              <a:miter lim="800000"/>
              <a:headEnd/>
              <a:tailEnd/>
            </a:ln>
          </p:spPr>
          <p:txBody>
            <a:bodyPr/>
            <a:lstStyle/>
            <a:p>
              <a:endParaRPr lang="en-US" sz="1800"/>
            </a:p>
          </p:txBody>
        </p:sp>
        <p:sp>
          <p:nvSpPr>
            <p:cNvPr id="39" name="Freeform 14"/>
            <p:cNvSpPr>
              <a:spLocks/>
            </p:cNvSpPr>
            <p:nvPr/>
          </p:nvSpPr>
          <p:spPr bwMode="auto">
            <a:xfrm>
              <a:off x="3291411" y="1172711"/>
              <a:ext cx="2218797" cy="1391940"/>
            </a:xfrm>
            <a:custGeom>
              <a:avLst/>
              <a:gdLst>
                <a:gd name="T0" fmla="*/ 1333864 w 9526"/>
                <a:gd name="T1" fmla="*/ 1755775 h 5971"/>
                <a:gd name="T2" fmla="*/ 2798763 w 9526"/>
                <a:gd name="T3" fmla="*/ 873624 h 5971"/>
                <a:gd name="T4" fmla="*/ 1132903 w 9526"/>
                <a:gd name="T5" fmla="*/ 0 h 5971"/>
                <a:gd name="T6" fmla="*/ 395752 w 9526"/>
                <a:gd name="T7" fmla="*/ 677492 h 5971"/>
                <a:gd name="T8" fmla="*/ 0 w 9526"/>
                <a:gd name="T9" fmla="*/ 1079753 h 5971"/>
                <a:gd name="T10" fmla="*/ 1333864 w 9526"/>
                <a:gd name="T11" fmla="*/ 1755775 h 59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526" h="5971">
                  <a:moveTo>
                    <a:pt x="4540" y="5971"/>
                  </a:moveTo>
                  <a:cubicBezTo>
                    <a:pt x="6209" y="4895"/>
                    <a:pt x="7884" y="3889"/>
                    <a:pt x="9526" y="2971"/>
                  </a:cubicBezTo>
                  <a:cubicBezTo>
                    <a:pt x="7815" y="1655"/>
                    <a:pt x="5911" y="655"/>
                    <a:pt x="3856" y="0"/>
                  </a:cubicBezTo>
                  <a:cubicBezTo>
                    <a:pt x="2977" y="762"/>
                    <a:pt x="2131" y="1536"/>
                    <a:pt x="1347" y="2304"/>
                  </a:cubicBezTo>
                  <a:cubicBezTo>
                    <a:pt x="893" y="2745"/>
                    <a:pt x="443" y="3206"/>
                    <a:pt x="0" y="3672"/>
                  </a:cubicBezTo>
                  <a:cubicBezTo>
                    <a:pt x="1620" y="4185"/>
                    <a:pt x="3145" y="4956"/>
                    <a:pt x="4540" y="5971"/>
                  </a:cubicBezTo>
                  <a:close/>
                </a:path>
              </a:pathLst>
            </a:custGeom>
            <a:solidFill>
              <a:schemeClr val="tx2">
                <a:lumMod val="40000"/>
                <a:lumOff val="60000"/>
                <a:alpha val="48000"/>
              </a:schemeClr>
            </a:solidFill>
            <a:ln w="12700" cap="flat">
              <a:noFill/>
              <a:prstDash val="solid"/>
              <a:miter lim="800000"/>
              <a:headEnd/>
              <a:tailEnd/>
            </a:ln>
          </p:spPr>
          <p:txBody>
            <a:bodyPr/>
            <a:lstStyle/>
            <a:p>
              <a:endParaRPr lang="en-US" sz="1800"/>
            </a:p>
          </p:txBody>
        </p:sp>
        <p:sp>
          <p:nvSpPr>
            <p:cNvPr id="40" name="Freeform 15"/>
            <p:cNvSpPr>
              <a:spLocks/>
            </p:cNvSpPr>
            <p:nvPr/>
          </p:nvSpPr>
          <p:spPr bwMode="auto">
            <a:xfrm>
              <a:off x="2284583" y="2865440"/>
              <a:ext cx="3012932" cy="1603374"/>
            </a:xfrm>
            <a:custGeom>
              <a:avLst/>
              <a:gdLst>
                <a:gd name="T0" fmla="*/ 2617217 w 12931"/>
                <a:gd name="T1" fmla="*/ 2022475 h 6883"/>
                <a:gd name="T2" fmla="*/ 3756095 w 12931"/>
                <a:gd name="T3" fmla="*/ 1706307 h 6883"/>
                <a:gd name="T4" fmla="*/ 3800475 w 12931"/>
                <a:gd name="T5" fmla="*/ 1693085 h 6883"/>
                <a:gd name="T6" fmla="*/ 3784310 w 12931"/>
                <a:gd name="T7" fmla="*/ 1649597 h 6883"/>
                <a:gd name="T8" fmla="*/ 2963730 w 12931"/>
                <a:gd name="T9" fmla="*/ 333504 h 6883"/>
                <a:gd name="T10" fmla="*/ 2615747 w 12931"/>
                <a:gd name="T11" fmla="*/ 19687 h 6883"/>
                <a:gd name="T12" fmla="*/ 2590765 w 12931"/>
                <a:gd name="T13" fmla="*/ 0 h 6883"/>
                <a:gd name="T14" fmla="*/ 2564020 w 12931"/>
                <a:gd name="T15" fmla="*/ 17336 h 6883"/>
                <a:gd name="T16" fmla="*/ 1452768 w 12931"/>
                <a:gd name="T17" fmla="*/ 781311 h 6883"/>
                <a:gd name="T18" fmla="*/ 31448 w 12931"/>
                <a:gd name="T19" fmla="*/ 1862628 h 6883"/>
                <a:gd name="T20" fmla="*/ 0 w 12931"/>
                <a:gd name="T21" fmla="*/ 1887604 h 6883"/>
                <a:gd name="T22" fmla="*/ 22925 w 12931"/>
                <a:gd name="T23" fmla="*/ 1920808 h 6883"/>
                <a:gd name="T24" fmla="*/ 86408 w 12931"/>
                <a:gd name="T25" fmla="*/ 2022475 h 68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931" h="6883">
                  <a:moveTo>
                    <a:pt x="8905" y="6883"/>
                  </a:moveTo>
                  <a:cubicBezTo>
                    <a:pt x="10184" y="6550"/>
                    <a:pt x="11480" y="6191"/>
                    <a:pt x="12780" y="5807"/>
                  </a:cubicBezTo>
                  <a:cubicBezTo>
                    <a:pt x="12931" y="5762"/>
                    <a:pt x="12931" y="5762"/>
                    <a:pt x="12931" y="5762"/>
                  </a:cubicBezTo>
                  <a:cubicBezTo>
                    <a:pt x="12876" y="5614"/>
                    <a:pt x="12876" y="5614"/>
                    <a:pt x="12876" y="5614"/>
                  </a:cubicBezTo>
                  <a:cubicBezTo>
                    <a:pt x="12244" y="3910"/>
                    <a:pt x="11305" y="2403"/>
                    <a:pt x="10084" y="1135"/>
                  </a:cubicBezTo>
                  <a:cubicBezTo>
                    <a:pt x="9711" y="761"/>
                    <a:pt x="9312" y="402"/>
                    <a:pt x="8900" y="67"/>
                  </a:cubicBezTo>
                  <a:cubicBezTo>
                    <a:pt x="8815" y="0"/>
                    <a:pt x="8815" y="0"/>
                    <a:pt x="8815" y="0"/>
                  </a:cubicBezTo>
                  <a:cubicBezTo>
                    <a:pt x="8724" y="59"/>
                    <a:pt x="8724" y="59"/>
                    <a:pt x="8724" y="59"/>
                  </a:cubicBezTo>
                  <a:cubicBezTo>
                    <a:pt x="7459" y="889"/>
                    <a:pt x="6186" y="1764"/>
                    <a:pt x="4943" y="2659"/>
                  </a:cubicBezTo>
                  <a:cubicBezTo>
                    <a:pt x="3317" y="3830"/>
                    <a:pt x="1689" y="5068"/>
                    <a:pt x="107" y="6339"/>
                  </a:cubicBezTo>
                  <a:cubicBezTo>
                    <a:pt x="0" y="6424"/>
                    <a:pt x="0" y="6424"/>
                    <a:pt x="0" y="6424"/>
                  </a:cubicBezTo>
                  <a:cubicBezTo>
                    <a:pt x="78" y="6537"/>
                    <a:pt x="78" y="6537"/>
                    <a:pt x="78" y="6537"/>
                  </a:cubicBezTo>
                  <a:cubicBezTo>
                    <a:pt x="154" y="6650"/>
                    <a:pt x="226" y="6766"/>
                    <a:pt x="294" y="6883"/>
                  </a:cubicBezTo>
                </a:path>
              </a:pathLst>
            </a:custGeom>
            <a:solidFill>
              <a:schemeClr val="bg2">
                <a:alpha val="38000"/>
              </a:schemeClr>
            </a:solidFill>
            <a:ln w="12700" cap="flat">
              <a:noFill/>
              <a:prstDash val="solid"/>
              <a:miter lim="800000"/>
              <a:headEnd/>
              <a:tailEnd/>
            </a:ln>
          </p:spPr>
          <p:txBody>
            <a:bodyPr/>
            <a:lstStyle/>
            <a:p>
              <a:endParaRPr lang="en-US" sz="1800"/>
            </a:p>
          </p:txBody>
        </p:sp>
        <p:sp>
          <p:nvSpPr>
            <p:cNvPr id="41" name="Freeform 16"/>
            <p:cNvSpPr>
              <a:spLocks/>
            </p:cNvSpPr>
            <p:nvPr/>
          </p:nvSpPr>
          <p:spPr bwMode="auto">
            <a:xfrm>
              <a:off x="5013087" y="4371906"/>
              <a:ext cx="366234" cy="96908"/>
            </a:xfrm>
            <a:custGeom>
              <a:avLst/>
              <a:gdLst>
                <a:gd name="T0" fmla="*/ 461963 w 1569"/>
                <a:gd name="T1" fmla="*/ 122238 h 420"/>
                <a:gd name="T2" fmla="*/ 438997 w 1569"/>
                <a:gd name="T3" fmla="*/ 41037 h 420"/>
                <a:gd name="T4" fmla="*/ 426631 w 1569"/>
                <a:gd name="T5" fmla="*/ 0 h 420"/>
                <a:gd name="T6" fmla="*/ 384822 w 1569"/>
                <a:gd name="T7" fmla="*/ 11933 h 420"/>
                <a:gd name="T8" fmla="*/ 0 w 1569"/>
                <a:gd name="T9" fmla="*/ 122238 h 4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9" h="420">
                  <a:moveTo>
                    <a:pt x="1569" y="420"/>
                  </a:moveTo>
                  <a:cubicBezTo>
                    <a:pt x="1544" y="326"/>
                    <a:pt x="1518" y="233"/>
                    <a:pt x="1491" y="141"/>
                  </a:cubicBezTo>
                  <a:cubicBezTo>
                    <a:pt x="1449" y="0"/>
                    <a:pt x="1449" y="0"/>
                    <a:pt x="1449" y="0"/>
                  </a:cubicBezTo>
                  <a:cubicBezTo>
                    <a:pt x="1307" y="41"/>
                    <a:pt x="1307" y="41"/>
                    <a:pt x="1307" y="41"/>
                  </a:cubicBezTo>
                  <a:cubicBezTo>
                    <a:pt x="870" y="170"/>
                    <a:pt x="435" y="296"/>
                    <a:pt x="0" y="420"/>
                  </a:cubicBezTo>
                </a:path>
              </a:pathLst>
            </a:custGeom>
            <a:solidFill>
              <a:schemeClr val="bg2">
                <a:alpha val="38000"/>
              </a:schemeClr>
            </a:solidFill>
            <a:ln w="12700" cap="flat">
              <a:noFill/>
              <a:prstDash val="solid"/>
              <a:miter lim="800000"/>
              <a:headEnd/>
              <a:tailEnd/>
            </a:ln>
          </p:spPr>
          <p:txBody>
            <a:bodyPr/>
            <a:lstStyle/>
            <a:p>
              <a:endParaRPr lang="en-US" sz="1800"/>
            </a:p>
          </p:txBody>
        </p:sp>
        <p:sp>
          <p:nvSpPr>
            <p:cNvPr id="42" name="Freeform 17"/>
            <p:cNvSpPr>
              <a:spLocks/>
            </p:cNvSpPr>
            <p:nvPr/>
          </p:nvSpPr>
          <p:spPr bwMode="auto">
            <a:xfrm>
              <a:off x="1155678" y="2105285"/>
              <a:ext cx="1675110" cy="1770759"/>
            </a:xfrm>
            <a:custGeom>
              <a:avLst/>
              <a:gdLst>
                <a:gd name="T0" fmla="*/ 0 w 7189"/>
                <a:gd name="T1" fmla="*/ 2160423 h 7599"/>
                <a:gd name="T2" fmla="*/ 112570 w 7189"/>
                <a:gd name="T3" fmla="*/ 2157484 h 7599"/>
                <a:gd name="T4" fmla="*/ 561674 w 7189"/>
                <a:gd name="T5" fmla="*/ 2223325 h 7599"/>
                <a:gd name="T6" fmla="*/ 595474 w 7189"/>
                <a:gd name="T7" fmla="*/ 2233613 h 7599"/>
                <a:gd name="T8" fmla="*/ 612227 w 7189"/>
                <a:gd name="T9" fmla="*/ 2202162 h 7599"/>
                <a:gd name="T10" fmla="*/ 976977 w 7189"/>
                <a:gd name="T11" fmla="*/ 1578432 h 7599"/>
                <a:gd name="T12" fmla="*/ 2061822 w 7189"/>
                <a:gd name="T13" fmla="*/ 136974 h 7599"/>
                <a:gd name="T14" fmla="*/ 2112963 w 7189"/>
                <a:gd name="T15" fmla="*/ 78187 h 7599"/>
                <a:gd name="T16" fmla="*/ 2036251 w 7189"/>
                <a:gd name="T17" fmla="*/ 65548 h 7599"/>
                <a:gd name="T18" fmla="*/ 1197708 w 7189"/>
                <a:gd name="T19" fmla="*/ 11463 h 7599"/>
                <a:gd name="T20" fmla="*/ 466151 w 7189"/>
                <a:gd name="T21" fmla="*/ 113165 h 7599"/>
                <a:gd name="T22" fmla="*/ 444107 w 7189"/>
                <a:gd name="T23" fmla="*/ 118456 h 7599"/>
                <a:gd name="T24" fmla="*/ 435878 w 7189"/>
                <a:gd name="T25" fmla="*/ 139913 h 7599"/>
                <a:gd name="T26" fmla="*/ 64074 w 7189"/>
                <a:gd name="T27" fmla="*/ 1516411 h 7599"/>
                <a:gd name="T28" fmla="*/ 2351 w 7189"/>
                <a:gd name="T29" fmla="*/ 2113394 h 7599"/>
                <a:gd name="T30" fmla="*/ 0 w 7189"/>
                <a:gd name="T31" fmla="*/ 2160423 h 75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189" h="7599">
                  <a:moveTo>
                    <a:pt x="0" y="7350"/>
                  </a:moveTo>
                  <a:cubicBezTo>
                    <a:pt x="383" y="7340"/>
                    <a:pt x="383" y="7340"/>
                    <a:pt x="383" y="7340"/>
                  </a:cubicBezTo>
                  <a:cubicBezTo>
                    <a:pt x="898" y="7340"/>
                    <a:pt x="1413" y="7416"/>
                    <a:pt x="1911" y="7564"/>
                  </a:cubicBezTo>
                  <a:cubicBezTo>
                    <a:pt x="2026" y="7599"/>
                    <a:pt x="2026" y="7599"/>
                    <a:pt x="2026" y="7599"/>
                  </a:cubicBezTo>
                  <a:cubicBezTo>
                    <a:pt x="2083" y="7492"/>
                    <a:pt x="2083" y="7492"/>
                    <a:pt x="2083" y="7492"/>
                  </a:cubicBezTo>
                  <a:cubicBezTo>
                    <a:pt x="2458" y="6791"/>
                    <a:pt x="2875" y="6078"/>
                    <a:pt x="3324" y="5370"/>
                  </a:cubicBezTo>
                  <a:cubicBezTo>
                    <a:pt x="4365" y="3730"/>
                    <a:pt x="5608" y="2079"/>
                    <a:pt x="7015" y="466"/>
                  </a:cubicBezTo>
                  <a:cubicBezTo>
                    <a:pt x="7189" y="266"/>
                    <a:pt x="7189" y="266"/>
                    <a:pt x="7189" y="266"/>
                  </a:cubicBezTo>
                  <a:cubicBezTo>
                    <a:pt x="6928" y="223"/>
                    <a:pt x="6928" y="223"/>
                    <a:pt x="6928" y="223"/>
                  </a:cubicBezTo>
                  <a:cubicBezTo>
                    <a:pt x="5979" y="62"/>
                    <a:pt x="5019" y="0"/>
                    <a:pt x="4075" y="39"/>
                  </a:cubicBezTo>
                  <a:cubicBezTo>
                    <a:pt x="3227" y="73"/>
                    <a:pt x="2389" y="190"/>
                    <a:pt x="1586" y="385"/>
                  </a:cubicBezTo>
                  <a:cubicBezTo>
                    <a:pt x="1511" y="403"/>
                    <a:pt x="1511" y="403"/>
                    <a:pt x="1511" y="403"/>
                  </a:cubicBezTo>
                  <a:cubicBezTo>
                    <a:pt x="1483" y="476"/>
                    <a:pt x="1483" y="476"/>
                    <a:pt x="1483" y="476"/>
                  </a:cubicBezTo>
                  <a:cubicBezTo>
                    <a:pt x="885" y="2025"/>
                    <a:pt x="458" y="3602"/>
                    <a:pt x="218" y="5159"/>
                  </a:cubicBezTo>
                  <a:cubicBezTo>
                    <a:pt x="114" y="5835"/>
                    <a:pt x="44" y="6518"/>
                    <a:pt x="8" y="7190"/>
                  </a:cubicBezTo>
                  <a:lnTo>
                    <a:pt x="0" y="7350"/>
                  </a:lnTo>
                  <a:close/>
                </a:path>
              </a:pathLst>
            </a:custGeom>
            <a:solidFill>
              <a:schemeClr val="tx2">
                <a:lumMod val="40000"/>
                <a:lumOff val="60000"/>
                <a:alpha val="48000"/>
              </a:schemeClr>
            </a:solidFill>
            <a:ln w="12700" cap="flat">
              <a:noFill/>
              <a:prstDash val="solid"/>
              <a:miter lim="800000"/>
              <a:headEnd/>
              <a:tailEnd/>
            </a:ln>
          </p:spPr>
          <p:txBody>
            <a:bodyPr/>
            <a:lstStyle/>
            <a:p>
              <a:endParaRPr lang="en-US" sz="1800"/>
            </a:p>
          </p:txBody>
        </p:sp>
        <p:sp>
          <p:nvSpPr>
            <p:cNvPr id="43" name="Freeform 18"/>
            <p:cNvSpPr>
              <a:spLocks/>
            </p:cNvSpPr>
            <p:nvPr/>
          </p:nvSpPr>
          <p:spPr bwMode="auto">
            <a:xfrm>
              <a:off x="1719502" y="942399"/>
              <a:ext cx="2095461" cy="992984"/>
            </a:xfrm>
            <a:custGeom>
              <a:avLst/>
              <a:gdLst>
                <a:gd name="T0" fmla="*/ 2643188 w 8991"/>
                <a:gd name="T1" fmla="*/ 165928 h 4265"/>
                <a:gd name="T2" fmla="*/ 614715 w 8991"/>
                <a:gd name="T3" fmla="*/ 117765 h 4265"/>
                <a:gd name="T4" fmla="*/ 281634 w 8991"/>
                <a:gd name="T5" fmla="*/ 659014 h 4265"/>
                <a:gd name="T6" fmla="*/ 0 w 8991"/>
                <a:gd name="T7" fmla="*/ 1212891 h 4265"/>
                <a:gd name="T8" fmla="*/ 474486 w 8991"/>
                <a:gd name="T9" fmla="*/ 1163553 h 4265"/>
                <a:gd name="T10" fmla="*/ 1535172 w 8991"/>
                <a:gd name="T11" fmla="*/ 1252538 h 4265"/>
                <a:gd name="T12" fmla="*/ 2088151 w 8991"/>
                <a:gd name="T13" fmla="*/ 682802 h 4265"/>
                <a:gd name="T14" fmla="*/ 2643188 w 8991"/>
                <a:gd name="T15" fmla="*/ 165928 h 42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991" h="4265">
                  <a:moveTo>
                    <a:pt x="8991" y="565"/>
                  </a:moveTo>
                  <a:cubicBezTo>
                    <a:pt x="6703" y="60"/>
                    <a:pt x="4329" y="0"/>
                    <a:pt x="2091" y="401"/>
                  </a:cubicBezTo>
                  <a:cubicBezTo>
                    <a:pt x="1684" y="1013"/>
                    <a:pt x="1303" y="1632"/>
                    <a:pt x="958" y="2244"/>
                  </a:cubicBezTo>
                  <a:cubicBezTo>
                    <a:pt x="611" y="2859"/>
                    <a:pt x="294" y="3493"/>
                    <a:pt x="0" y="4130"/>
                  </a:cubicBezTo>
                  <a:cubicBezTo>
                    <a:pt x="531" y="4046"/>
                    <a:pt x="1071" y="3985"/>
                    <a:pt x="1614" y="3962"/>
                  </a:cubicBezTo>
                  <a:cubicBezTo>
                    <a:pt x="2813" y="3914"/>
                    <a:pt x="4025" y="4017"/>
                    <a:pt x="5222" y="4265"/>
                  </a:cubicBezTo>
                  <a:cubicBezTo>
                    <a:pt x="5825" y="3611"/>
                    <a:pt x="6457" y="2958"/>
                    <a:pt x="7103" y="2325"/>
                  </a:cubicBezTo>
                  <a:cubicBezTo>
                    <a:pt x="7694" y="1747"/>
                    <a:pt x="8328" y="1156"/>
                    <a:pt x="8991" y="565"/>
                  </a:cubicBezTo>
                  <a:close/>
                </a:path>
              </a:pathLst>
            </a:custGeom>
            <a:solidFill>
              <a:schemeClr val="tx2">
                <a:lumMod val="40000"/>
                <a:lumOff val="60000"/>
                <a:alpha val="48000"/>
              </a:schemeClr>
            </a:solidFill>
            <a:ln w="12700" cap="flat">
              <a:noFill/>
              <a:prstDash val="solid"/>
              <a:miter lim="800000"/>
              <a:headEnd/>
              <a:tailEnd/>
            </a:ln>
          </p:spPr>
          <p:txBody>
            <a:bodyPr/>
            <a:lstStyle/>
            <a:p>
              <a:endParaRPr lang="en-US" sz="1800"/>
            </a:p>
          </p:txBody>
        </p:sp>
        <p:sp>
          <p:nvSpPr>
            <p:cNvPr id="44" name="Freeform 19"/>
            <p:cNvSpPr>
              <a:spLocks/>
            </p:cNvSpPr>
            <p:nvPr/>
          </p:nvSpPr>
          <p:spPr bwMode="auto">
            <a:xfrm>
              <a:off x="333854" y="2256310"/>
              <a:ext cx="976623" cy="1784603"/>
            </a:xfrm>
            <a:custGeom>
              <a:avLst/>
              <a:gdLst>
                <a:gd name="T0" fmla="*/ 222324 w 4189"/>
                <a:gd name="T1" fmla="*/ 2199080 h 7663"/>
                <a:gd name="T2" fmla="*/ 240557 w 4189"/>
                <a:gd name="T3" fmla="*/ 2251075 h 7663"/>
                <a:gd name="T4" fmla="*/ 286728 w 4189"/>
                <a:gd name="T5" fmla="*/ 2221405 h 7663"/>
                <a:gd name="T6" fmla="*/ 796956 w 4189"/>
                <a:gd name="T7" fmla="*/ 2006374 h 7663"/>
                <a:gd name="T8" fmla="*/ 829305 w 4189"/>
                <a:gd name="T9" fmla="*/ 1999030 h 7663"/>
                <a:gd name="T10" fmla="*/ 830775 w 4189"/>
                <a:gd name="T11" fmla="*/ 1966129 h 7663"/>
                <a:gd name="T12" fmla="*/ 894885 w 4189"/>
                <a:gd name="T13" fmla="*/ 1311340 h 7663"/>
                <a:gd name="T14" fmla="*/ 1201904 w 4189"/>
                <a:gd name="T15" fmla="*/ 86365 h 7663"/>
                <a:gd name="T16" fmla="*/ 1231900 w 4189"/>
                <a:gd name="T17" fmla="*/ 0 h 7663"/>
                <a:gd name="T18" fmla="*/ 1146323 w 4189"/>
                <a:gd name="T19" fmla="*/ 31138 h 7663"/>
                <a:gd name="T20" fmla="*/ 33231 w 4189"/>
                <a:gd name="T21" fmla="*/ 705609 h 7663"/>
                <a:gd name="T22" fmla="*/ 20292 w 4189"/>
                <a:gd name="T23" fmla="*/ 717653 h 7663"/>
                <a:gd name="T24" fmla="*/ 19703 w 4189"/>
                <a:gd name="T25" fmla="*/ 735572 h 7663"/>
                <a:gd name="T26" fmla="*/ 222324 w 4189"/>
                <a:gd name="T27" fmla="*/ 2199080 h 76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89" h="7663">
                  <a:moveTo>
                    <a:pt x="756" y="7486"/>
                  </a:moveTo>
                  <a:cubicBezTo>
                    <a:pt x="818" y="7663"/>
                    <a:pt x="818" y="7663"/>
                    <a:pt x="818" y="7663"/>
                  </a:cubicBezTo>
                  <a:cubicBezTo>
                    <a:pt x="975" y="7562"/>
                    <a:pt x="975" y="7562"/>
                    <a:pt x="975" y="7562"/>
                  </a:cubicBezTo>
                  <a:cubicBezTo>
                    <a:pt x="1511" y="7217"/>
                    <a:pt x="2095" y="6971"/>
                    <a:pt x="2710" y="6830"/>
                  </a:cubicBezTo>
                  <a:cubicBezTo>
                    <a:pt x="2820" y="6805"/>
                    <a:pt x="2820" y="6805"/>
                    <a:pt x="2820" y="6805"/>
                  </a:cubicBezTo>
                  <a:cubicBezTo>
                    <a:pt x="2825" y="6693"/>
                    <a:pt x="2825" y="6693"/>
                    <a:pt x="2825" y="6693"/>
                  </a:cubicBezTo>
                  <a:cubicBezTo>
                    <a:pt x="2857" y="5957"/>
                    <a:pt x="2931" y="5208"/>
                    <a:pt x="3043" y="4464"/>
                  </a:cubicBezTo>
                  <a:cubicBezTo>
                    <a:pt x="3252" y="3078"/>
                    <a:pt x="3603" y="1674"/>
                    <a:pt x="4087" y="294"/>
                  </a:cubicBezTo>
                  <a:cubicBezTo>
                    <a:pt x="4189" y="0"/>
                    <a:pt x="4189" y="0"/>
                    <a:pt x="4189" y="0"/>
                  </a:cubicBezTo>
                  <a:cubicBezTo>
                    <a:pt x="3898" y="106"/>
                    <a:pt x="3898" y="106"/>
                    <a:pt x="3898" y="106"/>
                  </a:cubicBezTo>
                  <a:cubicBezTo>
                    <a:pt x="2467" y="621"/>
                    <a:pt x="1194" y="1394"/>
                    <a:pt x="113" y="2402"/>
                  </a:cubicBezTo>
                  <a:cubicBezTo>
                    <a:pt x="69" y="2443"/>
                    <a:pt x="69" y="2443"/>
                    <a:pt x="69" y="2443"/>
                  </a:cubicBezTo>
                  <a:cubicBezTo>
                    <a:pt x="67" y="2504"/>
                    <a:pt x="67" y="2504"/>
                    <a:pt x="67" y="2504"/>
                  </a:cubicBezTo>
                  <a:cubicBezTo>
                    <a:pt x="0" y="4311"/>
                    <a:pt x="232" y="5986"/>
                    <a:pt x="756" y="7486"/>
                  </a:cubicBezTo>
                  <a:close/>
                </a:path>
              </a:pathLst>
            </a:custGeom>
            <a:solidFill>
              <a:schemeClr val="tx2">
                <a:lumMod val="40000"/>
                <a:lumOff val="60000"/>
                <a:alpha val="48000"/>
              </a:schemeClr>
            </a:solidFill>
            <a:ln w="12700" cap="flat">
              <a:noFill/>
              <a:prstDash val="solid"/>
              <a:miter lim="800000"/>
              <a:headEnd/>
              <a:tailEnd/>
            </a:ln>
          </p:spPr>
          <p:txBody>
            <a:bodyPr/>
            <a:lstStyle/>
            <a:p>
              <a:endParaRPr lang="en-US" sz="1800"/>
            </a:p>
          </p:txBody>
        </p:sp>
      </p:grpSp>
      <p:sp>
        <p:nvSpPr>
          <p:cNvPr id="2" name="Title 1"/>
          <p:cNvSpPr>
            <a:spLocks noGrp="1"/>
          </p:cNvSpPr>
          <p:nvPr userDrawn="1">
            <p:ph type="ctrTitle"/>
          </p:nvPr>
        </p:nvSpPr>
        <p:spPr>
          <a:xfrm>
            <a:off x="589696" y="1864644"/>
            <a:ext cx="4902200" cy="546466"/>
          </a:xfrm>
          <a:prstGeom prst="rect">
            <a:avLst/>
          </a:prstGeom>
        </p:spPr>
        <p:txBody>
          <a:bodyPr/>
          <a:lstStyle>
            <a:lvl1pPr algn="l">
              <a:defRPr sz="2800">
                <a:solidFill>
                  <a:schemeClr val="bg1"/>
                </a:solidFill>
              </a:defRPr>
            </a:lvl1pPr>
          </a:lstStyle>
          <a:p>
            <a:r>
              <a:rPr lang="en-GB"/>
              <a:t>Click to edit Master title style</a:t>
            </a:r>
            <a:endParaRPr lang="en-US"/>
          </a:p>
        </p:txBody>
      </p:sp>
      <p:pic>
        <p:nvPicPr>
          <p:cNvPr id="5" name="Picture 4" descr="BMT logo (CMYK positive).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3721" y="4639491"/>
            <a:ext cx="623147" cy="275344"/>
          </a:xfrm>
          <a:prstGeom prst="rect">
            <a:avLst/>
          </a:prstGeom>
        </p:spPr>
      </p:pic>
      <p:sp>
        <p:nvSpPr>
          <p:cNvPr id="18" name="Subtitle 2"/>
          <p:cNvSpPr>
            <a:spLocks noGrp="1"/>
          </p:cNvSpPr>
          <p:nvPr>
            <p:ph type="subTitle" idx="1"/>
          </p:nvPr>
        </p:nvSpPr>
        <p:spPr>
          <a:xfrm>
            <a:off x="593782" y="2468641"/>
            <a:ext cx="4037106" cy="387983"/>
          </a:xfrm>
          <a:prstGeom prst="rect">
            <a:avLst/>
          </a:prstGeom>
        </p:spPr>
        <p:txBody>
          <a:bodyPr/>
          <a:lstStyle>
            <a:lvl1pPr marL="0" indent="0" algn="l">
              <a:buNone/>
              <a:defRPr sz="1600">
                <a:solidFill>
                  <a:schemeClr val="bg2"/>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15992267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1" name="Rectangle 20"/>
          <p:cNvSpPr/>
          <p:nvPr userDrawn="1"/>
        </p:nvSpPr>
        <p:spPr>
          <a:xfrm>
            <a:off x="0" y="1"/>
            <a:ext cx="9144000" cy="44688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2" name="Title 1"/>
          <p:cNvSpPr>
            <a:spLocks noGrp="1"/>
          </p:cNvSpPr>
          <p:nvPr userDrawn="1">
            <p:ph type="ctrTitle"/>
          </p:nvPr>
        </p:nvSpPr>
        <p:spPr>
          <a:xfrm>
            <a:off x="553721" y="660400"/>
            <a:ext cx="7167880" cy="2783840"/>
          </a:xfrm>
          <a:prstGeom prst="rect">
            <a:avLst/>
          </a:prstGeom>
        </p:spPr>
        <p:txBody>
          <a:bodyPr/>
          <a:lstStyle>
            <a:lvl1pPr algn="l">
              <a:defRPr sz="2800">
                <a:solidFill>
                  <a:schemeClr val="bg1"/>
                </a:solidFill>
              </a:defRPr>
            </a:lvl1pPr>
          </a:lstStyle>
          <a:p>
            <a:r>
              <a:rPr lang="en-GB"/>
              <a:t>Click to edit Master title style</a:t>
            </a:r>
            <a:endParaRPr lang="en-US"/>
          </a:p>
        </p:txBody>
      </p:sp>
      <p:pic>
        <p:nvPicPr>
          <p:cNvPr id="5" name="Picture 4" descr="BMT logo (CMYK positiv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721" y="4639491"/>
            <a:ext cx="623147" cy="275344"/>
          </a:xfrm>
          <a:prstGeom prst="rect">
            <a:avLst/>
          </a:prstGeom>
        </p:spPr>
      </p:pic>
      <p:sp>
        <p:nvSpPr>
          <p:cNvPr id="18" name="Subtitle 2"/>
          <p:cNvSpPr>
            <a:spLocks noGrp="1"/>
          </p:cNvSpPr>
          <p:nvPr>
            <p:ph type="subTitle" idx="1"/>
          </p:nvPr>
        </p:nvSpPr>
        <p:spPr>
          <a:xfrm>
            <a:off x="557806" y="3687841"/>
            <a:ext cx="4037106" cy="387983"/>
          </a:xfrm>
          <a:prstGeom prst="rect">
            <a:avLst/>
          </a:prstGeom>
        </p:spPr>
        <p:txBody>
          <a:bodyPr/>
          <a:lstStyle>
            <a:lvl1pPr marL="0" indent="0" algn="l">
              <a:buNone/>
              <a:defRPr sz="1600">
                <a:solidFill>
                  <a:schemeClr val="tx2"/>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a:t>Click to edit Master subtitle style</a:t>
            </a:r>
            <a:endParaRPr lang="en-US"/>
          </a:p>
        </p:txBody>
      </p:sp>
      <p:grpSp>
        <p:nvGrpSpPr>
          <p:cNvPr id="48" name="Group 47"/>
          <p:cNvGrpSpPr/>
          <p:nvPr userDrawn="1"/>
        </p:nvGrpSpPr>
        <p:grpSpPr>
          <a:xfrm>
            <a:off x="1" y="972356"/>
            <a:ext cx="6593983" cy="3496459"/>
            <a:chOff x="-8467" y="942399"/>
            <a:chExt cx="6796088" cy="3526415"/>
          </a:xfrm>
          <a:solidFill>
            <a:schemeClr val="bg1">
              <a:alpha val="10000"/>
            </a:schemeClr>
          </a:solidFill>
        </p:grpSpPr>
        <p:sp>
          <p:nvSpPr>
            <p:cNvPr id="49" name="Freeform 8"/>
            <p:cNvSpPr>
              <a:spLocks/>
            </p:cNvSpPr>
            <p:nvPr/>
          </p:nvSpPr>
          <p:spPr bwMode="auto">
            <a:xfrm>
              <a:off x="6296792" y="2682952"/>
              <a:ext cx="490829" cy="1127647"/>
            </a:xfrm>
            <a:custGeom>
              <a:avLst/>
              <a:gdLst>
                <a:gd name="T0" fmla="*/ 0 w 2109"/>
                <a:gd name="T1" fmla="*/ 0 h 4845"/>
                <a:gd name="T2" fmla="*/ 619125 w 2109"/>
                <a:gd name="T3" fmla="*/ 1209847 h 4845"/>
                <a:gd name="T4" fmla="*/ 0 w 2109"/>
                <a:gd name="T5" fmla="*/ 1422400 h 4845"/>
                <a:gd name="T6" fmla="*/ 0 60000 65536"/>
                <a:gd name="T7" fmla="*/ 0 60000 65536"/>
                <a:gd name="T8" fmla="*/ 0 60000 65536"/>
              </a:gdLst>
              <a:ahLst/>
              <a:cxnLst>
                <a:cxn ang="T6">
                  <a:pos x="T0" y="T1"/>
                </a:cxn>
                <a:cxn ang="T7">
                  <a:pos x="T2" y="T3"/>
                </a:cxn>
                <a:cxn ang="T8">
                  <a:pos x="T4" y="T5"/>
                </a:cxn>
              </a:cxnLst>
              <a:rect l="0" t="0" r="r" b="b"/>
              <a:pathLst>
                <a:path w="2109" h="4845">
                  <a:moveTo>
                    <a:pt x="0" y="0"/>
                  </a:moveTo>
                  <a:cubicBezTo>
                    <a:pt x="871" y="1246"/>
                    <a:pt x="1577" y="2624"/>
                    <a:pt x="2109" y="4121"/>
                  </a:cubicBezTo>
                  <a:cubicBezTo>
                    <a:pt x="1408" y="4368"/>
                    <a:pt x="704" y="4610"/>
                    <a:pt x="0" y="4845"/>
                  </a:cubicBezTo>
                </a:path>
              </a:pathLst>
            </a:custGeom>
            <a:grpFill/>
            <a:ln w="12700" cap="flat">
              <a:noFill/>
              <a:prstDash val="solid"/>
              <a:miter lim="800000"/>
              <a:headEnd/>
              <a:tailEnd/>
            </a:ln>
          </p:spPr>
          <p:txBody>
            <a:bodyPr/>
            <a:lstStyle/>
            <a:p>
              <a:endParaRPr lang="en-US" sz="1800"/>
            </a:p>
          </p:txBody>
        </p:sp>
        <p:sp>
          <p:nvSpPr>
            <p:cNvPr id="50" name="Freeform 9"/>
            <p:cNvSpPr>
              <a:spLocks/>
            </p:cNvSpPr>
            <p:nvPr/>
          </p:nvSpPr>
          <p:spPr bwMode="auto">
            <a:xfrm>
              <a:off x="4616649" y="2088924"/>
              <a:ext cx="1680144" cy="1977159"/>
            </a:xfrm>
            <a:custGeom>
              <a:avLst/>
              <a:gdLst>
                <a:gd name="T0" fmla="*/ 2119313 w 7213"/>
                <a:gd name="T1" fmla="*/ 748924 h 8485"/>
                <a:gd name="T2" fmla="*/ 1571635 w 7213"/>
                <a:gd name="T3" fmla="*/ 97583 h 8485"/>
                <a:gd name="T4" fmla="*/ 1465567 w 7213"/>
                <a:gd name="T5" fmla="*/ 0 h 8485"/>
                <a:gd name="T6" fmla="*/ 0 w 7213"/>
                <a:gd name="T7" fmla="*/ 870609 h 8485"/>
                <a:gd name="T8" fmla="*/ 233586 w 7213"/>
                <a:gd name="T9" fmla="*/ 1087821 h 8485"/>
                <a:gd name="T10" fmla="*/ 236230 w 7213"/>
                <a:gd name="T11" fmla="*/ 1090172 h 8485"/>
                <a:gd name="T12" fmla="*/ 1116510 w 7213"/>
                <a:gd name="T13" fmla="*/ 2493963 h 8485"/>
                <a:gd name="T14" fmla="*/ 2119313 w 7213"/>
                <a:gd name="T15" fmla="*/ 2172996 h 848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13" h="8485">
                  <a:moveTo>
                    <a:pt x="7213" y="2548"/>
                  </a:moveTo>
                  <a:cubicBezTo>
                    <a:pt x="6658" y="1755"/>
                    <a:pt x="6037" y="1014"/>
                    <a:pt x="5349" y="332"/>
                  </a:cubicBezTo>
                  <a:cubicBezTo>
                    <a:pt x="5349" y="332"/>
                    <a:pt x="5108" y="110"/>
                    <a:pt x="4988" y="0"/>
                  </a:cubicBezTo>
                  <a:cubicBezTo>
                    <a:pt x="3356" y="895"/>
                    <a:pt x="1681" y="1891"/>
                    <a:pt x="0" y="2962"/>
                  </a:cubicBezTo>
                  <a:cubicBezTo>
                    <a:pt x="275" y="3202"/>
                    <a:pt x="544" y="3449"/>
                    <a:pt x="795" y="3701"/>
                  </a:cubicBezTo>
                  <a:cubicBezTo>
                    <a:pt x="804" y="3709"/>
                    <a:pt x="804" y="3709"/>
                    <a:pt x="804" y="3709"/>
                  </a:cubicBezTo>
                  <a:cubicBezTo>
                    <a:pt x="2111" y="5068"/>
                    <a:pt x="3117" y="6675"/>
                    <a:pt x="3800" y="8485"/>
                  </a:cubicBezTo>
                  <a:cubicBezTo>
                    <a:pt x="4933" y="8140"/>
                    <a:pt x="6073" y="7775"/>
                    <a:pt x="7213" y="7393"/>
                  </a:cubicBezTo>
                </a:path>
              </a:pathLst>
            </a:custGeom>
            <a:grpFill/>
            <a:ln w="12700" cap="flat">
              <a:noFill/>
              <a:prstDash val="solid"/>
              <a:miter lim="800000"/>
              <a:headEnd/>
              <a:tailEnd/>
            </a:ln>
          </p:spPr>
          <p:txBody>
            <a:bodyPr/>
            <a:lstStyle/>
            <a:p>
              <a:endParaRPr lang="en-US" sz="1800"/>
            </a:p>
          </p:txBody>
        </p:sp>
        <p:sp>
          <p:nvSpPr>
            <p:cNvPr id="51" name="Freeform 10"/>
            <p:cNvSpPr>
              <a:spLocks/>
            </p:cNvSpPr>
            <p:nvPr/>
          </p:nvSpPr>
          <p:spPr bwMode="auto">
            <a:xfrm>
              <a:off x="-8467" y="2995069"/>
              <a:ext cx="398956" cy="1473745"/>
            </a:xfrm>
            <a:custGeom>
              <a:avLst/>
              <a:gdLst>
                <a:gd name="T0" fmla="*/ 0 w 1709"/>
                <a:gd name="T1" fmla="*/ 333532 h 6326"/>
                <a:gd name="T2" fmla="*/ 166666 w 1709"/>
                <a:gd name="T3" fmla="*/ 98149 h 6326"/>
                <a:gd name="T4" fmla="*/ 241166 w 1709"/>
                <a:gd name="T5" fmla="*/ 0 h 6326"/>
                <a:gd name="T6" fmla="*/ 244699 w 1709"/>
                <a:gd name="T7" fmla="*/ 122834 h 6326"/>
                <a:gd name="T8" fmla="*/ 469964 w 1709"/>
                <a:gd name="T9" fmla="*/ 1366746 h 6326"/>
                <a:gd name="T10" fmla="*/ 490871 w 1709"/>
                <a:gd name="T11" fmla="*/ 1422286 h 6326"/>
                <a:gd name="T12" fmla="*/ 503238 w 1709"/>
                <a:gd name="T13" fmla="*/ 1454317 h 6326"/>
                <a:gd name="T14" fmla="*/ 482037 w 1709"/>
                <a:gd name="T15" fmla="*/ 1474299 h 6326"/>
                <a:gd name="T16" fmla="*/ 177856 w 1709"/>
                <a:gd name="T17" fmla="*/ 1858963 h 63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09" h="6326">
                  <a:moveTo>
                    <a:pt x="0" y="1135"/>
                  </a:moveTo>
                  <a:cubicBezTo>
                    <a:pt x="179" y="863"/>
                    <a:pt x="367" y="596"/>
                    <a:pt x="566" y="334"/>
                  </a:cubicBezTo>
                  <a:cubicBezTo>
                    <a:pt x="819" y="0"/>
                    <a:pt x="819" y="0"/>
                    <a:pt x="819" y="0"/>
                  </a:cubicBezTo>
                  <a:cubicBezTo>
                    <a:pt x="831" y="418"/>
                    <a:pt x="831" y="418"/>
                    <a:pt x="831" y="418"/>
                  </a:cubicBezTo>
                  <a:cubicBezTo>
                    <a:pt x="877" y="1933"/>
                    <a:pt x="1134" y="3357"/>
                    <a:pt x="1596" y="4651"/>
                  </a:cubicBezTo>
                  <a:cubicBezTo>
                    <a:pt x="1667" y="4840"/>
                    <a:pt x="1667" y="4840"/>
                    <a:pt x="1667" y="4840"/>
                  </a:cubicBezTo>
                  <a:cubicBezTo>
                    <a:pt x="1709" y="4949"/>
                    <a:pt x="1709" y="4949"/>
                    <a:pt x="1709" y="4949"/>
                  </a:cubicBezTo>
                  <a:cubicBezTo>
                    <a:pt x="1637" y="5017"/>
                    <a:pt x="1637" y="5017"/>
                    <a:pt x="1637" y="5017"/>
                  </a:cubicBezTo>
                  <a:cubicBezTo>
                    <a:pt x="1228" y="5402"/>
                    <a:pt x="882" y="5841"/>
                    <a:pt x="604" y="6326"/>
                  </a:cubicBezTo>
                </a:path>
              </a:pathLst>
            </a:custGeom>
            <a:grpFill/>
            <a:ln w="12700" cap="flat">
              <a:noFill/>
              <a:prstDash val="solid"/>
              <a:miter lim="800000"/>
              <a:headEnd/>
              <a:tailEnd/>
            </a:ln>
          </p:spPr>
          <p:txBody>
            <a:bodyPr/>
            <a:lstStyle/>
            <a:p>
              <a:endParaRPr lang="en-US" sz="1800"/>
            </a:p>
          </p:txBody>
        </p:sp>
        <p:sp>
          <p:nvSpPr>
            <p:cNvPr id="52" name="Freeform 11"/>
            <p:cNvSpPr>
              <a:spLocks/>
            </p:cNvSpPr>
            <p:nvPr/>
          </p:nvSpPr>
          <p:spPr bwMode="auto">
            <a:xfrm>
              <a:off x="1783687" y="2209743"/>
              <a:ext cx="2411353" cy="2021207"/>
            </a:xfrm>
            <a:custGeom>
              <a:avLst/>
              <a:gdLst>
                <a:gd name="T0" fmla="*/ 0 w 10355"/>
                <a:gd name="T1" fmla="*/ 2179096 h 8679"/>
                <a:gd name="T2" fmla="*/ 39361 w 10355"/>
                <a:gd name="T3" fmla="*/ 2199366 h 8679"/>
                <a:gd name="T4" fmla="*/ 471448 w 10355"/>
                <a:gd name="T5" fmla="*/ 2520737 h 8679"/>
                <a:gd name="T6" fmla="*/ 499060 w 10355"/>
                <a:gd name="T7" fmla="*/ 2549525 h 8679"/>
                <a:gd name="T8" fmla="*/ 529902 w 10355"/>
                <a:gd name="T9" fmla="*/ 2524262 h 8679"/>
                <a:gd name="T10" fmla="*/ 1964515 w 10355"/>
                <a:gd name="T11" fmla="*/ 1432364 h 8679"/>
                <a:gd name="T12" fmla="*/ 2988190 w 10355"/>
                <a:gd name="T13" fmla="*/ 725582 h 8679"/>
                <a:gd name="T14" fmla="*/ 3041650 w 10355"/>
                <a:gd name="T15" fmla="*/ 690331 h 8679"/>
                <a:gd name="T16" fmla="*/ 2989071 w 10355"/>
                <a:gd name="T17" fmla="*/ 653611 h 8679"/>
                <a:gd name="T18" fmla="*/ 1582657 w 10355"/>
                <a:gd name="T19" fmla="*/ 6463 h 8679"/>
                <a:gd name="T20" fmla="*/ 1557395 w 10355"/>
                <a:gd name="T21" fmla="*/ 0 h 8679"/>
                <a:gd name="T22" fmla="*/ 1539477 w 10355"/>
                <a:gd name="T23" fmla="*/ 19388 h 8679"/>
                <a:gd name="T24" fmla="*/ 370403 w 10355"/>
                <a:gd name="T25" fmla="*/ 1546342 h 8679"/>
                <a:gd name="T26" fmla="*/ 20855 w 10355"/>
                <a:gd name="T27" fmla="*/ 2140026 h 8679"/>
                <a:gd name="T28" fmla="*/ 0 w 10355"/>
                <a:gd name="T29" fmla="*/ 2179096 h 86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55" h="8679">
                  <a:moveTo>
                    <a:pt x="0" y="7418"/>
                  </a:moveTo>
                  <a:cubicBezTo>
                    <a:pt x="134" y="7487"/>
                    <a:pt x="134" y="7487"/>
                    <a:pt x="134" y="7487"/>
                  </a:cubicBezTo>
                  <a:cubicBezTo>
                    <a:pt x="680" y="7767"/>
                    <a:pt x="1175" y="8135"/>
                    <a:pt x="1605" y="8581"/>
                  </a:cubicBezTo>
                  <a:cubicBezTo>
                    <a:pt x="1699" y="8679"/>
                    <a:pt x="1699" y="8679"/>
                    <a:pt x="1699" y="8679"/>
                  </a:cubicBezTo>
                  <a:cubicBezTo>
                    <a:pt x="1804" y="8593"/>
                    <a:pt x="1804" y="8593"/>
                    <a:pt x="1804" y="8593"/>
                  </a:cubicBezTo>
                  <a:cubicBezTo>
                    <a:pt x="3402" y="7309"/>
                    <a:pt x="5045" y="6058"/>
                    <a:pt x="6688" y="4876"/>
                  </a:cubicBezTo>
                  <a:cubicBezTo>
                    <a:pt x="7830" y="4054"/>
                    <a:pt x="9003" y="3244"/>
                    <a:pt x="10173" y="2470"/>
                  </a:cubicBezTo>
                  <a:cubicBezTo>
                    <a:pt x="10355" y="2350"/>
                    <a:pt x="10355" y="2350"/>
                    <a:pt x="10355" y="2350"/>
                  </a:cubicBezTo>
                  <a:cubicBezTo>
                    <a:pt x="10176" y="2225"/>
                    <a:pt x="10176" y="2225"/>
                    <a:pt x="10176" y="2225"/>
                  </a:cubicBezTo>
                  <a:cubicBezTo>
                    <a:pt x="8706" y="1199"/>
                    <a:pt x="7096" y="458"/>
                    <a:pt x="5388" y="22"/>
                  </a:cubicBezTo>
                  <a:cubicBezTo>
                    <a:pt x="5302" y="0"/>
                    <a:pt x="5302" y="0"/>
                    <a:pt x="5302" y="0"/>
                  </a:cubicBezTo>
                  <a:cubicBezTo>
                    <a:pt x="5241" y="66"/>
                    <a:pt x="5241" y="66"/>
                    <a:pt x="5241" y="66"/>
                  </a:cubicBezTo>
                  <a:cubicBezTo>
                    <a:pt x="3710" y="1778"/>
                    <a:pt x="2371" y="3526"/>
                    <a:pt x="1261" y="5264"/>
                  </a:cubicBezTo>
                  <a:cubicBezTo>
                    <a:pt x="832" y="5934"/>
                    <a:pt x="432" y="6615"/>
                    <a:pt x="71" y="7285"/>
                  </a:cubicBezTo>
                  <a:lnTo>
                    <a:pt x="0" y="7418"/>
                  </a:lnTo>
                  <a:close/>
                </a:path>
              </a:pathLst>
            </a:custGeom>
            <a:grpFill/>
            <a:ln w="12700" cap="flat">
              <a:noFill/>
              <a:prstDash val="solid"/>
              <a:miter lim="800000"/>
              <a:headEnd/>
              <a:tailEnd/>
            </a:ln>
          </p:spPr>
          <p:txBody>
            <a:bodyPr/>
            <a:lstStyle/>
            <a:p>
              <a:endParaRPr lang="en-US" sz="1800"/>
            </a:p>
          </p:txBody>
        </p:sp>
        <p:sp>
          <p:nvSpPr>
            <p:cNvPr id="53" name="Freeform 12"/>
            <p:cNvSpPr>
              <a:spLocks/>
            </p:cNvSpPr>
            <p:nvPr/>
          </p:nvSpPr>
          <p:spPr bwMode="auto">
            <a:xfrm>
              <a:off x="-8467" y="2122905"/>
              <a:ext cx="200107" cy="723658"/>
            </a:xfrm>
            <a:custGeom>
              <a:avLst/>
              <a:gdLst>
                <a:gd name="T0" fmla="*/ 0 w 857"/>
                <a:gd name="T1" fmla="*/ 912813 h 3106"/>
                <a:gd name="T2" fmla="*/ 156101 w 857"/>
                <a:gd name="T3" fmla="*/ 744122 h 3106"/>
                <a:gd name="T4" fmla="*/ 179664 w 857"/>
                <a:gd name="T5" fmla="*/ 475509 h 3106"/>
                <a:gd name="T6" fmla="*/ 252413 w 857"/>
                <a:gd name="T7" fmla="*/ 0 h 3106"/>
                <a:gd name="T8" fmla="*/ 240926 w 857"/>
                <a:gd name="T9" fmla="*/ 12049 h 3106"/>
                <a:gd name="T10" fmla="*/ 0 w 857"/>
                <a:gd name="T11" fmla="*/ 312108 h 31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7" h="3106">
                  <a:moveTo>
                    <a:pt x="0" y="3106"/>
                  </a:moveTo>
                  <a:cubicBezTo>
                    <a:pt x="168" y="2912"/>
                    <a:pt x="346" y="2720"/>
                    <a:pt x="530" y="2532"/>
                  </a:cubicBezTo>
                  <a:cubicBezTo>
                    <a:pt x="550" y="2225"/>
                    <a:pt x="575" y="1919"/>
                    <a:pt x="610" y="1618"/>
                  </a:cubicBezTo>
                  <a:cubicBezTo>
                    <a:pt x="669" y="1092"/>
                    <a:pt x="753" y="550"/>
                    <a:pt x="857" y="0"/>
                  </a:cubicBezTo>
                  <a:cubicBezTo>
                    <a:pt x="845" y="13"/>
                    <a:pt x="831" y="28"/>
                    <a:pt x="818" y="41"/>
                  </a:cubicBezTo>
                  <a:cubicBezTo>
                    <a:pt x="533" y="375"/>
                    <a:pt x="261" y="715"/>
                    <a:pt x="0" y="1062"/>
                  </a:cubicBezTo>
                </a:path>
              </a:pathLst>
            </a:custGeom>
            <a:grpFill/>
            <a:ln w="12700" cap="flat">
              <a:noFill/>
              <a:prstDash val="solid"/>
              <a:miter lim="800000"/>
              <a:headEnd/>
              <a:tailEnd/>
            </a:ln>
          </p:spPr>
          <p:txBody>
            <a:bodyPr/>
            <a:lstStyle/>
            <a:p>
              <a:endParaRPr lang="en-US" sz="1800"/>
            </a:p>
          </p:txBody>
        </p:sp>
        <p:sp>
          <p:nvSpPr>
            <p:cNvPr id="54" name="Freeform 13"/>
            <p:cNvSpPr>
              <a:spLocks/>
            </p:cNvSpPr>
            <p:nvPr/>
          </p:nvSpPr>
          <p:spPr bwMode="auto">
            <a:xfrm>
              <a:off x="467259" y="1145023"/>
              <a:ext cx="1291257" cy="1266086"/>
            </a:xfrm>
            <a:custGeom>
              <a:avLst/>
              <a:gdLst>
                <a:gd name="T0" fmla="*/ 1628775 w 5541"/>
                <a:gd name="T1" fmla="*/ 0 h 5433"/>
                <a:gd name="T2" fmla="*/ 179309 w 5541"/>
                <a:gd name="T3" fmla="*/ 749276 h 5433"/>
                <a:gd name="T4" fmla="*/ 0 w 5541"/>
                <a:gd name="T5" fmla="*/ 1597025 h 5433"/>
                <a:gd name="T6" fmla="*/ 1090847 w 5541"/>
                <a:gd name="T7" fmla="*/ 1065859 h 5433"/>
                <a:gd name="T8" fmla="*/ 1506786 w 5541"/>
                <a:gd name="T9" fmla="*/ 210174 h 5433"/>
                <a:gd name="T10" fmla="*/ 1628775 w 5541"/>
                <a:gd name="T11" fmla="*/ 0 h 54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41" h="5433">
                  <a:moveTo>
                    <a:pt x="5541" y="0"/>
                  </a:moveTo>
                  <a:cubicBezTo>
                    <a:pt x="3728" y="558"/>
                    <a:pt x="2071" y="1412"/>
                    <a:pt x="610" y="2549"/>
                  </a:cubicBezTo>
                  <a:cubicBezTo>
                    <a:pt x="334" y="3539"/>
                    <a:pt x="131" y="4505"/>
                    <a:pt x="0" y="5433"/>
                  </a:cubicBezTo>
                  <a:cubicBezTo>
                    <a:pt x="1111" y="4631"/>
                    <a:pt x="2358" y="4025"/>
                    <a:pt x="3711" y="3626"/>
                  </a:cubicBezTo>
                  <a:cubicBezTo>
                    <a:pt x="4118" y="2644"/>
                    <a:pt x="4593" y="1665"/>
                    <a:pt x="5126" y="715"/>
                  </a:cubicBezTo>
                  <a:cubicBezTo>
                    <a:pt x="5257" y="481"/>
                    <a:pt x="5398" y="241"/>
                    <a:pt x="5541" y="0"/>
                  </a:cubicBezTo>
                  <a:close/>
                </a:path>
              </a:pathLst>
            </a:custGeom>
            <a:grpFill/>
            <a:ln w="12700" cap="flat">
              <a:noFill/>
              <a:prstDash val="solid"/>
              <a:miter lim="800000"/>
              <a:headEnd/>
              <a:tailEnd/>
            </a:ln>
          </p:spPr>
          <p:txBody>
            <a:bodyPr/>
            <a:lstStyle/>
            <a:p>
              <a:endParaRPr lang="en-US" sz="1800"/>
            </a:p>
          </p:txBody>
        </p:sp>
        <p:sp>
          <p:nvSpPr>
            <p:cNvPr id="55" name="Freeform 14"/>
            <p:cNvSpPr>
              <a:spLocks/>
            </p:cNvSpPr>
            <p:nvPr/>
          </p:nvSpPr>
          <p:spPr bwMode="auto">
            <a:xfrm>
              <a:off x="3291411" y="1172711"/>
              <a:ext cx="2218797" cy="1391940"/>
            </a:xfrm>
            <a:custGeom>
              <a:avLst/>
              <a:gdLst>
                <a:gd name="T0" fmla="*/ 1333864 w 9526"/>
                <a:gd name="T1" fmla="*/ 1755775 h 5971"/>
                <a:gd name="T2" fmla="*/ 2798763 w 9526"/>
                <a:gd name="T3" fmla="*/ 873624 h 5971"/>
                <a:gd name="T4" fmla="*/ 1132903 w 9526"/>
                <a:gd name="T5" fmla="*/ 0 h 5971"/>
                <a:gd name="T6" fmla="*/ 395752 w 9526"/>
                <a:gd name="T7" fmla="*/ 677492 h 5971"/>
                <a:gd name="T8" fmla="*/ 0 w 9526"/>
                <a:gd name="T9" fmla="*/ 1079753 h 5971"/>
                <a:gd name="T10" fmla="*/ 1333864 w 9526"/>
                <a:gd name="T11" fmla="*/ 1755775 h 59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526" h="5971">
                  <a:moveTo>
                    <a:pt x="4540" y="5971"/>
                  </a:moveTo>
                  <a:cubicBezTo>
                    <a:pt x="6209" y="4895"/>
                    <a:pt x="7884" y="3889"/>
                    <a:pt x="9526" y="2971"/>
                  </a:cubicBezTo>
                  <a:cubicBezTo>
                    <a:pt x="7815" y="1655"/>
                    <a:pt x="5911" y="655"/>
                    <a:pt x="3856" y="0"/>
                  </a:cubicBezTo>
                  <a:cubicBezTo>
                    <a:pt x="2977" y="762"/>
                    <a:pt x="2131" y="1536"/>
                    <a:pt x="1347" y="2304"/>
                  </a:cubicBezTo>
                  <a:cubicBezTo>
                    <a:pt x="893" y="2745"/>
                    <a:pt x="443" y="3206"/>
                    <a:pt x="0" y="3672"/>
                  </a:cubicBezTo>
                  <a:cubicBezTo>
                    <a:pt x="1620" y="4185"/>
                    <a:pt x="3145" y="4956"/>
                    <a:pt x="4540" y="5971"/>
                  </a:cubicBezTo>
                  <a:close/>
                </a:path>
              </a:pathLst>
            </a:custGeom>
            <a:grpFill/>
            <a:ln w="12700" cap="flat">
              <a:noFill/>
              <a:prstDash val="solid"/>
              <a:miter lim="800000"/>
              <a:headEnd/>
              <a:tailEnd/>
            </a:ln>
          </p:spPr>
          <p:txBody>
            <a:bodyPr/>
            <a:lstStyle/>
            <a:p>
              <a:endParaRPr lang="en-US" sz="1800"/>
            </a:p>
          </p:txBody>
        </p:sp>
        <p:sp>
          <p:nvSpPr>
            <p:cNvPr id="56" name="Freeform 15"/>
            <p:cNvSpPr>
              <a:spLocks/>
            </p:cNvSpPr>
            <p:nvPr/>
          </p:nvSpPr>
          <p:spPr bwMode="auto">
            <a:xfrm>
              <a:off x="2284583" y="2865440"/>
              <a:ext cx="3012932" cy="1603374"/>
            </a:xfrm>
            <a:custGeom>
              <a:avLst/>
              <a:gdLst>
                <a:gd name="T0" fmla="*/ 2617217 w 12931"/>
                <a:gd name="T1" fmla="*/ 2022475 h 6883"/>
                <a:gd name="T2" fmla="*/ 3756095 w 12931"/>
                <a:gd name="T3" fmla="*/ 1706307 h 6883"/>
                <a:gd name="T4" fmla="*/ 3800475 w 12931"/>
                <a:gd name="T5" fmla="*/ 1693085 h 6883"/>
                <a:gd name="T6" fmla="*/ 3784310 w 12931"/>
                <a:gd name="T7" fmla="*/ 1649597 h 6883"/>
                <a:gd name="T8" fmla="*/ 2963730 w 12931"/>
                <a:gd name="T9" fmla="*/ 333504 h 6883"/>
                <a:gd name="T10" fmla="*/ 2615747 w 12931"/>
                <a:gd name="T11" fmla="*/ 19687 h 6883"/>
                <a:gd name="T12" fmla="*/ 2590765 w 12931"/>
                <a:gd name="T13" fmla="*/ 0 h 6883"/>
                <a:gd name="T14" fmla="*/ 2564020 w 12931"/>
                <a:gd name="T15" fmla="*/ 17336 h 6883"/>
                <a:gd name="T16" fmla="*/ 1452768 w 12931"/>
                <a:gd name="T17" fmla="*/ 781311 h 6883"/>
                <a:gd name="T18" fmla="*/ 31448 w 12931"/>
                <a:gd name="T19" fmla="*/ 1862628 h 6883"/>
                <a:gd name="T20" fmla="*/ 0 w 12931"/>
                <a:gd name="T21" fmla="*/ 1887604 h 6883"/>
                <a:gd name="T22" fmla="*/ 22925 w 12931"/>
                <a:gd name="T23" fmla="*/ 1920808 h 6883"/>
                <a:gd name="T24" fmla="*/ 86408 w 12931"/>
                <a:gd name="T25" fmla="*/ 2022475 h 68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931" h="6883">
                  <a:moveTo>
                    <a:pt x="8905" y="6883"/>
                  </a:moveTo>
                  <a:cubicBezTo>
                    <a:pt x="10184" y="6550"/>
                    <a:pt x="11480" y="6191"/>
                    <a:pt x="12780" y="5807"/>
                  </a:cubicBezTo>
                  <a:cubicBezTo>
                    <a:pt x="12931" y="5762"/>
                    <a:pt x="12931" y="5762"/>
                    <a:pt x="12931" y="5762"/>
                  </a:cubicBezTo>
                  <a:cubicBezTo>
                    <a:pt x="12876" y="5614"/>
                    <a:pt x="12876" y="5614"/>
                    <a:pt x="12876" y="5614"/>
                  </a:cubicBezTo>
                  <a:cubicBezTo>
                    <a:pt x="12244" y="3910"/>
                    <a:pt x="11305" y="2403"/>
                    <a:pt x="10084" y="1135"/>
                  </a:cubicBezTo>
                  <a:cubicBezTo>
                    <a:pt x="9711" y="761"/>
                    <a:pt x="9312" y="402"/>
                    <a:pt x="8900" y="67"/>
                  </a:cubicBezTo>
                  <a:cubicBezTo>
                    <a:pt x="8815" y="0"/>
                    <a:pt x="8815" y="0"/>
                    <a:pt x="8815" y="0"/>
                  </a:cubicBezTo>
                  <a:cubicBezTo>
                    <a:pt x="8724" y="59"/>
                    <a:pt x="8724" y="59"/>
                    <a:pt x="8724" y="59"/>
                  </a:cubicBezTo>
                  <a:cubicBezTo>
                    <a:pt x="7459" y="889"/>
                    <a:pt x="6186" y="1764"/>
                    <a:pt x="4943" y="2659"/>
                  </a:cubicBezTo>
                  <a:cubicBezTo>
                    <a:pt x="3317" y="3830"/>
                    <a:pt x="1689" y="5068"/>
                    <a:pt x="107" y="6339"/>
                  </a:cubicBezTo>
                  <a:cubicBezTo>
                    <a:pt x="0" y="6424"/>
                    <a:pt x="0" y="6424"/>
                    <a:pt x="0" y="6424"/>
                  </a:cubicBezTo>
                  <a:cubicBezTo>
                    <a:pt x="78" y="6537"/>
                    <a:pt x="78" y="6537"/>
                    <a:pt x="78" y="6537"/>
                  </a:cubicBezTo>
                  <a:cubicBezTo>
                    <a:pt x="154" y="6650"/>
                    <a:pt x="226" y="6766"/>
                    <a:pt x="294" y="6883"/>
                  </a:cubicBezTo>
                </a:path>
              </a:pathLst>
            </a:custGeom>
            <a:grpFill/>
            <a:ln w="12700" cap="flat">
              <a:noFill/>
              <a:prstDash val="solid"/>
              <a:miter lim="800000"/>
              <a:headEnd/>
              <a:tailEnd/>
            </a:ln>
          </p:spPr>
          <p:txBody>
            <a:bodyPr/>
            <a:lstStyle/>
            <a:p>
              <a:endParaRPr lang="en-US" sz="1800"/>
            </a:p>
          </p:txBody>
        </p:sp>
        <p:sp>
          <p:nvSpPr>
            <p:cNvPr id="57" name="Freeform 16"/>
            <p:cNvSpPr>
              <a:spLocks/>
            </p:cNvSpPr>
            <p:nvPr/>
          </p:nvSpPr>
          <p:spPr bwMode="auto">
            <a:xfrm>
              <a:off x="5013087" y="4371906"/>
              <a:ext cx="366234" cy="96908"/>
            </a:xfrm>
            <a:custGeom>
              <a:avLst/>
              <a:gdLst>
                <a:gd name="T0" fmla="*/ 461963 w 1569"/>
                <a:gd name="T1" fmla="*/ 122238 h 420"/>
                <a:gd name="T2" fmla="*/ 438997 w 1569"/>
                <a:gd name="T3" fmla="*/ 41037 h 420"/>
                <a:gd name="T4" fmla="*/ 426631 w 1569"/>
                <a:gd name="T5" fmla="*/ 0 h 420"/>
                <a:gd name="T6" fmla="*/ 384822 w 1569"/>
                <a:gd name="T7" fmla="*/ 11933 h 420"/>
                <a:gd name="T8" fmla="*/ 0 w 1569"/>
                <a:gd name="T9" fmla="*/ 122238 h 4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9" h="420">
                  <a:moveTo>
                    <a:pt x="1569" y="420"/>
                  </a:moveTo>
                  <a:cubicBezTo>
                    <a:pt x="1544" y="326"/>
                    <a:pt x="1518" y="233"/>
                    <a:pt x="1491" y="141"/>
                  </a:cubicBezTo>
                  <a:cubicBezTo>
                    <a:pt x="1449" y="0"/>
                    <a:pt x="1449" y="0"/>
                    <a:pt x="1449" y="0"/>
                  </a:cubicBezTo>
                  <a:cubicBezTo>
                    <a:pt x="1307" y="41"/>
                    <a:pt x="1307" y="41"/>
                    <a:pt x="1307" y="41"/>
                  </a:cubicBezTo>
                  <a:cubicBezTo>
                    <a:pt x="870" y="170"/>
                    <a:pt x="435" y="296"/>
                    <a:pt x="0" y="420"/>
                  </a:cubicBezTo>
                </a:path>
              </a:pathLst>
            </a:custGeom>
            <a:grpFill/>
            <a:ln w="12700" cap="flat">
              <a:noFill/>
              <a:prstDash val="solid"/>
              <a:miter lim="800000"/>
              <a:headEnd/>
              <a:tailEnd/>
            </a:ln>
          </p:spPr>
          <p:txBody>
            <a:bodyPr/>
            <a:lstStyle/>
            <a:p>
              <a:endParaRPr lang="en-US" sz="1800"/>
            </a:p>
          </p:txBody>
        </p:sp>
        <p:sp>
          <p:nvSpPr>
            <p:cNvPr id="58" name="Freeform 17"/>
            <p:cNvSpPr>
              <a:spLocks/>
            </p:cNvSpPr>
            <p:nvPr/>
          </p:nvSpPr>
          <p:spPr bwMode="auto">
            <a:xfrm>
              <a:off x="1155678" y="2105285"/>
              <a:ext cx="1675110" cy="1770759"/>
            </a:xfrm>
            <a:custGeom>
              <a:avLst/>
              <a:gdLst>
                <a:gd name="T0" fmla="*/ 0 w 7189"/>
                <a:gd name="T1" fmla="*/ 2160423 h 7599"/>
                <a:gd name="T2" fmla="*/ 112570 w 7189"/>
                <a:gd name="T3" fmla="*/ 2157484 h 7599"/>
                <a:gd name="T4" fmla="*/ 561674 w 7189"/>
                <a:gd name="T5" fmla="*/ 2223325 h 7599"/>
                <a:gd name="T6" fmla="*/ 595474 w 7189"/>
                <a:gd name="T7" fmla="*/ 2233613 h 7599"/>
                <a:gd name="T8" fmla="*/ 612227 w 7189"/>
                <a:gd name="T9" fmla="*/ 2202162 h 7599"/>
                <a:gd name="T10" fmla="*/ 976977 w 7189"/>
                <a:gd name="T11" fmla="*/ 1578432 h 7599"/>
                <a:gd name="T12" fmla="*/ 2061822 w 7189"/>
                <a:gd name="T13" fmla="*/ 136974 h 7599"/>
                <a:gd name="T14" fmla="*/ 2112963 w 7189"/>
                <a:gd name="T15" fmla="*/ 78187 h 7599"/>
                <a:gd name="T16" fmla="*/ 2036251 w 7189"/>
                <a:gd name="T17" fmla="*/ 65548 h 7599"/>
                <a:gd name="T18" fmla="*/ 1197708 w 7189"/>
                <a:gd name="T19" fmla="*/ 11463 h 7599"/>
                <a:gd name="T20" fmla="*/ 466151 w 7189"/>
                <a:gd name="T21" fmla="*/ 113165 h 7599"/>
                <a:gd name="T22" fmla="*/ 444107 w 7189"/>
                <a:gd name="T23" fmla="*/ 118456 h 7599"/>
                <a:gd name="T24" fmla="*/ 435878 w 7189"/>
                <a:gd name="T25" fmla="*/ 139913 h 7599"/>
                <a:gd name="T26" fmla="*/ 64074 w 7189"/>
                <a:gd name="T27" fmla="*/ 1516411 h 7599"/>
                <a:gd name="T28" fmla="*/ 2351 w 7189"/>
                <a:gd name="T29" fmla="*/ 2113394 h 7599"/>
                <a:gd name="T30" fmla="*/ 0 w 7189"/>
                <a:gd name="T31" fmla="*/ 2160423 h 75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189" h="7599">
                  <a:moveTo>
                    <a:pt x="0" y="7350"/>
                  </a:moveTo>
                  <a:cubicBezTo>
                    <a:pt x="383" y="7340"/>
                    <a:pt x="383" y="7340"/>
                    <a:pt x="383" y="7340"/>
                  </a:cubicBezTo>
                  <a:cubicBezTo>
                    <a:pt x="898" y="7340"/>
                    <a:pt x="1413" y="7416"/>
                    <a:pt x="1911" y="7564"/>
                  </a:cubicBezTo>
                  <a:cubicBezTo>
                    <a:pt x="2026" y="7599"/>
                    <a:pt x="2026" y="7599"/>
                    <a:pt x="2026" y="7599"/>
                  </a:cubicBezTo>
                  <a:cubicBezTo>
                    <a:pt x="2083" y="7492"/>
                    <a:pt x="2083" y="7492"/>
                    <a:pt x="2083" y="7492"/>
                  </a:cubicBezTo>
                  <a:cubicBezTo>
                    <a:pt x="2458" y="6791"/>
                    <a:pt x="2875" y="6078"/>
                    <a:pt x="3324" y="5370"/>
                  </a:cubicBezTo>
                  <a:cubicBezTo>
                    <a:pt x="4365" y="3730"/>
                    <a:pt x="5608" y="2079"/>
                    <a:pt x="7015" y="466"/>
                  </a:cubicBezTo>
                  <a:cubicBezTo>
                    <a:pt x="7189" y="266"/>
                    <a:pt x="7189" y="266"/>
                    <a:pt x="7189" y="266"/>
                  </a:cubicBezTo>
                  <a:cubicBezTo>
                    <a:pt x="6928" y="223"/>
                    <a:pt x="6928" y="223"/>
                    <a:pt x="6928" y="223"/>
                  </a:cubicBezTo>
                  <a:cubicBezTo>
                    <a:pt x="5979" y="62"/>
                    <a:pt x="5019" y="0"/>
                    <a:pt x="4075" y="39"/>
                  </a:cubicBezTo>
                  <a:cubicBezTo>
                    <a:pt x="3227" y="73"/>
                    <a:pt x="2389" y="190"/>
                    <a:pt x="1586" y="385"/>
                  </a:cubicBezTo>
                  <a:cubicBezTo>
                    <a:pt x="1511" y="403"/>
                    <a:pt x="1511" y="403"/>
                    <a:pt x="1511" y="403"/>
                  </a:cubicBezTo>
                  <a:cubicBezTo>
                    <a:pt x="1483" y="476"/>
                    <a:pt x="1483" y="476"/>
                    <a:pt x="1483" y="476"/>
                  </a:cubicBezTo>
                  <a:cubicBezTo>
                    <a:pt x="885" y="2025"/>
                    <a:pt x="458" y="3602"/>
                    <a:pt x="218" y="5159"/>
                  </a:cubicBezTo>
                  <a:cubicBezTo>
                    <a:pt x="114" y="5835"/>
                    <a:pt x="44" y="6518"/>
                    <a:pt x="8" y="7190"/>
                  </a:cubicBezTo>
                  <a:lnTo>
                    <a:pt x="0" y="7350"/>
                  </a:lnTo>
                  <a:close/>
                </a:path>
              </a:pathLst>
            </a:custGeom>
            <a:grpFill/>
            <a:ln w="12700" cap="flat">
              <a:noFill/>
              <a:prstDash val="solid"/>
              <a:miter lim="800000"/>
              <a:headEnd/>
              <a:tailEnd/>
            </a:ln>
          </p:spPr>
          <p:txBody>
            <a:bodyPr/>
            <a:lstStyle/>
            <a:p>
              <a:endParaRPr lang="en-US" sz="1800"/>
            </a:p>
          </p:txBody>
        </p:sp>
        <p:sp>
          <p:nvSpPr>
            <p:cNvPr id="59" name="Freeform 18"/>
            <p:cNvSpPr>
              <a:spLocks/>
            </p:cNvSpPr>
            <p:nvPr/>
          </p:nvSpPr>
          <p:spPr bwMode="auto">
            <a:xfrm>
              <a:off x="1719502" y="942399"/>
              <a:ext cx="2095461" cy="992984"/>
            </a:xfrm>
            <a:custGeom>
              <a:avLst/>
              <a:gdLst>
                <a:gd name="T0" fmla="*/ 2643188 w 8991"/>
                <a:gd name="T1" fmla="*/ 165928 h 4265"/>
                <a:gd name="T2" fmla="*/ 614715 w 8991"/>
                <a:gd name="T3" fmla="*/ 117765 h 4265"/>
                <a:gd name="T4" fmla="*/ 281634 w 8991"/>
                <a:gd name="T5" fmla="*/ 659014 h 4265"/>
                <a:gd name="T6" fmla="*/ 0 w 8991"/>
                <a:gd name="T7" fmla="*/ 1212891 h 4265"/>
                <a:gd name="T8" fmla="*/ 474486 w 8991"/>
                <a:gd name="T9" fmla="*/ 1163553 h 4265"/>
                <a:gd name="T10" fmla="*/ 1535172 w 8991"/>
                <a:gd name="T11" fmla="*/ 1252538 h 4265"/>
                <a:gd name="T12" fmla="*/ 2088151 w 8991"/>
                <a:gd name="T13" fmla="*/ 682802 h 4265"/>
                <a:gd name="T14" fmla="*/ 2643188 w 8991"/>
                <a:gd name="T15" fmla="*/ 165928 h 42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991" h="4265">
                  <a:moveTo>
                    <a:pt x="8991" y="565"/>
                  </a:moveTo>
                  <a:cubicBezTo>
                    <a:pt x="6703" y="60"/>
                    <a:pt x="4329" y="0"/>
                    <a:pt x="2091" y="401"/>
                  </a:cubicBezTo>
                  <a:cubicBezTo>
                    <a:pt x="1684" y="1013"/>
                    <a:pt x="1303" y="1632"/>
                    <a:pt x="958" y="2244"/>
                  </a:cubicBezTo>
                  <a:cubicBezTo>
                    <a:pt x="611" y="2859"/>
                    <a:pt x="294" y="3493"/>
                    <a:pt x="0" y="4130"/>
                  </a:cubicBezTo>
                  <a:cubicBezTo>
                    <a:pt x="531" y="4046"/>
                    <a:pt x="1071" y="3985"/>
                    <a:pt x="1614" y="3962"/>
                  </a:cubicBezTo>
                  <a:cubicBezTo>
                    <a:pt x="2813" y="3914"/>
                    <a:pt x="4025" y="4017"/>
                    <a:pt x="5222" y="4265"/>
                  </a:cubicBezTo>
                  <a:cubicBezTo>
                    <a:pt x="5825" y="3611"/>
                    <a:pt x="6457" y="2958"/>
                    <a:pt x="7103" y="2325"/>
                  </a:cubicBezTo>
                  <a:cubicBezTo>
                    <a:pt x="7694" y="1747"/>
                    <a:pt x="8328" y="1156"/>
                    <a:pt x="8991" y="565"/>
                  </a:cubicBezTo>
                  <a:close/>
                </a:path>
              </a:pathLst>
            </a:custGeom>
            <a:grpFill/>
            <a:ln w="12700" cap="flat">
              <a:noFill/>
              <a:prstDash val="solid"/>
              <a:miter lim="800000"/>
              <a:headEnd/>
              <a:tailEnd/>
            </a:ln>
          </p:spPr>
          <p:txBody>
            <a:bodyPr/>
            <a:lstStyle/>
            <a:p>
              <a:endParaRPr lang="en-US" sz="1800"/>
            </a:p>
          </p:txBody>
        </p:sp>
        <p:sp>
          <p:nvSpPr>
            <p:cNvPr id="60" name="Freeform 19"/>
            <p:cNvSpPr>
              <a:spLocks/>
            </p:cNvSpPr>
            <p:nvPr/>
          </p:nvSpPr>
          <p:spPr bwMode="auto">
            <a:xfrm>
              <a:off x="333854" y="2256310"/>
              <a:ext cx="976623" cy="1784603"/>
            </a:xfrm>
            <a:custGeom>
              <a:avLst/>
              <a:gdLst>
                <a:gd name="T0" fmla="*/ 222324 w 4189"/>
                <a:gd name="T1" fmla="*/ 2199080 h 7663"/>
                <a:gd name="T2" fmla="*/ 240557 w 4189"/>
                <a:gd name="T3" fmla="*/ 2251075 h 7663"/>
                <a:gd name="T4" fmla="*/ 286728 w 4189"/>
                <a:gd name="T5" fmla="*/ 2221405 h 7663"/>
                <a:gd name="T6" fmla="*/ 796956 w 4189"/>
                <a:gd name="T7" fmla="*/ 2006374 h 7663"/>
                <a:gd name="T8" fmla="*/ 829305 w 4189"/>
                <a:gd name="T9" fmla="*/ 1999030 h 7663"/>
                <a:gd name="T10" fmla="*/ 830775 w 4189"/>
                <a:gd name="T11" fmla="*/ 1966129 h 7663"/>
                <a:gd name="T12" fmla="*/ 894885 w 4189"/>
                <a:gd name="T13" fmla="*/ 1311340 h 7663"/>
                <a:gd name="T14" fmla="*/ 1201904 w 4189"/>
                <a:gd name="T15" fmla="*/ 86365 h 7663"/>
                <a:gd name="T16" fmla="*/ 1231900 w 4189"/>
                <a:gd name="T17" fmla="*/ 0 h 7663"/>
                <a:gd name="T18" fmla="*/ 1146323 w 4189"/>
                <a:gd name="T19" fmla="*/ 31138 h 7663"/>
                <a:gd name="T20" fmla="*/ 33231 w 4189"/>
                <a:gd name="T21" fmla="*/ 705609 h 7663"/>
                <a:gd name="T22" fmla="*/ 20292 w 4189"/>
                <a:gd name="T23" fmla="*/ 717653 h 7663"/>
                <a:gd name="T24" fmla="*/ 19703 w 4189"/>
                <a:gd name="T25" fmla="*/ 735572 h 7663"/>
                <a:gd name="T26" fmla="*/ 222324 w 4189"/>
                <a:gd name="T27" fmla="*/ 2199080 h 76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89" h="7663">
                  <a:moveTo>
                    <a:pt x="756" y="7486"/>
                  </a:moveTo>
                  <a:cubicBezTo>
                    <a:pt x="818" y="7663"/>
                    <a:pt x="818" y="7663"/>
                    <a:pt x="818" y="7663"/>
                  </a:cubicBezTo>
                  <a:cubicBezTo>
                    <a:pt x="975" y="7562"/>
                    <a:pt x="975" y="7562"/>
                    <a:pt x="975" y="7562"/>
                  </a:cubicBezTo>
                  <a:cubicBezTo>
                    <a:pt x="1511" y="7217"/>
                    <a:pt x="2095" y="6971"/>
                    <a:pt x="2710" y="6830"/>
                  </a:cubicBezTo>
                  <a:cubicBezTo>
                    <a:pt x="2820" y="6805"/>
                    <a:pt x="2820" y="6805"/>
                    <a:pt x="2820" y="6805"/>
                  </a:cubicBezTo>
                  <a:cubicBezTo>
                    <a:pt x="2825" y="6693"/>
                    <a:pt x="2825" y="6693"/>
                    <a:pt x="2825" y="6693"/>
                  </a:cubicBezTo>
                  <a:cubicBezTo>
                    <a:pt x="2857" y="5957"/>
                    <a:pt x="2931" y="5208"/>
                    <a:pt x="3043" y="4464"/>
                  </a:cubicBezTo>
                  <a:cubicBezTo>
                    <a:pt x="3252" y="3078"/>
                    <a:pt x="3603" y="1674"/>
                    <a:pt x="4087" y="294"/>
                  </a:cubicBezTo>
                  <a:cubicBezTo>
                    <a:pt x="4189" y="0"/>
                    <a:pt x="4189" y="0"/>
                    <a:pt x="4189" y="0"/>
                  </a:cubicBezTo>
                  <a:cubicBezTo>
                    <a:pt x="3898" y="106"/>
                    <a:pt x="3898" y="106"/>
                    <a:pt x="3898" y="106"/>
                  </a:cubicBezTo>
                  <a:cubicBezTo>
                    <a:pt x="2467" y="621"/>
                    <a:pt x="1194" y="1394"/>
                    <a:pt x="113" y="2402"/>
                  </a:cubicBezTo>
                  <a:cubicBezTo>
                    <a:pt x="69" y="2443"/>
                    <a:pt x="69" y="2443"/>
                    <a:pt x="69" y="2443"/>
                  </a:cubicBezTo>
                  <a:cubicBezTo>
                    <a:pt x="67" y="2504"/>
                    <a:pt x="67" y="2504"/>
                    <a:pt x="67" y="2504"/>
                  </a:cubicBezTo>
                  <a:cubicBezTo>
                    <a:pt x="0" y="4311"/>
                    <a:pt x="232" y="5986"/>
                    <a:pt x="756" y="7486"/>
                  </a:cubicBezTo>
                  <a:close/>
                </a:path>
              </a:pathLst>
            </a:custGeom>
            <a:grpFill/>
            <a:ln w="12700" cap="flat">
              <a:noFill/>
              <a:prstDash val="solid"/>
              <a:miter lim="800000"/>
              <a:headEnd/>
              <a:tailEnd/>
            </a:ln>
          </p:spPr>
          <p:txBody>
            <a:bodyPr/>
            <a:lstStyle/>
            <a:p>
              <a:endParaRPr lang="en-US" sz="1800"/>
            </a:p>
          </p:txBody>
        </p:sp>
      </p:grpSp>
    </p:spTree>
    <p:extLst>
      <p:ext uri="{BB962C8B-B14F-4D97-AF65-F5344CB8AC3E}">
        <p14:creationId xmlns:p14="http://schemas.microsoft.com/office/powerpoint/2010/main" val="13832978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1" name="Rectangle 20"/>
          <p:cNvSpPr/>
          <p:nvPr userDrawn="1"/>
        </p:nvSpPr>
        <p:spPr>
          <a:xfrm>
            <a:off x="0" y="0"/>
            <a:ext cx="9144000" cy="5143500"/>
          </a:xfrm>
          <a:prstGeom prst="rect">
            <a:avLst/>
          </a:prstGeom>
          <a:solidFill>
            <a:srgbClr val="00558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2" name="Title 1"/>
          <p:cNvSpPr>
            <a:spLocks noGrp="1"/>
          </p:cNvSpPr>
          <p:nvPr userDrawn="1">
            <p:ph type="ctrTitle"/>
          </p:nvPr>
        </p:nvSpPr>
        <p:spPr>
          <a:xfrm>
            <a:off x="553721" y="660400"/>
            <a:ext cx="7167880" cy="2783840"/>
          </a:xfrm>
          <a:prstGeom prst="rect">
            <a:avLst/>
          </a:prstGeom>
        </p:spPr>
        <p:txBody>
          <a:bodyPr/>
          <a:lstStyle>
            <a:lvl1pPr algn="l">
              <a:defRPr sz="2800">
                <a:solidFill>
                  <a:schemeClr val="bg1"/>
                </a:solidFill>
              </a:defRPr>
            </a:lvl1pPr>
          </a:lstStyle>
          <a:p>
            <a:r>
              <a:rPr lang="en-GB"/>
              <a:t>Click to edit Master title style</a:t>
            </a:r>
            <a:endParaRPr lang="en-US"/>
          </a:p>
        </p:txBody>
      </p:sp>
      <p:sp>
        <p:nvSpPr>
          <p:cNvPr id="18" name="Subtitle 2"/>
          <p:cNvSpPr>
            <a:spLocks noGrp="1"/>
          </p:cNvSpPr>
          <p:nvPr>
            <p:ph type="subTitle" idx="1"/>
          </p:nvPr>
        </p:nvSpPr>
        <p:spPr>
          <a:xfrm>
            <a:off x="557806" y="3687841"/>
            <a:ext cx="4037106" cy="387983"/>
          </a:xfrm>
          <a:prstGeom prst="rect">
            <a:avLst/>
          </a:prstGeom>
        </p:spPr>
        <p:txBody>
          <a:bodyPr/>
          <a:lstStyle>
            <a:lvl1pPr marL="0" indent="0" algn="l">
              <a:buNone/>
              <a:defRPr sz="1600">
                <a:solidFill>
                  <a:schemeClr val="tx2"/>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a:t>Click to edit Master subtitle style</a:t>
            </a:r>
            <a:endParaRPr lang="en-US"/>
          </a:p>
        </p:txBody>
      </p:sp>
      <p:grpSp>
        <p:nvGrpSpPr>
          <p:cNvPr id="48" name="Group 47"/>
          <p:cNvGrpSpPr/>
          <p:nvPr userDrawn="1"/>
        </p:nvGrpSpPr>
        <p:grpSpPr>
          <a:xfrm>
            <a:off x="1" y="1647042"/>
            <a:ext cx="6593983" cy="3496459"/>
            <a:chOff x="-8467" y="942399"/>
            <a:chExt cx="6796088" cy="3526415"/>
          </a:xfrm>
          <a:solidFill>
            <a:schemeClr val="bg1">
              <a:alpha val="10000"/>
            </a:schemeClr>
          </a:solidFill>
        </p:grpSpPr>
        <p:sp>
          <p:nvSpPr>
            <p:cNvPr id="49" name="Freeform 8"/>
            <p:cNvSpPr>
              <a:spLocks/>
            </p:cNvSpPr>
            <p:nvPr/>
          </p:nvSpPr>
          <p:spPr bwMode="auto">
            <a:xfrm>
              <a:off x="6296792" y="2682952"/>
              <a:ext cx="490829" cy="1127647"/>
            </a:xfrm>
            <a:custGeom>
              <a:avLst/>
              <a:gdLst>
                <a:gd name="T0" fmla="*/ 0 w 2109"/>
                <a:gd name="T1" fmla="*/ 0 h 4845"/>
                <a:gd name="T2" fmla="*/ 619125 w 2109"/>
                <a:gd name="T3" fmla="*/ 1209847 h 4845"/>
                <a:gd name="T4" fmla="*/ 0 w 2109"/>
                <a:gd name="T5" fmla="*/ 1422400 h 4845"/>
                <a:gd name="T6" fmla="*/ 0 60000 65536"/>
                <a:gd name="T7" fmla="*/ 0 60000 65536"/>
                <a:gd name="T8" fmla="*/ 0 60000 65536"/>
              </a:gdLst>
              <a:ahLst/>
              <a:cxnLst>
                <a:cxn ang="T6">
                  <a:pos x="T0" y="T1"/>
                </a:cxn>
                <a:cxn ang="T7">
                  <a:pos x="T2" y="T3"/>
                </a:cxn>
                <a:cxn ang="T8">
                  <a:pos x="T4" y="T5"/>
                </a:cxn>
              </a:cxnLst>
              <a:rect l="0" t="0" r="r" b="b"/>
              <a:pathLst>
                <a:path w="2109" h="4845">
                  <a:moveTo>
                    <a:pt x="0" y="0"/>
                  </a:moveTo>
                  <a:cubicBezTo>
                    <a:pt x="871" y="1246"/>
                    <a:pt x="1577" y="2624"/>
                    <a:pt x="2109" y="4121"/>
                  </a:cubicBezTo>
                  <a:cubicBezTo>
                    <a:pt x="1408" y="4368"/>
                    <a:pt x="704" y="4610"/>
                    <a:pt x="0" y="4845"/>
                  </a:cubicBezTo>
                </a:path>
              </a:pathLst>
            </a:custGeom>
            <a:grpFill/>
            <a:ln w="12700" cap="flat">
              <a:noFill/>
              <a:prstDash val="solid"/>
              <a:miter lim="800000"/>
              <a:headEnd/>
              <a:tailEnd/>
            </a:ln>
          </p:spPr>
          <p:txBody>
            <a:bodyPr/>
            <a:lstStyle/>
            <a:p>
              <a:endParaRPr lang="en-US" sz="1800"/>
            </a:p>
          </p:txBody>
        </p:sp>
        <p:sp>
          <p:nvSpPr>
            <p:cNvPr id="50" name="Freeform 9"/>
            <p:cNvSpPr>
              <a:spLocks/>
            </p:cNvSpPr>
            <p:nvPr/>
          </p:nvSpPr>
          <p:spPr bwMode="auto">
            <a:xfrm>
              <a:off x="4616649" y="2088924"/>
              <a:ext cx="1680144" cy="1977159"/>
            </a:xfrm>
            <a:custGeom>
              <a:avLst/>
              <a:gdLst>
                <a:gd name="T0" fmla="*/ 2119313 w 7213"/>
                <a:gd name="T1" fmla="*/ 748924 h 8485"/>
                <a:gd name="T2" fmla="*/ 1571635 w 7213"/>
                <a:gd name="T3" fmla="*/ 97583 h 8485"/>
                <a:gd name="T4" fmla="*/ 1465567 w 7213"/>
                <a:gd name="T5" fmla="*/ 0 h 8485"/>
                <a:gd name="T6" fmla="*/ 0 w 7213"/>
                <a:gd name="T7" fmla="*/ 870609 h 8485"/>
                <a:gd name="T8" fmla="*/ 233586 w 7213"/>
                <a:gd name="T9" fmla="*/ 1087821 h 8485"/>
                <a:gd name="T10" fmla="*/ 236230 w 7213"/>
                <a:gd name="T11" fmla="*/ 1090172 h 8485"/>
                <a:gd name="T12" fmla="*/ 1116510 w 7213"/>
                <a:gd name="T13" fmla="*/ 2493963 h 8485"/>
                <a:gd name="T14" fmla="*/ 2119313 w 7213"/>
                <a:gd name="T15" fmla="*/ 2172996 h 848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13" h="8485">
                  <a:moveTo>
                    <a:pt x="7213" y="2548"/>
                  </a:moveTo>
                  <a:cubicBezTo>
                    <a:pt x="6658" y="1755"/>
                    <a:pt x="6037" y="1014"/>
                    <a:pt x="5349" y="332"/>
                  </a:cubicBezTo>
                  <a:cubicBezTo>
                    <a:pt x="5349" y="332"/>
                    <a:pt x="5108" y="110"/>
                    <a:pt x="4988" y="0"/>
                  </a:cubicBezTo>
                  <a:cubicBezTo>
                    <a:pt x="3356" y="895"/>
                    <a:pt x="1681" y="1891"/>
                    <a:pt x="0" y="2962"/>
                  </a:cubicBezTo>
                  <a:cubicBezTo>
                    <a:pt x="275" y="3202"/>
                    <a:pt x="544" y="3449"/>
                    <a:pt x="795" y="3701"/>
                  </a:cubicBezTo>
                  <a:cubicBezTo>
                    <a:pt x="804" y="3709"/>
                    <a:pt x="804" y="3709"/>
                    <a:pt x="804" y="3709"/>
                  </a:cubicBezTo>
                  <a:cubicBezTo>
                    <a:pt x="2111" y="5068"/>
                    <a:pt x="3117" y="6675"/>
                    <a:pt x="3800" y="8485"/>
                  </a:cubicBezTo>
                  <a:cubicBezTo>
                    <a:pt x="4933" y="8140"/>
                    <a:pt x="6073" y="7775"/>
                    <a:pt x="7213" y="7393"/>
                  </a:cubicBezTo>
                </a:path>
              </a:pathLst>
            </a:custGeom>
            <a:grpFill/>
            <a:ln w="12700" cap="flat">
              <a:noFill/>
              <a:prstDash val="solid"/>
              <a:miter lim="800000"/>
              <a:headEnd/>
              <a:tailEnd/>
            </a:ln>
          </p:spPr>
          <p:txBody>
            <a:bodyPr/>
            <a:lstStyle/>
            <a:p>
              <a:endParaRPr lang="en-US" sz="1800"/>
            </a:p>
          </p:txBody>
        </p:sp>
        <p:sp>
          <p:nvSpPr>
            <p:cNvPr id="51" name="Freeform 10"/>
            <p:cNvSpPr>
              <a:spLocks/>
            </p:cNvSpPr>
            <p:nvPr/>
          </p:nvSpPr>
          <p:spPr bwMode="auto">
            <a:xfrm>
              <a:off x="-8467" y="2995069"/>
              <a:ext cx="398956" cy="1473745"/>
            </a:xfrm>
            <a:custGeom>
              <a:avLst/>
              <a:gdLst>
                <a:gd name="T0" fmla="*/ 0 w 1709"/>
                <a:gd name="T1" fmla="*/ 333532 h 6326"/>
                <a:gd name="T2" fmla="*/ 166666 w 1709"/>
                <a:gd name="T3" fmla="*/ 98149 h 6326"/>
                <a:gd name="T4" fmla="*/ 241166 w 1709"/>
                <a:gd name="T5" fmla="*/ 0 h 6326"/>
                <a:gd name="T6" fmla="*/ 244699 w 1709"/>
                <a:gd name="T7" fmla="*/ 122834 h 6326"/>
                <a:gd name="T8" fmla="*/ 469964 w 1709"/>
                <a:gd name="T9" fmla="*/ 1366746 h 6326"/>
                <a:gd name="T10" fmla="*/ 490871 w 1709"/>
                <a:gd name="T11" fmla="*/ 1422286 h 6326"/>
                <a:gd name="T12" fmla="*/ 503238 w 1709"/>
                <a:gd name="T13" fmla="*/ 1454317 h 6326"/>
                <a:gd name="T14" fmla="*/ 482037 w 1709"/>
                <a:gd name="T15" fmla="*/ 1474299 h 6326"/>
                <a:gd name="T16" fmla="*/ 177856 w 1709"/>
                <a:gd name="T17" fmla="*/ 1858963 h 63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09" h="6326">
                  <a:moveTo>
                    <a:pt x="0" y="1135"/>
                  </a:moveTo>
                  <a:cubicBezTo>
                    <a:pt x="179" y="863"/>
                    <a:pt x="367" y="596"/>
                    <a:pt x="566" y="334"/>
                  </a:cubicBezTo>
                  <a:cubicBezTo>
                    <a:pt x="819" y="0"/>
                    <a:pt x="819" y="0"/>
                    <a:pt x="819" y="0"/>
                  </a:cubicBezTo>
                  <a:cubicBezTo>
                    <a:pt x="831" y="418"/>
                    <a:pt x="831" y="418"/>
                    <a:pt x="831" y="418"/>
                  </a:cubicBezTo>
                  <a:cubicBezTo>
                    <a:pt x="877" y="1933"/>
                    <a:pt x="1134" y="3357"/>
                    <a:pt x="1596" y="4651"/>
                  </a:cubicBezTo>
                  <a:cubicBezTo>
                    <a:pt x="1667" y="4840"/>
                    <a:pt x="1667" y="4840"/>
                    <a:pt x="1667" y="4840"/>
                  </a:cubicBezTo>
                  <a:cubicBezTo>
                    <a:pt x="1709" y="4949"/>
                    <a:pt x="1709" y="4949"/>
                    <a:pt x="1709" y="4949"/>
                  </a:cubicBezTo>
                  <a:cubicBezTo>
                    <a:pt x="1637" y="5017"/>
                    <a:pt x="1637" y="5017"/>
                    <a:pt x="1637" y="5017"/>
                  </a:cubicBezTo>
                  <a:cubicBezTo>
                    <a:pt x="1228" y="5402"/>
                    <a:pt x="882" y="5841"/>
                    <a:pt x="604" y="6326"/>
                  </a:cubicBezTo>
                </a:path>
              </a:pathLst>
            </a:custGeom>
            <a:grpFill/>
            <a:ln w="12700" cap="flat">
              <a:noFill/>
              <a:prstDash val="solid"/>
              <a:miter lim="800000"/>
              <a:headEnd/>
              <a:tailEnd/>
            </a:ln>
          </p:spPr>
          <p:txBody>
            <a:bodyPr/>
            <a:lstStyle/>
            <a:p>
              <a:endParaRPr lang="en-US" sz="1800"/>
            </a:p>
          </p:txBody>
        </p:sp>
        <p:sp>
          <p:nvSpPr>
            <p:cNvPr id="52" name="Freeform 11"/>
            <p:cNvSpPr>
              <a:spLocks/>
            </p:cNvSpPr>
            <p:nvPr/>
          </p:nvSpPr>
          <p:spPr bwMode="auto">
            <a:xfrm>
              <a:off x="1783687" y="2209743"/>
              <a:ext cx="2411353" cy="2021207"/>
            </a:xfrm>
            <a:custGeom>
              <a:avLst/>
              <a:gdLst>
                <a:gd name="T0" fmla="*/ 0 w 10355"/>
                <a:gd name="T1" fmla="*/ 2179096 h 8679"/>
                <a:gd name="T2" fmla="*/ 39361 w 10355"/>
                <a:gd name="T3" fmla="*/ 2199366 h 8679"/>
                <a:gd name="T4" fmla="*/ 471448 w 10355"/>
                <a:gd name="T5" fmla="*/ 2520737 h 8679"/>
                <a:gd name="T6" fmla="*/ 499060 w 10355"/>
                <a:gd name="T7" fmla="*/ 2549525 h 8679"/>
                <a:gd name="T8" fmla="*/ 529902 w 10355"/>
                <a:gd name="T9" fmla="*/ 2524262 h 8679"/>
                <a:gd name="T10" fmla="*/ 1964515 w 10355"/>
                <a:gd name="T11" fmla="*/ 1432364 h 8679"/>
                <a:gd name="T12" fmla="*/ 2988190 w 10355"/>
                <a:gd name="T13" fmla="*/ 725582 h 8679"/>
                <a:gd name="T14" fmla="*/ 3041650 w 10355"/>
                <a:gd name="T15" fmla="*/ 690331 h 8679"/>
                <a:gd name="T16" fmla="*/ 2989071 w 10355"/>
                <a:gd name="T17" fmla="*/ 653611 h 8679"/>
                <a:gd name="T18" fmla="*/ 1582657 w 10355"/>
                <a:gd name="T19" fmla="*/ 6463 h 8679"/>
                <a:gd name="T20" fmla="*/ 1557395 w 10355"/>
                <a:gd name="T21" fmla="*/ 0 h 8679"/>
                <a:gd name="T22" fmla="*/ 1539477 w 10355"/>
                <a:gd name="T23" fmla="*/ 19388 h 8679"/>
                <a:gd name="T24" fmla="*/ 370403 w 10355"/>
                <a:gd name="T25" fmla="*/ 1546342 h 8679"/>
                <a:gd name="T26" fmla="*/ 20855 w 10355"/>
                <a:gd name="T27" fmla="*/ 2140026 h 8679"/>
                <a:gd name="T28" fmla="*/ 0 w 10355"/>
                <a:gd name="T29" fmla="*/ 2179096 h 86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55" h="8679">
                  <a:moveTo>
                    <a:pt x="0" y="7418"/>
                  </a:moveTo>
                  <a:cubicBezTo>
                    <a:pt x="134" y="7487"/>
                    <a:pt x="134" y="7487"/>
                    <a:pt x="134" y="7487"/>
                  </a:cubicBezTo>
                  <a:cubicBezTo>
                    <a:pt x="680" y="7767"/>
                    <a:pt x="1175" y="8135"/>
                    <a:pt x="1605" y="8581"/>
                  </a:cubicBezTo>
                  <a:cubicBezTo>
                    <a:pt x="1699" y="8679"/>
                    <a:pt x="1699" y="8679"/>
                    <a:pt x="1699" y="8679"/>
                  </a:cubicBezTo>
                  <a:cubicBezTo>
                    <a:pt x="1804" y="8593"/>
                    <a:pt x="1804" y="8593"/>
                    <a:pt x="1804" y="8593"/>
                  </a:cubicBezTo>
                  <a:cubicBezTo>
                    <a:pt x="3402" y="7309"/>
                    <a:pt x="5045" y="6058"/>
                    <a:pt x="6688" y="4876"/>
                  </a:cubicBezTo>
                  <a:cubicBezTo>
                    <a:pt x="7830" y="4054"/>
                    <a:pt x="9003" y="3244"/>
                    <a:pt x="10173" y="2470"/>
                  </a:cubicBezTo>
                  <a:cubicBezTo>
                    <a:pt x="10355" y="2350"/>
                    <a:pt x="10355" y="2350"/>
                    <a:pt x="10355" y="2350"/>
                  </a:cubicBezTo>
                  <a:cubicBezTo>
                    <a:pt x="10176" y="2225"/>
                    <a:pt x="10176" y="2225"/>
                    <a:pt x="10176" y="2225"/>
                  </a:cubicBezTo>
                  <a:cubicBezTo>
                    <a:pt x="8706" y="1199"/>
                    <a:pt x="7096" y="458"/>
                    <a:pt x="5388" y="22"/>
                  </a:cubicBezTo>
                  <a:cubicBezTo>
                    <a:pt x="5302" y="0"/>
                    <a:pt x="5302" y="0"/>
                    <a:pt x="5302" y="0"/>
                  </a:cubicBezTo>
                  <a:cubicBezTo>
                    <a:pt x="5241" y="66"/>
                    <a:pt x="5241" y="66"/>
                    <a:pt x="5241" y="66"/>
                  </a:cubicBezTo>
                  <a:cubicBezTo>
                    <a:pt x="3710" y="1778"/>
                    <a:pt x="2371" y="3526"/>
                    <a:pt x="1261" y="5264"/>
                  </a:cubicBezTo>
                  <a:cubicBezTo>
                    <a:pt x="832" y="5934"/>
                    <a:pt x="432" y="6615"/>
                    <a:pt x="71" y="7285"/>
                  </a:cubicBezTo>
                  <a:lnTo>
                    <a:pt x="0" y="7418"/>
                  </a:lnTo>
                  <a:close/>
                </a:path>
              </a:pathLst>
            </a:custGeom>
            <a:grpFill/>
            <a:ln w="12700" cap="flat">
              <a:noFill/>
              <a:prstDash val="solid"/>
              <a:miter lim="800000"/>
              <a:headEnd/>
              <a:tailEnd/>
            </a:ln>
          </p:spPr>
          <p:txBody>
            <a:bodyPr/>
            <a:lstStyle/>
            <a:p>
              <a:endParaRPr lang="en-US" sz="1800"/>
            </a:p>
          </p:txBody>
        </p:sp>
        <p:sp>
          <p:nvSpPr>
            <p:cNvPr id="53" name="Freeform 12"/>
            <p:cNvSpPr>
              <a:spLocks/>
            </p:cNvSpPr>
            <p:nvPr/>
          </p:nvSpPr>
          <p:spPr bwMode="auto">
            <a:xfrm>
              <a:off x="-8467" y="2122905"/>
              <a:ext cx="200107" cy="723658"/>
            </a:xfrm>
            <a:custGeom>
              <a:avLst/>
              <a:gdLst>
                <a:gd name="T0" fmla="*/ 0 w 857"/>
                <a:gd name="T1" fmla="*/ 912813 h 3106"/>
                <a:gd name="T2" fmla="*/ 156101 w 857"/>
                <a:gd name="T3" fmla="*/ 744122 h 3106"/>
                <a:gd name="T4" fmla="*/ 179664 w 857"/>
                <a:gd name="T5" fmla="*/ 475509 h 3106"/>
                <a:gd name="T6" fmla="*/ 252413 w 857"/>
                <a:gd name="T7" fmla="*/ 0 h 3106"/>
                <a:gd name="T8" fmla="*/ 240926 w 857"/>
                <a:gd name="T9" fmla="*/ 12049 h 3106"/>
                <a:gd name="T10" fmla="*/ 0 w 857"/>
                <a:gd name="T11" fmla="*/ 312108 h 31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7" h="3106">
                  <a:moveTo>
                    <a:pt x="0" y="3106"/>
                  </a:moveTo>
                  <a:cubicBezTo>
                    <a:pt x="168" y="2912"/>
                    <a:pt x="346" y="2720"/>
                    <a:pt x="530" y="2532"/>
                  </a:cubicBezTo>
                  <a:cubicBezTo>
                    <a:pt x="550" y="2225"/>
                    <a:pt x="575" y="1919"/>
                    <a:pt x="610" y="1618"/>
                  </a:cubicBezTo>
                  <a:cubicBezTo>
                    <a:pt x="669" y="1092"/>
                    <a:pt x="753" y="550"/>
                    <a:pt x="857" y="0"/>
                  </a:cubicBezTo>
                  <a:cubicBezTo>
                    <a:pt x="845" y="13"/>
                    <a:pt x="831" y="28"/>
                    <a:pt x="818" y="41"/>
                  </a:cubicBezTo>
                  <a:cubicBezTo>
                    <a:pt x="533" y="375"/>
                    <a:pt x="261" y="715"/>
                    <a:pt x="0" y="1062"/>
                  </a:cubicBezTo>
                </a:path>
              </a:pathLst>
            </a:custGeom>
            <a:grpFill/>
            <a:ln w="12700" cap="flat">
              <a:noFill/>
              <a:prstDash val="solid"/>
              <a:miter lim="800000"/>
              <a:headEnd/>
              <a:tailEnd/>
            </a:ln>
          </p:spPr>
          <p:txBody>
            <a:bodyPr/>
            <a:lstStyle/>
            <a:p>
              <a:endParaRPr lang="en-US" sz="1800"/>
            </a:p>
          </p:txBody>
        </p:sp>
        <p:sp>
          <p:nvSpPr>
            <p:cNvPr id="54" name="Freeform 13"/>
            <p:cNvSpPr>
              <a:spLocks/>
            </p:cNvSpPr>
            <p:nvPr/>
          </p:nvSpPr>
          <p:spPr bwMode="auto">
            <a:xfrm>
              <a:off x="467259" y="1145023"/>
              <a:ext cx="1291257" cy="1266086"/>
            </a:xfrm>
            <a:custGeom>
              <a:avLst/>
              <a:gdLst>
                <a:gd name="T0" fmla="*/ 1628775 w 5541"/>
                <a:gd name="T1" fmla="*/ 0 h 5433"/>
                <a:gd name="T2" fmla="*/ 179309 w 5541"/>
                <a:gd name="T3" fmla="*/ 749276 h 5433"/>
                <a:gd name="T4" fmla="*/ 0 w 5541"/>
                <a:gd name="T5" fmla="*/ 1597025 h 5433"/>
                <a:gd name="T6" fmla="*/ 1090847 w 5541"/>
                <a:gd name="T7" fmla="*/ 1065859 h 5433"/>
                <a:gd name="T8" fmla="*/ 1506786 w 5541"/>
                <a:gd name="T9" fmla="*/ 210174 h 5433"/>
                <a:gd name="T10" fmla="*/ 1628775 w 5541"/>
                <a:gd name="T11" fmla="*/ 0 h 54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41" h="5433">
                  <a:moveTo>
                    <a:pt x="5541" y="0"/>
                  </a:moveTo>
                  <a:cubicBezTo>
                    <a:pt x="3728" y="558"/>
                    <a:pt x="2071" y="1412"/>
                    <a:pt x="610" y="2549"/>
                  </a:cubicBezTo>
                  <a:cubicBezTo>
                    <a:pt x="334" y="3539"/>
                    <a:pt x="131" y="4505"/>
                    <a:pt x="0" y="5433"/>
                  </a:cubicBezTo>
                  <a:cubicBezTo>
                    <a:pt x="1111" y="4631"/>
                    <a:pt x="2358" y="4025"/>
                    <a:pt x="3711" y="3626"/>
                  </a:cubicBezTo>
                  <a:cubicBezTo>
                    <a:pt x="4118" y="2644"/>
                    <a:pt x="4593" y="1665"/>
                    <a:pt x="5126" y="715"/>
                  </a:cubicBezTo>
                  <a:cubicBezTo>
                    <a:pt x="5257" y="481"/>
                    <a:pt x="5398" y="241"/>
                    <a:pt x="5541" y="0"/>
                  </a:cubicBezTo>
                  <a:close/>
                </a:path>
              </a:pathLst>
            </a:custGeom>
            <a:grpFill/>
            <a:ln w="12700" cap="flat">
              <a:noFill/>
              <a:prstDash val="solid"/>
              <a:miter lim="800000"/>
              <a:headEnd/>
              <a:tailEnd/>
            </a:ln>
          </p:spPr>
          <p:txBody>
            <a:bodyPr/>
            <a:lstStyle/>
            <a:p>
              <a:endParaRPr lang="en-US" sz="1800"/>
            </a:p>
          </p:txBody>
        </p:sp>
        <p:sp>
          <p:nvSpPr>
            <p:cNvPr id="55" name="Freeform 14"/>
            <p:cNvSpPr>
              <a:spLocks/>
            </p:cNvSpPr>
            <p:nvPr/>
          </p:nvSpPr>
          <p:spPr bwMode="auto">
            <a:xfrm>
              <a:off x="3291411" y="1172711"/>
              <a:ext cx="2218797" cy="1391940"/>
            </a:xfrm>
            <a:custGeom>
              <a:avLst/>
              <a:gdLst>
                <a:gd name="T0" fmla="*/ 1333864 w 9526"/>
                <a:gd name="T1" fmla="*/ 1755775 h 5971"/>
                <a:gd name="T2" fmla="*/ 2798763 w 9526"/>
                <a:gd name="T3" fmla="*/ 873624 h 5971"/>
                <a:gd name="T4" fmla="*/ 1132903 w 9526"/>
                <a:gd name="T5" fmla="*/ 0 h 5971"/>
                <a:gd name="T6" fmla="*/ 395752 w 9526"/>
                <a:gd name="T7" fmla="*/ 677492 h 5971"/>
                <a:gd name="T8" fmla="*/ 0 w 9526"/>
                <a:gd name="T9" fmla="*/ 1079753 h 5971"/>
                <a:gd name="T10" fmla="*/ 1333864 w 9526"/>
                <a:gd name="T11" fmla="*/ 1755775 h 59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526" h="5971">
                  <a:moveTo>
                    <a:pt x="4540" y="5971"/>
                  </a:moveTo>
                  <a:cubicBezTo>
                    <a:pt x="6209" y="4895"/>
                    <a:pt x="7884" y="3889"/>
                    <a:pt x="9526" y="2971"/>
                  </a:cubicBezTo>
                  <a:cubicBezTo>
                    <a:pt x="7815" y="1655"/>
                    <a:pt x="5911" y="655"/>
                    <a:pt x="3856" y="0"/>
                  </a:cubicBezTo>
                  <a:cubicBezTo>
                    <a:pt x="2977" y="762"/>
                    <a:pt x="2131" y="1536"/>
                    <a:pt x="1347" y="2304"/>
                  </a:cubicBezTo>
                  <a:cubicBezTo>
                    <a:pt x="893" y="2745"/>
                    <a:pt x="443" y="3206"/>
                    <a:pt x="0" y="3672"/>
                  </a:cubicBezTo>
                  <a:cubicBezTo>
                    <a:pt x="1620" y="4185"/>
                    <a:pt x="3145" y="4956"/>
                    <a:pt x="4540" y="5971"/>
                  </a:cubicBezTo>
                  <a:close/>
                </a:path>
              </a:pathLst>
            </a:custGeom>
            <a:grpFill/>
            <a:ln w="12700" cap="flat">
              <a:noFill/>
              <a:prstDash val="solid"/>
              <a:miter lim="800000"/>
              <a:headEnd/>
              <a:tailEnd/>
            </a:ln>
          </p:spPr>
          <p:txBody>
            <a:bodyPr/>
            <a:lstStyle/>
            <a:p>
              <a:endParaRPr lang="en-US" sz="1800"/>
            </a:p>
          </p:txBody>
        </p:sp>
        <p:sp>
          <p:nvSpPr>
            <p:cNvPr id="56" name="Freeform 15"/>
            <p:cNvSpPr>
              <a:spLocks/>
            </p:cNvSpPr>
            <p:nvPr/>
          </p:nvSpPr>
          <p:spPr bwMode="auto">
            <a:xfrm>
              <a:off x="2284583" y="2865440"/>
              <a:ext cx="3012932" cy="1603374"/>
            </a:xfrm>
            <a:custGeom>
              <a:avLst/>
              <a:gdLst>
                <a:gd name="T0" fmla="*/ 2617217 w 12931"/>
                <a:gd name="T1" fmla="*/ 2022475 h 6883"/>
                <a:gd name="T2" fmla="*/ 3756095 w 12931"/>
                <a:gd name="T3" fmla="*/ 1706307 h 6883"/>
                <a:gd name="T4" fmla="*/ 3800475 w 12931"/>
                <a:gd name="T5" fmla="*/ 1693085 h 6883"/>
                <a:gd name="T6" fmla="*/ 3784310 w 12931"/>
                <a:gd name="T7" fmla="*/ 1649597 h 6883"/>
                <a:gd name="T8" fmla="*/ 2963730 w 12931"/>
                <a:gd name="T9" fmla="*/ 333504 h 6883"/>
                <a:gd name="T10" fmla="*/ 2615747 w 12931"/>
                <a:gd name="T11" fmla="*/ 19687 h 6883"/>
                <a:gd name="T12" fmla="*/ 2590765 w 12931"/>
                <a:gd name="T13" fmla="*/ 0 h 6883"/>
                <a:gd name="T14" fmla="*/ 2564020 w 12931"/>
                <a:gd name="T15" fmla="*/ 17336 h 6883"/>
                <a:gd name="T16" fmla="*/ 1452768 w 12931"/>
                <a:gd name="T17" fmla="*/ 781311 h 6883"/>
                <a:gd name="T18" fmla="*/ 31448 w 12931"/>
                <a:gd name="T19" fmla="*/ 1862628 h 6883"/>
                <a:gd name="T20" fmla="*/ 0 w 12931"/>
                <a:gd name="T21" fmla="*/ 1887604 h 6883"/>
                <a:gd name="T22" fmla="*/ 22925 w 12931"/>
                <a:gd name="T23" fmla="*/ 1920808 h 6883"/>
                <a:gd name="T24" fmla="*/ 86408 w 12931"/>
                <a:gd name="T25" fmla="*/ 2022475 h 68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931" h="6883">
                  <a:moveTo>
                    <a:pt x="8905" y="6883"/>
                  </a:moveTo>
                  <a:cubicBezTo>
                    <a:pt x="10184" y="6550"/>
                    <a:pt x="11480" y="6191"/>
                    <a:pt x="12780" y="5807"/>
                  </a:cubicBezTo>
                  <a:cubicBezTo>
                    <a:pt x="12931" y="5762"/>
                    <a:pt x="12931" y="5762"/>
                    <a:pt x="12931" y="5762"/>
                  </a:cubicBezTo>
                  <a:cubicBezTo>
                    <a:pt x="12876" y="5614"/>
                    <a:pt x="12876" y="5614"/>
                    <a:pt x="12876" y="5614"/>
                  </a:cubicBezTo>
                  <a:cubicBezTo>
                    <a:pt x="12244" y="3910"/>
                    <a:pt x="11305" y="2403"/>
                    <a:pt x="10084" y="1135"/>
                  </a:cubicBezTo>
                  <a:cubicBezTo>
                    <a:pt x="9711" y="761"/>
                    <a:pt x="9312" y="402"/>
                    <a:pt x="8900" y="67"/>
                  </a:cubicBezTo>
                  <a:cubicBezTo>
                    <a:pt x="8815" y="0"/>
                    <a:pt x="8815" y="0"/>
                    <a:pt x="8815" y="0"/>
                  </a:cubicBezTo>
                  <a:cubicBezTo>
                    <a:pt x="8724" y="59"/>
                    <a:pt x="8724" y="59"/>
                    <a:pt x="8724" y="59"/>
                  </a:cubicBezTo>
                  <a:cubicBezTo>
                    <a:pt x="7459" y="889"/>
                    <a:pt x="6186" y="1764"/>
                    <a:pt x="4943" y="2659"/>
                  </a:cubicBezTo>
                  <a:cubicBezTo>
                    <a:pt x="3317" y="3830"/>
                    <a:pt x="1689" y="5068"/>
                    <a:pt x="107" y="6339"/>
                  </a:cubicBezTo>
                  <a:cubicBezTo>
                    <a:pt x="0" y="6424"/>
                    <a:pt x="0" y="6424"/>
                    <a:pt x="0" y="6424"/>
                  </a:cubicBezTo>
                  <a:cubicBezTo>
                    <a:pt x="78" y="6537"/>
                    <a:pt x="78" y="6537"/>
                    <a:pt x="78" y="6537"/>
                  </a:cubicBezTo>
                  <a:cubicBezTo>
                    <a:pt x="154" y="6650"/>
                    <a:pt x="226" y="6766"/>
                    <a:pt x="294" y="6883"/>
                  </a:cubicBezTo>
                </a:path>
              </a:pathLst>
            </a:custGeom>
            <a:grpFill/>
            <a:ln w="12700" cap="flat">
              <a:noFill/>
              <a:prstDash val="solid"/>
              <a:miter lim="800000"/>
              <a:headEnd/>
              <a:tailEnd/>
            </a:ln>
          </p:spPr>
          <p:txBody>
            <a:bodyPr/>
            <a:lstStyle/>
            <a:p>
              <a:endParaRPr lang="en-US" sz="1800"/>
            </a:p>
          </p:txBody>
        </p:sp>
        <p:sp>
          <p:nvSpPr>
            <p:cNvPr id="57" name="Freeform 16"/>
            <p:cNvSpPr>
              <a:spLocks/>
            </p:cNvSpPr>
            <p:nvPr/>
          </p:nvSpPr>
          <p:spPr bwMode="auto">
            <a:xfrm>
              <a:off x="5013087" y="4371906"/>
              <a:ext cx="366234" cy="96908"/>
            </a:xfrm>
            <a:custGeom>
              <a:avLst/>
              <a:gdLst>
                <a:gd name="T0" fmla="*/ 461963 w 1569"/>
                <a:gd name="T1" fmla="*/ 122238 h 420"/>
                <a:gd name="T2" fmla="*/ 438997 w 1569"/>
                <a:gd name="T3" fmla="*/ 41037 h 420"/>
                <a:gd name="T4" fmla="*/ 426631 w 1569"/>
                <a:gd name="T5" fmla="*/ 0 h 420"/>
                <a:gd name="T6" fmla="*/ 384822 w 1569"/>
                <a:gd name="T7" fmla="*/ 11933 h 420"/>
                <a:gd name="T8" fmla="*/ 0 w 1569"/>
                <a:gd name="T9" fmla="*/ 122238 h 4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9" h="420">
                  <a:moveTo>
                    <a:pt x="1569" y="420"/>
                  </a:moveTo>
                  <a:cubicBezTo>
                    <a:pt x="1544" y="326"/>
                    <a:pt x="1518" y="233"/>
                    <a:pt x="1491" y="141"/>
                  </a:cubicBezTo>
                  <a:cubicBezTo>
                    <a:pt x="1449" y="0"/>
                    <a:pt x="1449" y="0"/>
                    <a:pt x="1449" y="0"/>
                  </a:cubicBezTo>
                  <a:cubicBezTo>
                    <a:pt x="1307" y="41"/>
                    <a:pt x="1307" y="41"/>
                    <a:pt x="1307" y="41"/>
                  </a:cubicBezTo>
                  <a:cubicBezTo>
                    <a:pt x="870" y="170"/>
                    <a:pt x="435" y="296"/>
                    <a:pt x="0" y="420"/>
                  </a:cubicBezTo>
                </a:path>
              </a:pathLst>
            </a:custGeom>
            <a:grpFill/>
            <a:ln w="12700" cap="flat">
              <a:noFill/>
              <a:prstDash val="solid"/>
              <a:miter lim="800000"/>
              <a:headEnd/>
              <a:tailEnd/>
            </a:ln>
          </p:spPr>
          <p:txBody>
            <a:bodyPr/>
            <a:lstStyle/>
            <a:p>
              <a:endParaRPr lang="en-US" sz="1800"/>
            </a:p>
          </p:txBody>
        </p:sp>
        <p:sp>
          <p:nvSpPr>
            <p:cNvPr id="58" name="Freeform 17"/>
            <p:cNvSpPr>
              <a:spLocks/>
            </p:cNvSpPr>
            <p:nvPr/>
          </p:nvSpPr>
          <p:spPr bwMode="auto">
            <a:xfrm>
              <a:off x="1155678" y="2105285"/>
              <a:ext cx="1675110" cy="1770759"/>
            </a:xfrm>
            <a:custGeom>
              <a:avLst/>
              <a:gdLst>
                <a:gd name="T0" fmla="*/ 0 w 7189"/>
                <a:gd name="T1" fmla="*/ 2160423 h 7599"/>
                <a:gd name="T2" fmla="*/ 112570 w 7189"/>
                <a:gd name="T3" fmla="*/ 2157484 h 7599"/>
                <a:gd name="T4" fmla="*/ 561674 w 7189"/>
                <a:gd name="T5" fmla="*/ 2223325 h 7599"/>
                <a:gd name="T6" fmla="*/ 595474 w 7189"/>
                <a:gd name="T7" fmla="*/ 2233613 h 7599"/>
                <a:gd name="T8" fmla="*/ 612227 w 7189"/>
                <a:gd name="T9" fmla="*/ 2202162 h 7599"/>
                <a:gd name="T10" fmla="*/ 976977 w 7189"/>
                <a:gd name="T11" fmla="*/ 1578432 h 7599"/>
                <a:gd name="T12" fmla="*/ 2061822 w 7189"/>
                <a:gd name="T13" fmla="*/ 136974 h 7599"/>
                <a:gd name="T14" fmla="*/ 2112963 w 7189"/>
                <a:gd name="T15" fmla="*/ 78187 h 7599"/>
                <a:gd name="T16" fmla="*/ 2036251 w 7189"/>
                <a:gd name="T17" fmla="*/ 65548 h 7599"/>
                <a:gd name="T18" fmla="*/ 1197708 w 7189"/>
                <a:gd name="T19" fmla="*/ 11463 h 7599"/>
                <a:gd name="T20" fmla="*/ 466151 w 7189"/>
                <a:gd name="T21" fmla="*/ 113165 h 7599"/>
                <a:gd name="T22" fmla="*/ 444107 w 7189"/>
                <a:gd name="T23" fmla="*/ 118456 h 7599"/>
                <a:gd name="T24" fmla="*/ 435878 w 7189"/>
                <a:gd name="T25" fmla="*/ 139913 h 7599"/>
                <a:gd name="T26" fmla="*/ 64074 w 7189"/>
                <a:gd name="T27" fmla="*/ 1516411 h 7599"/>
                <a:gd name="T28" fmla="*/ 2351 w 7189"/>
                <a:gd name="T29" fmla="*/ 2113394 h 7599"/>
                <a:gd name="T30" fmla="*/ 0 w 7189"/>
                <a:gd name="T31" fmla="*/ 2160423 h 75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189" h="7599">
                  <a:moveTo>
                    <a:pt x="0" y="7350"/>
                  </a:moveTo>
                  <a:cubicBezTo>
                    <a:pt x="383" y="7340"/>
                    <a:pt x="383" y="7340"/>
                    <a:pt x="383" y="7340"/>
                  </a:cubicBezTo>
                  <a:cubicBezTo>
                    <a:pt x="898" y="7340"/>
                    <a:pt x="1413" y="7416"/>
                    <a:pt x="1911" y="7564"/>
                  </a:cubicBezTo>
                  <a:cubicBezTo>
                    <a:pt x="2026" y="7599"/>
                    <a:pt x="2026" y="7599"/>
                    <a:pt x="2026" y="7599"/>
                  </a:cubicBezTo>
                  <a:cubicBezTo>
                    <a:pt x="2083" y="7492"/>
                    <a:pt x="2083" y="7492"/>
                    <a:pt x="2083" y="7492"/>
                  </a:cubicBezTo>
                  <a:cubicBezTo>
                    <a:pt x="2458" y="6791"/>
                    <a:pt x="2875" y="6078"/>
                    <a:pt x="3324" y="5370"/>
                  </a:cubicBezTo>
                  <a:cubicBezTo>
                    <a:pt x="4365" y="3730"/>
                    <a:pt x="5608" y="2079"/>
                    <a:pt x="7015" y="466"/>
                  </a:cubicBezTo>
                  <a:cubicBezTo>
                    <a:pt x="7189" y="266"/>
                    <a:pt x="7189" y="266"/>
                    <a:pt x="7189" y="266"/>
                  </a:cubicBezTo>
                  <a:cubicBezTo>
                    <a:pt x="6928" y="223"/>
                    <a:pt x="6928" y="223"/>
                    <a:pt x="6928" y="223"/>
                  </a:cubicBezTo>
                  <a:cubicBezTo>
                    <a:pt x="5979" y="62"/>
                    <a:pt x="5019" y="0"/>
                    <a:pt x="4075" y="39"/>
                  </a:cubicBezTo>
                  <a:cubicBezTo>
                    <a:pt x="3227" y="73"/>
                    <a:pt x="2389" y="190"/>
                    <a:pt x="1586" y="385"/>
                  </a:cubicBezTo>
                  <a:cubicBezTo>
                    <a:pt x="1511" y="403"/>
                    <a:pt x="1511" y="403"/>
                    <a:pt x="1511" y="403"/>
                  </a:cubicBezTo>
                  <a:cubicBezTo>
                    <a:pt x="1483" y="476"/>
                    <a:pt x="1483" y="476"/>
                    <a:pt x="1483" y="476"/>
                  </a:cubicBezTo>
                  <a:cubicBezTo>
                    <a:pt x="885" y="2025"/>
                    <a:pt x="458" y="3602"/>
                    <a:pt x="218" y="5159"/>
                  </a:cubicBezTo>
                  <a:cubicBezTo>
                    <a:pt x="114" y="5835"/>
                    <a:pt x="44" y="6518"/>
                    <a:pt x="8" y="7190"/>
                  </a:cubicBezTo>
                  <a:lnTo>
                    <a:pt x="0" y="7350"/>
                  </a:lnTo>
                  <a:close/>
                </a:path>
              </a:pathLst>
            </a:custGeom>
            <a:grpFill/>
            <a:ln w="12700" cap="flat">
              <a:noFill/>
              <a:prstDash val="solid"/>
              <a:miter lim="800000"/>
              <a:headEnd/>
              <a:tailEnd/>
            </a:ln>
          </p:spPr>
          <p:txBody>
            <a:bodyPr/>
            <a:lstStyle/>
            <a:p>
              <a:endParaRPr lang="en-US" sz="1800"/>
            </a:p>
          </p:txBody>
        </p:sp>
        <p:sp>
          <p:nvSpPr>
            <p:cNvPr id="59" name="Freeform 18"/>
            <p:cNvSpPr>
              <a:spLocks/>
            </p:cNvSpPr>
            <p:nvPr/>
          </p:nvSpPr>
          <p:spPr bwMode="auto">
            <a:xfrm>
              <a:off x="1719502" y="942399"/>
              <a:ext cx="2095461" cy="992984"/>
            </a:xfrm>
            <a:custGeom>
              <a:avLst/>
              <a:gdLst>
                <a:gd name="T0" fmla="*/ 2643188 w 8991"/>
                <a:gd name="T1" fmla="*/ 165928 h 4265"/>
                <a:gd name="T2" fmla="*/ 614715 w 8991"/>
                <a:gd name="T3" fmla="*/ 117765 h 4265"/>
                <a:gd name="T4" fmla="*/ 281634 w 8991"/>
                <a:gd name="T5" fmla="*/ 659014 h 4265"/>
                <a:gd name="T6" fmla="*/ 0 w 8991"/>
                <a:gd name="T7" fmla="*/ 1212891 h 4265"/>
                <a:gd name="T8" fmla="*/ 474486 w 8991"/>
                <a:gd name="T9" fmla="*/ 1163553 h 4265"/>
                <a:gd name="T10" fmla="*/ 1535172 w 8991"/>
                <a:gd name="T11" fmla="*/ 1252538 h 4265"/>
                <a:gd name="T12" fmla="*/ 2088151 w 8991"/>
                <a:gd name="T13" fmla="*/ 682802 h 4265"/>
                <a:gd name="T14" fmla="*/ 2643188 w 8991"/>
                <a:gd name="T15" fmla="*/ 165928 h 42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991" h="4265">
                  <a:moveTo>
                    <a:pt x="8991" y="565"/>
                  </a:moveTo>
                  <a:cubicBezTo>
                    <a:pt x="6703" y="60"/>
                    <a:pt x="4329" y="0"/>
                    <a:pt x="2091" y="401"/>
                  </a:cubicBezTo>
                  <a:cubicBezTo>
                    <a:pt x="1684" y="1013"/>
                    <a:pt x="1303" y="1632"/>
                    <a:pt x="958" y="2244"/>
                  </a:cubicBezTo>
                  <a:cubicBezTo>
                    <a:pt x="611" y="2859"/>
                    <a:pt x="294" y="3493"/>
                    <a:pt x="0" y="4130"/>
                  </a:cubicBezTo>
                  <a:cubicBezTo>
                    <a:pt x="531" y="4046"/>
                    <a:pt x="1071" y="3985"/>
                    <a:pt x="1614" y="3962"/>
                  </a:cubicBezTo>
                  <a:cubicBezTo>
                    <a:pt x="2813" y="3914"/>
                    <a:pt x="4025" y="4017"/>
                    <a:pt x="5222" y="4265"/>
                  </a:cubicBezTo>
                  <a:cubicBezTo>
                    <a:pt x="5825" y="3611"/>
                    <a:pt x="6457" y="2958"/>
                    <a:pt x="7103" y="2325"/>
                  </a:cubicBezTo>
                  <a:cubicBezTo>
                    <a:pt x="7694" y="1747"/>
                    <a:pt x="8328" y="1156"/>
                    <a:pt x="8991" y="565"/>
                  </a:cubicBezTo>
                  <a:close/>
                </a:path>
              </a:pathLst>
            </a:custGeom>
            <a:grpFill/>
            <a:ln w="12700" cap="flat">
              <a:noFill/>
              <a:prstDash val="solid"/>
              <a:miter lim="800000"/>
              <a:headEnd/>
              <a:tailEnd/>
            </a:ln>
          </p:spPr>
          <p:txBody>
            <a:bodyPr/>
            <a:lstStyle/>
            <a:p>
              <a:endParaRPr lang="en-US" sz="1800"/>
            </a:p>
          </p:txBody>
        </p:sp>
        <p:sp>
          <p:nvSpPr>
            <p:cNvPr id="60" name="Freeform 19"/>
            <p:cNvSpPr>
              <a:spLocks/>
            </p:cNvSpPr>
            <p:nvPr/>
          </p:nvSpPr>
          <p:spPr bwMode="auto">
            <a:xfrm>
              <a:off x="333854" y="2256310"/>
              <a:ext cx="976623" cy="1784603"/>
            </a:xfrm>
            <a:custGeom>
              <a:avLst/>
              <a:gdLst>
                <a:gd name="T0" fmla="*/ 222324 w 4189"/>
                <a:gd name="T1" fmla="*/ 2199080 h 7663"/>
                <a:gd name="T2" fmla="*/ 240557 w 4189"/>
                <a:gd name="T3" fmla="*/ 2251075 h 7663"/>
                <a:gd name="T4" fmla="*/ 286728 w 4189"/>
                <a:gd name="T5" fmla="*/ 2221405 h 7663"/>
                <a:gd name="T6" fmla="*/ 796956 w 4189"/>
                <a:gd name="T7" fmla="*/ 2006374 h 7663"/>
                <a:gd name="T8" fmla="*/ 829305 w 4189"/>
                <a:gd name="T9" fmla="*/ 1999030 h 7663"/>
                <a:gd name="T10" fmla="*/ 830775 w 4189"/>
                <a:gd name="T11" fmla="*/ 1966129 h 7663"/>
                <a:gd name="T12" fmla="*/ 894885 w 4189"/>
                <a:gd name="T13" fmla="*/ 1311340 h 7663"/>
                <a:gd name="T14" fmla="*/ 1201904 w 4189"/>
                <a:gd name="T15" fmla="*/ 86365 h 7663"/>
                <a:gd name="T16" fmla="*/ 1231900 w 4189"/>
                <a:gd name="T17" fmla="*/ 0 h 7663"/>
                <a:gd name="T18" fmla="*/ 1146323 w 4189"/>
                <a:gd name="T19" fmla="*/ 31138 h 7663"/>
                <a:gd name="T20" fmla="*/ 33231 w 4189"/>
                <a:gd name="T21" fmla="*/ 705609 h 7663"/>
                <a:gd name="T22" fmla="*/ 20292 w 4189"/>
                <a:gd name="T23" fmla="*/ 717653 h 7663"/>
                <a:gd name="T24" fmla="*/ 19703 w 4189"/>
                <a:gd name="T25" fmla="*/ 735572 h 7663"/>
                <a:gd name="T26" fmla="*/ 222324 w 4189"/>
                <a:gd name="T27" fmla="*/ 2199080 h 76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89" h="7663">
                  <a:moveTo>
                    <a:pt x="756" y="7486"/>
                  </a:moveTo>
                  <a:cubicBezTo>
                    <a:pt x="818" y="7663"/>
                    <a:pt x="818" y="7663"/>
                    <a:pt x="818" y="7663"/>
                  </a:cubicBezTo>
                  <a:cubicBezTo>
                    <a:pt x="975" y="7562"/>
                    <a:pt x="975" y="7562"/>
                    <a:pt x="975" y="7562"/>
                  </a:cubicBezTo>
                  <a:cubicBezTo>
                    <a:pt x="1511" y="7217"/>
                    <a:pt x="2095" y="6971"/>
                    <a:pt x="2710" y="6830"/>
                  </a:cubicBezTo>
                  <a:cubicBezTo>
                    <a:pt x="2820" y="6805"/>
                    <a:pt x="2820" y="6805"/>
                    <a:pt x="2820" y="6805"/>
                  </a:cubicBezTo>
                  <a:cubicBezTo>
                    <a:pt x="2825" y="6693"/>
                    <a:pt x="2825" y="6693"/>
                    <a:pt x="2825" y="6693"/>
                  </a:cubicBezTo>
                  <a:cubicBezTo>
                    <a:pt x="2857" y="5957"/>
                    <a:pt x="2931" y="5208"/>
                    <a:pt x="3043" y="4464"/>
                  </a:cubicBezTo>
                  <a:cubicBezTo>
                    <a:pt x="3252" y="3078"/>
                    <a:pt x="3603" y="1674"/>
                    <a:pt x="4087" y="294"/>
                  </a:cubicBezTo>
                  <a:cubicBezTo>
                    <a:pt x="4189" y="0"/>
                    <a:pt x="4189" y="0"/>
                    <a:pt x="4189" y="0"/>
                  </a:cubicBezTo>
                  <a:cubicBezTo>
                    <a:pt x="3898" y="106"/>
                    <a:pt x="3898" y="106"/>
                    <a:pt x="3898" y="106"/>
                  </a:cubicBezTo>
                  <a:cubicBezTo>
                    <a:pt x="2467" y="621"/>
                    <a:pt x="1194" y="1394"/>
                    <a:pt x="113" y="2402"/>
                  </a:cubicBezTo>
                  <a:cubicBezTo>
                    <a:pt x="69" y="2443"/>
                    <a:pt x="69" y="2443"/>
                    <a:pt x="69" y="2443"/>
                  </a:cubicBezTo>
                  <a:cubicBezTo>
                    <a:pt x="67" y="2504"/>
                    <a:pt x="67" y="2504"/>
                    <a:pt x="67" y="2504"/>
                  </a:cubicBezTo>
                  <a:cubicBezTo>
                    <a:pt x="0" y="4311"/>
                    <a:pt x="232" y="5986"/>
                    <a:pt x="756" y="7486"/>
                  </a:cubicBezTo>
                  <a:close/>
                </a:path>
              </a:pathLst>
            </a:custGeom>
            <a:grpFill/>
            <a:ln w="12700" cap="flat">
              <a:noFill/>
              <a:prstDash val="solid"/>
              <a:miter lim="800000"/>
              <a:headEnd/>
              <a:tailEnd/>
            </a:ln>
          </p:spPr>
          <p:txBody>
            <a:bodyPr/>
            <a:lstStyle/>
            <a:p>
              <a:endParaRPr lang="en-US" sz="1800"/>
            </a:p>
          </p:txBody>
        </p:sp>
      </p:grpSp>
    </p:spTree>
    <p:extLst>
      <p:ext uri="{BB962C8B-B14F-4D97-AF65-F5344CB8AC3E}">
        <p14:creationId xmlns:p14="http://schemas.microsoft.com/office/powerpoint/2010/main" val="29389723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B6F21299-61DF-1B49-A1D3-8512DD1EEA7A}"/>
              </a:ext>
            </a:extLst>
          </p:cNvPr>
          <p:cNvSpPr>
            <a:spLocks noGrp="1"/>
          </p:cNvSpPr>
          <p:nvPr>
            <p:ph type="pic" sz="quarter" idx="13"/>
          </p:nvPr>
        </p:nvSpPr>
        <p:spPr>
          <a:xfrm>
            <a:off x="0" y="0"/>
            <a:ext cx="9144000" cy="1524000"/>
          </a:xfrm>
          <a:prstGeom prst="rect">
            <a:avLst/>
          </a:prstGeom>
          <a:noFill/>
          <a:ln>
            <a:noFill/>
          </a:ln>
        </p:spPr>
        <p:txBody>
          <a:bodyPr anchor="ctr"/>
          <a:lstStyle>
            <a:lvl1pPr marL="0" indent="0" algn="ctr">
              <a:buNone/>
              <a:defRPr/>
            </a:lvl1pPr>
          </a:lstStyle>
          <a:p>
            <a:endParaRPr lang="en-US"/>
          </a:p>
        </p:txBody>
      </p:sp>
      <p:sp>
        <p:nvSpPr>
          <p:cNvPr id="39" name="Picture Placeholder 38">
            <a:extLst>
              <a:ext uri="{FF2B5EF4-FFF2-40B4-BE49-F238E27FC236}">
                <a16:creationId xmlns:a16="http://schemas.microsoft.com/office/drawing/2014/main" id="{F93FF505-6504-B94F-9FBF-0A188E94F9E3}"/>
              </a:ext>
            </a:extLst>
          </p:cNvPr>
          <p:cNvSpPr>
            <a:spLocks noGrp="1"/>
          </p:cNvSpPr>
          <p:nvPr>
            <p:ph type="pic" sz="quarter" idx="14"/>
          </p:nvPr>
        </p:nvSpPr>
        <p:spPr>
          <a:xfrm>
            <a:off x="457200" y="1824038"/>
            <a:ext cx="1333500" cy="747713"/>
          </a:xfrm>
          <a:prstGeom prst="rect">
            <a:avLst/>
          </a:prstGeom>
        </p:spPr>
        <p:txBody>
          <a:bodyPr anchor="ctr"/>
          <a:lstStyle>
            <a:lvl1pPr marL="0" indent="0" algn="ctr">
              <a:buNone/>
              <a:defRPr sz="1800"/>
            </a:lvl1pPr>
          </a:lstStyle>
          <a:p>
            <a:endParaRPr lang="en-US"/>
          </a:p>
        </p:txBody>
      </p:sp>
      <p:sp>
        <p:nvSpPr>
          <p:cNvPr id="40" name="Picture Placeholder 38">
            <a:extLst>
              <a:ext uri="{FF2B5EF4-FFF2-40B4-BE49-F238E27FC236}">
                <a16:creationId xmlns:a16="http://schemas.microsoft.com/office/drawing/2014/main" id="{A43CD63F-9C34-F740-9EB0-6D0735A3345B}"/>
              </a:ext>
            </a:extLst>
          </p:cNvPr>
          <p:cNvSpPr>
            <a:spLocks noGrp="1"/>
          </p:cNvSpPr>
          <p:nvPr>
            <p:ph type="pic" sz="quarter" idx="15"/>
          </p:nvPr>
        </p:nvSpPr>
        <p:spPr>
          <a:xfrm>
            <a:off x="2752725" y="1824038"/>
            <a:ext cx="1333500" cy="747713"/>
          </a:xfrm>
          <a:prstGeom prst="rect">
            <a:avLst/>
          </a:prstGeom>
        </p:spPr>
        <p:txBody>
          <a:bodyPr anchor="ctr"/>
          <a:lstStyle>
            <a:lvl1pPr marL="0" indent="0" algn="ctr">
              <a:buNone/>
              <a:defRPr sz="1800"/>
            </a:lvl1pPr>
          </a:lstStyle>
          <a:p>
            <a:endParaRPr lang="en-US"/>
          </a:p>
        </p:txBody>
      </p:sp>
      <p:sp>
        <p:nvSpPr>
          <p:cNvPr id="41" name="Picture Placeholder 38">
            <a:extLst>
              <a:ext uri="{FF2B5EF4-FFF2-40B4-BE49-F238E27FC236}">
                <a16:creationId xmlns:a16="http://schemas.microsoft.com/office/drawing/2014/main" id="{0BEF7B1E-60DA-454F-BC71-DF32A83FE9E6}"/>
              </a:ext>
            </a:extLst>
          </p:cNvPr>
          <p:cNvSpPr>
            <a:spLocks noGrp="1"/>
          </p:cNvSpPr>
          <p:nvPr>
            <p:ph type="pic" sz="quarter" idx="16"/>
          </p:nvPr>
        </p:nvSpPr>
        <p:spPr>
          <a:xfrm>
            <a:off x="5054600" y="1824038"/>
            <a:ext cx="1333500" cy="747713"/>
          </a:xfrm>
          <a:prstGeom prst="rect">
            <a:avLst/>
          </a:prstGeom>
        </p:spPr>
        <p:txBody>
          <a:bodyPr anchor="ctr"/>
          <a:lstStyle>
            <a:lvl1pPr marL="0" indent="0" algn="ctr">
              <a:buNone/>
              <a:defRPr sz="1800"/>
            </a:lvl1pPr>
          </a:lstStyle>
          <a:p>
            <a:endParaRPr lang="en-US"/>
          </a:p>
        </p:txBody>
      </p:sp>
      <p:sp>
        <p:nvSpPr>
          <p:cNvPr id="42" name="Picture Placeholder 38">
            <a:extLst>
              <a:ext uri="{FF2B5EF4-FFF2-40B4-BE49-F238E27FC236}">
                <a16:creationId xmlns:a16="http://schemas.microsoft.com/office/drawing/2014/main" id="{16A142DC-82E1-B24D-B309-0FD12A066B2E}"/>
              </a:ext>
            </a:extLst>
          </p:cNvPr>
          <p:cNvSpPr>
            <a:spLocks noGrp="1"/>
          </p:cNvSpPr>
          <p:nvPr>
            <p:ph type="pic" sz="quarter" idx="17"/>
          </p:nvPr>
        </p:nvSpPr>
        <p:spPr>
          <a:xfrm>
            <a:off x="7353300" y="1824038"/>
            <a:ext cx="1333500" cy="747713"/>
          </a:xfrm>
          <a:prstGeom prst="rect">
            <a:avLst/>
          </a:prstGeom>
        </p:spPr>
        <p:txBody>
          <a:bodyPr anchor="ctr"/>
          <a:lstStyle>
            <a:lvl1pPr marL="0" indent="0" algn="ctr">
              <a:buNone/>
              <a:defRPr sz="1800"/>
            </a:lvl1pPr>
          </a:lstStyle>
          <a:p>
            <a:endParaRPr lang="en-US"/>
          </a:p>
        </p:txBody>
      </p:sp>
      <p:sp>
        <p:nvSpPr>
          <p:cNvPr id="44" name="Text Placeholder 43">
            <a:extLst>
              <a:ext uri="{FF2B5EF4-FFF2-40B4-BE49-F238E27FC236}">
                <a16:creationId xmlns:a16="http://schemas.microsoft.com/office/drawing/2014/main" id="{E2A498B3-9DEB-B148-8C1F-80B2CC97B39A}"/>
              </a:ext>
            </a:extLst>
          </p:cNvPr>
          <p:cNvSpPr>
            <a:spLocks noGrp="1"/>
          </p:cNvSpPr>
          <p:nvPr>
            <p:ph type="body" sz="quarter" idx="18"/>
          </p:nvPr>
        </p:nvSpPr>
        <p:spPr>
          <a:xfrm>
            <a:off x="457200" y="2625308"/>
            <a:ext cx="1333500" cy="284163"/>
          </a:xfrm>
          <a:prstGeom prst="rect">
            <a:avLst/>
          </a:prstGeom>
        </p:spPr>
        <p:txBody>
          <a:bodyPr/>
          <a:lstStyle>
            <a:lvl1pPr marL="0" indent="0">
              <a:buNone/>
              <a:defRPr sz="1600" b="1">
                <a:solidFill>
                  <a:schemeClr val="bg2"/>
                </a:solidFill>
                <a:latin typeface="+mj-lt"/>
              </a:defRPr>
            </a:lvl1pPr>
            <a:lvl2pPr marL="457189" indent="0">
              <a:buNone/>
              <a:defRPr sz="1600">
                <a:latin typeface="+mj-lt"/>
              </a:defRPr>
            </a:lvl2pPr>
            <a:lvl3pPr marL="914378" indent="0">
              <a:buNone/>
              <a:defRPr sz="1400">
                <a:latin typeface="+mj-lt"/>
              </a:defRPr>
            </a:lvl3pPr>
            <a:lvl4pPr marL="1371566" indent="0">
              <a:buNone/>
              <a:defRPr sz="1200">
                <a:latin typeface="+mj-lt"/>
              </a:defRPr>
            </a:lvl4pPr>
            <a:lvl5pPr marL="1828754" indent="0">
              <a:buNone/>
              <a:defRPr sz="1200">
                <a:latin typeface="+mj-lt"/>
              </a:defRPr>
            </a:lvl5pPr>
          </a:lstStyle>
          <a:p>
            <a:pPr lvl="0"/>
            <a:r>
              <a:rPr lang="en-US"/>
              <a:t>Edit Master text styles</a:t>
            </a:r>
          </a:p>
        </p:txBody>
      </p:sp>
      <p:sp>
        <p:nvSpPr>
          <p:cNvPr id="45" name="Text Placeholder 43">
            <a:extLst>
              <a:ext uri="{FF2B5EF4-FFF2-40B4-BE49-F238E27FC236}">
                <a16:creationId xmlns:a16="http://schemas.microsoft.com/office/drawing/2014/main" id="{C207B461-E659-6643-82D5-684C4B79DA94}"/>
              </a:ext>
            </a:extLst>
          </p:cNvPr>
          <p:cNvSpPr>
            <a:spLocks noGrp="1"/>
          </p:cNvSpPr>
          <p:nvPr>
            <p:ph type="body" sz="quarter" idx="19"/>
          </p:nvPr>
        </p:nvSpPr>
        <p:spPr>
          <a:xfrm>
            <a:off x="2752725" y="2625308"/>
            <a:ext cx="1333500" cy="284163"/>
          </a:xfrm>
          <a:prstGeom prst="rect">
            <a:avLst/>
          </a:prstGeom>
        </p:spPr>
        <p:txBody>
          <a:bodyPr/>
          <a:lstStyle>
            <a:lvl1pPr marL="0" indent="0">
              <a:buNone/>
              <a:defRPr sz="1600" b="1">
                <a:solidFill>
                  <a:schemeClr val="bg2"/>
                </a:solidFill>
                <a:latin typeface="+mj-lt"/>
              </a:defRPr>
            </a:lvl1pPr>
            <a:lvl2pPr marL="457189" indent="0">
              <a:buNone/>
              <a:defRPr sz="1600">
                <a:latin typeface="+mj-lt"/>
              </a:defRPr>
            </a:lvl2pPr>
            <a:lvl3pPr marL="914378" indent="0">
              <a:buNone/>
              <a:defRPr sz="1400">
                <a:latin typeface="+mj-lt"/>
              </a:defRPr>
            </a:lvl3pPr>
            <a:lvl4pPr marL="1371566" indent="0">
              <a:buNone/>
              <a:defRPr sz="1200">
                <a:latin typeface="+mj-lt"/>
              </a:defRPr>
            </a:lvl4pPr>
            <a:lvl5pPr marL="1828754" indent="0">
              <a:buNone/>
              <a:defRPr sz="1200">
                <a:latin typeface="+mj-lt"/>
              </a:defRPr>
            </a:lvl5pPr>
          </a:lstStyle>
          <a:p>
            <a:pPr lvl="0"/>
            <a:r>
              <a:rPr lang="en-US"/>
              <a:t>Edit Master text styles</a:t>
            </a:r>
          </a:p>
        </p:txBody>
      </p:sp>
      <p:sp>
        <p:nvSpPr>
          <p:cNvPr id="46" name="Text Placeholder 43">
            <a:extLst>
              <a:ext uri="{FF2B5EF4-FFF2-40B4-BE49-F238E27FC236}">
                <a16:creationId xmlns:a16="http://schemas.microsoft.com/office/drawing/2014/main" id="{583050CE-B32D-2C47-BF54-533BA5C512D3}"/>
              </a:ext>
            </a:extLst>
          </p:cNvPr>
          <p:cNvSpPr>
            <a:spLocks noGrp="1"/>
          </p:cNvSpPr>
          <p:nvPr>
            <p:ph type="body" sz="quarter" idx="20"/>
          </p:nvPr>
        </p:nvSpPr>
        <p:spPr>
          <a:xfrm>
            <a:off x="5054600" y="2625308"/>
            <a:ext cx="1333500" cy="284163"/>
          </a:xfrm>
          <a:prstGeom prst="rect">
            <a:avLst/>
          </a:prstGeom>
        </p:spPr>
        <p:txBody>
          <a:bodyPr/>
          <a:lstStyle>
            <a:lvl1pPr marL="0" indent="0">
              <a:buNone/>
              <a:defRPr sz="1600" b="1">
                <a:solidFill>
                  <a:schemeClr val="bg2"/>
                </a:solidFill>
                <a:latin typeface="+mj-lt"/>
              </a:defRPr>
            </a:lvl1pPr>
            <a:lvl2pPr marL="457189" indent="0">
              <a:buNone/>
              <a:defRPr sz="1600">
                <a:latin typeface="+mj-lt"/>
              </a:defRPr>
            </a:lvl2pPr>
            <a:lvl3pPr marL="914378" indent="0">
              <a:buNone/>
              <a:defRPr sz="1400">
                <a:latin typeface="+mj-lt"/>
              </a:defRPr>
            </a:lvl3pPr>
            <a:lvl4pPr marL="1371566" indent="0">
              <a:buNone/>
              <a:defRPr sz="1200">
                <a:latin typeface="+mj-lt"/>
              </a:defRPr>
            </a:lvl4pPr>
            <a:lvl5pPr marL="1828754" indent="0">
              <a:buNone/>
              <a:defRPr sz="1200">
                <a:latin typeface="+mj-lt"/>
              </a:defRPr>
            </a:lvl5pPr>
          </a:lstStyle>
          <a:p>
            <a:pPr lvl="0"/>
            <a:r>
              <a:rPr lang="en-US"/>
              <a:t>Edit Master text styles</a:t>
            </a:r>
          </a:p>
        </p:txBody>
      </p:sp>
      <p:sp>
        <p:nvSpPr>
          <p:cNvPr id="47" name="Text Placeholder 43">
            <a:extLst>
              <a:ext uri="{FF2B5EF4-FFF2-40B4-BE49-F238E27FC236}">
                <a16:creationId xmlns:a16="http://schemas.microsoft.com/office/drawing/2014/main" id="{A4DA277E-EB5E-F944-8DF2-6E2E92625612}"/>
              </a:ext>
            </a:extLst>
          </p:cNvPr>
          <p:cNvSpPr>
            <a:spLocks noGrp="1"/>
          </p:cNvSpPr>
          <p:nvPr>
            <p:ph type="body" sz="quarter" idx="21"/>
          </p:nvPr>
        </p:nvSpPr>
        <p:spPr>
          <a:xfrm>
            <a:off x="7353300" y="2625308"/>
            <a:ext cx="1333500" cy="284163"/>
          </a:xfrm>
          <a:prstGeom prst="rect">
            <a:avLst/>
          </a:prstGeom>
        </p:spPr>
        <p:txBody>
          <a:bodyPr/>
          <a:lstStyle>
            <a:lvl1pPr marL="0" indent="0">
              <a:buNone/>
              <a:defRPr sz="1600" b="1">
                <a:solidFill>
                  <a:schemeClr val="bg2"/>
                </a:solidFill>
                <a:latin typeface="+mj-lt"/>
              </a:defRPr>
            </a:lvl1pPr>
            <a:lvl2pPr marL="457189" indent="0">
              <a:buNone/>
              <a:defRPr sz="1600">
                <a:latin typeface="+mj-lt"/>
              </a:defRPr>
            </a:lvl2pPr>
            <a:lvl3pPr marL="914378" indent="0">
              <a:buNone/>
              <a:defRPr sz="1400">
                <a:latin typeface="+mj-lt"/>
              </a:defRPr>
            </a:lvl3pPr>
            <a:lvl4pPr marL="1371566" indent="0">
              <a:buNone/>
              <a:defRPr sz="1200">
                <a:latin typeface="+mj-lt"/>
              </a:defRPr>
            </a:lvl4pPr>
            <a:lvl5pPr marL="1828754" indent="0">
              <a:buNone/>
              <a:defRPr sz="1200">
                <a:latin typeface="+mj-lt"/>
              </a:defRPr>
            </a:lvl5pPr>
          </a:lstStyle>
          <a:p>
            <a:pPr lvl="0"/>
            <a:r>
              <a:rPr lang="en-US"/>
              <a:t>Edit Master text styles</a:t>
            </a:r>
          </a:p>
        </p:txBody>
      </p:sp>
      <p:sp>
        <p:nvSpPr>
          <p:cNvPr id="48" name="Text Placeholder 43">
            <a:extLst>
              <a:ext uri="{FF2B5EF4-FFF2-40B4-BE49-F238E27FC236}">
                <a16:creationId xmlns:a16="http://schemas.microsoft.com/office/drawing/2014/main" id="{96903FA0-5BD0-C744-98F7-5DA8D801162D}"/>
              </a:ext>
            </a:extLst>
          </p:cNvPr>
          <p:cNvSpPr>
            <a:spLocks noGrp="1"/>
          </p:cNvSpPr>
          <p:nvPr>
            <p:ph type="body" sz="quarter" idx="22"/>
          </p:nvPr>
        </p:nvSpPr>
        <p:spPr>
          <a:xfrm>
            <a:off x="457200" y="3009179"/>
            <a:ext cx="1333500" cy="799287"/>
          </a:xfrm>
          <a:prstGeom prst="rect">
            <a:avLst/>
          </a:prstGeom>
        </p:spPr>
        <p:txBody>
          <a:bodyPr/>
          <a:lstStyle>
            <a:lvl1pPr marL="0" indent="0">
              <a:buNone/>
              <a:defRPr sz="1000" b="0">
                <a:solidFill>
                  <a:schemeClr val="tx1"/>
                </a:solidFill>
                <a:latin typeface="+mj-lt"/>
              </a:defRPr>
            </a:lvl1pPr>
            <a:lvl2pPr marL="457189" indent="0">
              <a:buNone/>
              <a:defRPr sz="1600">
                <a:latin typeface="+mj-lt"/>
              </a:defRPr>
            </a:lvl2pPr>
            <a:lvl3pPr marL="914378" indent="0">
              <a:buNone/>
              <a:defRPr sz="1400">
                <a:latin typeface="+mj-lt"/>
              </a:defRPr>
            </a:lvl3pPr>
            <a:lvl4pPr marL="1371566" indent="0">
              <a:buNone/>
              <a:defRPr sz="1200">
                <a:latin typeface="+mj-lt"/>
              </a:defRPr>
            </a:lvl4pPr>
            <a:lvl5pPr marL="1828754" indent="0">
              <a:buNone/>
              <a:defRPr sz="1200">
                <a:latin typeface="+mj-lt"/>
              </a:defRPr>
            </a:lvl5pPr>
          </a:lstStyle>
          <a:p>
            <a:pPr lvl="0"/>
            <a:r>
              <a:rPr lang="en-US"/>
              <a:t>Edit Master text styles</a:t>
            </a:r>
          </a:p>
        </p:txBody>
      </p:sp>
      <p:sp>
        <p:nvSpPr>
          <p:cNvPr id="49" name="Text Placeholder 43">
            <a:extLst>
              <a:ext uri="{FF2B5EF4-FFF2-40B4-BE49-F238E27FC236}">
                <a16:creationId xmlns:a16="http://schemas.microsoft.com/office/drawing/2014/main" id="{8F3C4742-FBAF-B44E-A560-C30EEC3F6741}"/>
              </a:ext>
            </a:extLst>
          </p:cNvPr>
          <p:cNvSpPr>
            <a:spLocks noGrp="1"/>
          </p:cNvSpPr>
          <p:nvPr>
            <p:ph type="body" sz="quarter" idx="23"/>
          </p:nvPr>
        </p:nvSpPr>
        <p:spPr>
          <a:xfrm>
            <a:off x="2752725" y="3009179"/>
            <a:ext cx="1333500" cy="799287"/>
          </a:xfrm>
          <a:prstGeom prst="rect">
            <a:avLst/>
          </a:prstGeom>
        </p:spPr>
        <p:txBody>
          <a:bodyPr/>
          <a:lstStyle>
            <a:lvl1pPr marL="0" indent="0">
              <a:buNone/>
              <a:defRPr sz="1000" b="0">
                <a:solidFill>
                  <a:schemeClr val="tx1"/>
                </a:solidFill>
                <a:latin typeface="+mj-lt"/>
              </a:defRPr>
            </a:lvl1pPr>
            <a:lvl2pPr marL="457189" indent="0">
              <a:buNone/>
              <a:defRPr sz="1600">
                <a:latin typeface="+mj-lt"/>
              </a:defRPr>
            </a:lvl2pPr>
            <a:lvl3pPr marL="914378" indent="0">
              <a:buNone/>
              <a:defRPr sz="1400">
                <a:latin typeface="+mj-lt"/>
              </a:defRPr>
            </a:lvl3pPr>
            <a:lvl4pPr marL="1371566" indent="0">
              <a:buNone/>
              <a:defRPr sz="1200">
                <a:latin typeface="+mj-lt"/>
              </a:defRPr>
            </a:lvl4pPr>
            <a:lvl5pPr marL="1828754" indent="0">
              <a:buNone/>
              <a:defRPr sz="1200">
                <a:latin typeface="+mj-lt"/>
              </a:defRPr>
            </a:lvl5pPr>
          </a:lstStyle>
          <a:p>
            <a:pPr lvl="0"/>
            <a:r>
              <a:rPr lang="en-US"/>
              <a:t>Edit Master text styles</a:t>
            </a:r>
          </a:p>
        </p:txBody>
      </p:sp>
      <p:sp>
        <p:nvSpPr>
          <p:cNvPr id="50" name="Text Placeholder 43">
            <a:extLst>
              <a:ext uri="{FF2B5EF4-FFF2-40B4-BE49-F238E27FC236}">
                <a16:creationId xmlns:a16="http://schemas.microsoft.com/office/drawing/2014/main" id="{14B08DD4-D980-594C-9351-DA40781033FD}"/>
              </a:ext>
            </a:extLst>
          </p:cNvPr>
          <p:cNvSpPr>
            <a:spLocks noGrp="1"/>
          </p:cNvSpPr>
          <p:nvPr>
            <p:ph type="body" sz="quarter" idx="24"/>
          </p:nvPr>
        </p:nvSpPr>
        <p:spPr>
          <a:xfrm>
            <a:off x="5054600" y="3009179"/>
            <a:ext cx="1333500" cy="799287"/>
          </a:xfrm>
          <a:prstGeom prst="rect">
            <a:avLst/>
          </a:prstGeom>
        </p:spPr>
        <p:txBody>
          <a:bodyPr/>
          <a:lstStyle>
            <a:lvl1pPr marL="0" indent="0">
              <a:buNone/>
              <a:defRPr sz="1000" b="0">
                <a:solidFill>
                  <a:schemeClr val="tx1"/>
                </a:solidFill>
                <a:latin typeface="+mj-lt"/>
              </a:defRPr>
            </a:lvl1pPr>
            <a:lvl2pPr marL="457189" indent="0">
              <a:buNone/>
              <a:defRPr sz="1600">
                <a:latin typeface="+mj-lt"/>
              </a:defRPr>
            </a:lvl2pPr>
            <a:lvl3pPr marL="914378" indent="0">
              <a:buNone/>
              <a:defRPr sz="1400">
                <a:latin typeface="+mj-lt"/>
              </a:defRPr>
            </a:lvl3pPr>
            <a:lvl4pPr marL="1371566" indent="0">
              <a:buNone/>
              <a:defRPr sz="1200">
                <a:latin typeface="+mj-lt"/>
              </a:defRPr>
            </a:lvl4pPr>
            <a:lvl5pPr marL="1828754" indent="0">
              <a:buNone/>
              <a:defRPr sz="1200">
                <a:latin typeface="+mj-lt"/>
              </a:defRPr>
            </a:lvl5pPr>
          </a:lstStyle>
          <a:p>
            <a:pPr lvl="0"/>
            <a:r>
              <a:rPr lang="en-US"/>
              <a:t>Edit Master text styles</a:t>
            </a:r>
          </a:p>
        </p:txBody>
      </p:sp>
      <p:sp>
        <p:nvSpPr>
          <p:cNvPr id="51" name="Text Placeholder 43">
            <a:extLst>
              <a:ext uri="{FF2B5EF4-FFF2-40B4-BE49-F238E27FC236}">
                <a16:creationId xmlns:a16="http://schemas.microsoft.com/office/drawing/2014/main" id="{D1592617-2300-804C-818B-7D491FB7DD39}"/>
              </a:ext>
            </a:extLst>
          </p:cNvPr>
          <p:cNvSpPr>
            <a:spLocks noGrp="1"/>
          </p:cNvSpPr>
          <p:nvPr>
            <p:ph type="body" sz="quarter" idx="25"/>
          </p:nvPr>
        </p:nvSpPr>
        <p:spPr>
          <a:xfrm>
            <a:off x="7353300" y="3009179"/>
            <a:ext cx="1333500" cy="799287"/>
          </a:xfrm>
          <a:prstGeom prst="rect">
            <a:avLst/>
          </a:prstGeom>
        </p:spPr>
        <p:txBody>
          <a:bodyPr/>
          <a:lstStyle>
            <a:lvl1pPr marL="0" indent="0">
              <a:buNone/>
              <a:defRPr sz="1000" b="0">
                <a:solidFill>
                  <a:schemeClr val="tx1"/>
                </a:solidFill>
                <a:latin typeface="+mj-lt"/>
              </a:defRPr>
            </a:lvl1pPr>
            <a:lvl2pPr marL="457189" indent="0">
              <a:buNone/>
              <a:defRPr sz="1600">
                <a:latin typeface="+mj-lt"/>
              </a:defRPr>
            </a:lvl2pPr>
            <a:lvl3pPr marL="914378" indent="0">
              <a:buNone/>
              <a:defRPr sz="1400">
                <a:latin typeface="+mj-lt"/>
              </a:defRPr>
            </a:lvl3pPr>
            <a:lvl4pPr marL="1371566" indent="0">
              <a:buNone/>
              <a:defRPr sz="1200">
                <a:latin typeface="+mj-lt"/>
              </a:defRPr>
            </a:lvl4pPr>
            <a:lvl5pPr marL="1828754" indent="0">
              <a:buNone/>
              <a:defRPr sz="1200">
                <a:latin typeface="+mj-lt"/>
              </a:defRPr>
            </a:lvl5pPr>
          </a:lstStyle>
          <a:p>
            <a:pPr lvl="0"/>
            <a:r>
              <a:rPr lang="en-US"/>
              <a:t>Edit Master text styles</a:t>
            </a:r>
          </a:p>
        </p:txBody>
      </p:sp>
      <p:sp>
        <p:nvSpPr>
          <p:cNvPr id="55" name="Text Placeholder 54">
            <a:extLst>
              <a:ext uri="{FF2B5EF4-FFF2-40B4-BE49-F238E27FC236}">
                <a16:creationId xmlns:a16="http://schemas.microsoft.com/office/drawing/2014/main" id="{27588B2F-EF3E-764B-9BA4-F192F543D7FF}"/>
              </a:ext>
            </a:extLst>
          </p:cNvPr>
          <p:cNvSpPr>
            <a:spLocks noGrp="1"/>
          </p:cNvSpPr>
          <p:nvPr>
            <p:ph type="body" sz="quarter" idx="26" hasCustomPrompt="1"/>
          </p:nvPr>
        </p:nvSpPr>
        <p:spPr>
          <a:xfrm>
            <a:off x="457201" y="595313"/>
            <a:ext cx="8048625" cy="333375"/>
          </a:xfrm>
          <a:prstGeom prst="rect">
            <a:avLst/>
          </a:prstGeom>
        </p:spPr>
        <p:txBody>
          <a:bodyPr/>
          <a:lstStyle>
            <a:lvl1pPr marL="0" indent="0">
              <a:buNone/>
              <a:defRPr sz="2400" b="1">
                <a:latin typeface="+mj-lt"/>
              </a:defRPr>
            </a:lvl1pPr>
          </a:lstStyle>
          <a:p>
            <a:r>
              <a:rPr lang="en-GB"/>
              <a:t>Click to add text</a:t>
            </a:r>
            <a:endParaRPr lang="en-US"/>
          </a:p>
        </p:txBody>
      </p:sp>
      <p:sp>
        <p:nvSpPr>
          <p:cNvPr id="57" name="Footer Placeholder 4">
            <a:extLst>
              <a:ext uri="{FF2B5EF4-FFF2-40B4-BE49-F238E27FC236}">
                <a16:creationId xmlns:a16="http://schemas.microsoft.com/office/drawing/2014/main" id="{CB5C5BEC-A9CC-AE40-B471-0110BB8FC45D}"/>
              </a:ext>
            </a:extLst>
          </p:cNvPr>
          <p:cNvSpPr>
            <a:spLocks noGrp="1"/>
          </p:cNvSpPr>
          <p:nvPr>
            <p:ph type="ftr" sz="quarter" idx="11"/>
          </p:nvPr>
        </p:nvSpPr>
        <p:spPr>
          <a:xfrm>
            <a:off x="1532466" y="4674126"/>
            <a:ext cx="2895600" cy="273844"/>
          </a:xfrm>
          <a:prstGeom prst="rect">
            <a:avLst/>
          </a:prstGeom>
        </p:spPr>
        <p:txBody>
          <a:bodyPr/>
          <a:lstStyle/>
          <a:p>
            <a:endParaRPr lang="en-US"/>
          </a:p>
        </p:txBody>
      </p:sp>
      <p:sp>
        <p:nvSpPr>
          <p:cNvPr id="58" name="Slide Number Placeholder 5">
            <a:extLst>
              <a:ext uri="{FF2B5EF4-FFF2-40B4-BE49-F238E27FC236}">
                <a16:creationId xmlns:a16="http://schemas.microsoft.com/office/drawing/2014/main" id="{479A60BC-FB7F-E744-A3D5-7901B7A3766A}"/>
              </a:ext>
            </a:extLst>
          </p:cNvPr>
          <p:cNvSpPr>
            <a:spLocks noGrp="1"/>
          </p:cNvSpPr>
          <p:nvPr>
            <p:ph type="sldNum" sz="quarter" idx="12"/>
          </p:nvPr>
        </p:nvSpPr>
        <p:spPr>
          <a:xfrm>
            <a:off x="8322733" y="4674126"/>
            <a:ext cx="364067" cy="273844"/>
          </a:xfrm>
          <a:prstGeom prst="rect">
            <a:avLst/>
          </a:prstGeom>
        </p:spPr>
        <p:txBody>
          <a:bodyPr/>
          <a:lstStyle/>
          <a:p>
            <a:fld id="{C859C46A-94DA-1B40-AA1A-A891E01F72E9}" type="slidenum">
              <a:rPr lang="en-US" smtClean="0"/>
              <a:t>‹#›</a:t>
            </a:fld>
            <a:endParaRPr lang="en-US"/>
          </a:p>
        </p:txBody>
      </p:sp>
      <p:pic>
        <p:nvPicPr>
          <p:cNvPr id="59" name="Picture 58" descr="BMT logo (CMYK positive).eps">
            <a:extLst>
              <a:ext uri="{FF2B5EF4-FFF2-40B4-BE49-F238E27FC236}">
                <a16:creationId xmlns:a16="http://schemas.microsoft.com/office/drawing/2014/main" id="{2EC13B9B-E945-B948-BAEB-1F948CE5C87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721" y="4639491"/>
            <a:ext cx="623147" cy="275344"/>
          </a:xfrm>
          <a:prstGeom prst="rect">
            <a:avLst/>
          </a:prstGeom>
        </p:spPr>
      </p:pic>
      <p:cxnSp>
        <p:nvCxnSpPr>
          <p:cNvPr id="60" name="Straight Connector 59">
            <a:extLst>
              <a:ext uri="{FF2B5EF4-FFF2-40B4-BE49-F238E27FC236}">
                <a16:creationId xmlns:a16="http://schemas.microsoft.com/office/drawing/2014/main" id="{44536B56-62BB-2048-A0E6-DAF7075256E5}"/>
              </a:ext>
            </a:extLst>
          </p:cNvPr>
          <p:cNvCxnSpPr/>
          <p:nvPr userDrawn="1"/>
        </p:nvCxnSpPr>
        <p:spPr>
          <a:xfrm>
            <a:off x="190500" y="4470400"/>
            <a:ext cx="87630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35253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7FDB9CB-2AAD-324B-B2B7-EBEDE0872F10}"/>
              </a:ext>
            </a:extLst>
          </p:cNvPr>
          <p:cNvSpPr>
            <a:spLocks noGrp="1"/>
          </p:cNvSpPr>
          <p:nvPr>
            <p:ph type="pic" sz="quarter" idx="13"/>
          </p:nvPr>
        </p:nvSpPr>
        <p:spPr>
          <a:xfrm>
            <a:off x="4572000" y="0"/>
            <a:ext cx="4572000" cy="5143500"/>
          </a:xfrm>
          <a:prstGeom prst="rect">
            <a:avLst/>
          </a:prstGeom>
        </p:spPr>
        <p:txBody>
          <a:bodyPr anchor="ctr"/>
          <a:lstStyle>
            <a:lvl1pPr marL="0" indent="0" algn="ctr">
              <a:buNone/>
              <a:defRPr/>
            </a:lvl1pPr>
          </a:lstStyle>
          <a:p>
            <a:endParaRPr lang="en-US"/>
          </a:p>
        </p:txBody>
      </p:sp>
      <p:sp>
        <p:nvSpPr>
          <p:cNvPr id="2" name="Title 1"/>
          <p:cNvSpPr>
            <a:spLocks noGrp="1"/>
          </p:cNvSpPr>
          <p:nvPr>
            <p:ph type="title"/>
          </p:nvPr>
        </p:nvSpPr>
        <p:spPr>
          <a:xfrm>
            <a:off x="457201" y="243050"/>
            <a:ext cx="3842951" cy="857250"/>
          </a:xfrm>
          <a:prstGeom prst="rect">
            <a:avLst/>
          </a:prstGeom>
        </p:spPr>
        <p:txBody>
          <a:bodyPr/>
          <a:lstStyle>
            <a:lvl1pPr>
              <a:defRPr sz="240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57201" y="1200152"/>
            <a:ext cx="3842951" cy="3058582"/>
          </a:xfrm>
          <a:prstGeom prst="rect">
            <a:avLst/>
          </a:prstGeom>
        </p:spPr>
        <p:txBody>
          <a:bodyPr/>
          <a:lstStyle>
            <a:lvl1pPr marL="162896" indent="-162896">
              <a:defRPr sz="1400"/>
            </a:lvl1pPr>
            <a:lvl2pPr>
              <a:defRPr sz="12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a:xfrm>
            <a:off x="1532466" y="4674126"/>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8322733" y="4674126"/>
            <a:ext cx="364067" cy="273844"/>
          </a:xfrm>
          <a:prstGeom prst="rect">
            <a:avLst/>
          </a:prstGeom>
        </p:spPr>
        <p:txBody>
          <a:bodyPr/>
          <a:lstStyle/>
          <a:p>
            <a:fld id="{C859C46A-94DA-1B40-AA1A-A891E01F72E9}" type="slidenum">
              <a:rPr lang="en-US" smtClean="0"/>
              <a:t>‹#›</a:t>
            </a:fld>
            <a:endParaRPr lang="en-US"/>
          </a:p>
        </p:txBody>
      </p:sp>
      <p:pic>
        <p:nvPicPr>
          <p:cNvPr id="9" name="Picture 8" descr="BMT logo (CMYK positiv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721" y="4639491"/>
            <a:ext cx="623147" cy="275344"/>
          </a:xfrm>
          <a:prstGeom prst="rect">
            <a:avLst/>
          </a:prstGeom>
        </p:spPr>
      </p:pic>
      <p:cxnSp>
        <p:nvCxnSpPr>
          <p:cNvPr id="7" name="Straight Connector 6"/>
          <p:cNvCxnSpPr/>
          <p:nvPr userDrawn="1"/>
        </p:nvCxnSpPr>
        <p:spPr>
          <a:xfrm>
            <a:off x="190500" y="4470400"/>
            <a:ext cx="87630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8691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57200" y="1200152"/>
            <a:ext cx="8229600" cy="3058582"/>
          </a:xfrm>
        </p:spPr>
        <p:txBody>
          <a:bodyPr/>
          <a:lstStyle>
            <a:lvl1pPr marL="162896" indent="-162896">
              <a:defRPr sz="1400"/>
            </a:lvl1pPr>
            <a:lvl2pPr>
              <a:defRPr sz="12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a:xfrm>
            <a:off x="1532466" y="4674126"/>
            <a:ext cx="2895600" cy="273844"/>
          </a:xfrm>
        </p:spPr>
        <p:txBody>
          <a:bodyPr/>
          <a:lstStyle/>
          <a:p>
            <a:endParaRPr lang="en-US"/>
          </a:p>
        </p:txBody>
      </p:sp>
      <p:sp>
        <p:nvSpPr>
          <p:cNvPr id="6" name="Slide Number Placeholder 5"/>
          <p:cNvSpPr>
            <a:spLocks noGrp="1"/>
          </p:cNvSpPr>
          <p:nvPr>
            <p:ph type="sldNum" sz="quarter" idx="12"/>
          </p:nvPr>
        </p:nvSpPr>
        <p:spPr>
          <a:xfrm>
            <a:off x="8322733" y="4674126"/>
            <a:ext cx="364067" cy="273844"/>
          </a:xfrm>
        </p:spPr>
        <p:txBody>
          <a:bodyPr/>
          <a:lstStyle/>
          <a:p>
            <a:fld id="{C859C46A-94DA-1B40-AA1A-A891E01F72E9}" type="slidenum">
              <a:rPr lang="en-US" smtClean="0"/>
              <a:t>‹#›</a:t>
            </a:fld>
            <a:endParaRPr lang="en-US"/>
          </a:p>
        </p:txBody>
      </p:sp>
      <p:pic>
        <p:nvPicPr>
          <p:cNvPr id="9" name="Picture 8" descr="BMT logo (CMYK positiv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721" y="4639491"/>
            <a:ext cx="623147" cy="275344"/>
          </a:xfrm>
          <a:prstGeom prst="rect">
            <a:avLst/>
          </a:prstGeom>
        </p:spPr>
      </p:pic>
      <p:cxnSp>
        <p:nvCxnSpPr>
          <p:cNvPr id="7" name="Straight Connector 6"/>
          <p:cNvCxnSpPr/>
          <p:nvPr userDrawn="1"/>
        </p:nvCxnSpPr>
        <p:spPr>
          <a:xfrm>
            <a:off x="190500" y="4470400"/>
            <a:ext cx="87630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35142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8" name="Rectangle 17"/>
          <p:cNvSpPr/>
          <p:nvPr userDrawn="1"/>
        </p:nvSpPr>
        <p:spPr>
          <a:xfrm>
            <a:off x="233364" y="243841"/>
            <a:ext cx="8672512" cy="4632960"/>
          </a:xfrm>
          <a:prstGeom prst="rect">
            <a:avLst/>
          </a:prstGeom>
          <a:solidFill>
            <a:srgbClr val="00558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grpSp>
        <p:nvGrpSpPr>
          <p:cNvPr id="35" name="Group 34"/>
          <p:cNvGrpSpPr/>
          <p:nvPr userDrawn="1"/>
        </p:nvGrpSpPr>
        <p:grpSpPr>
          <a:xfrm>
            <a:off x="3811680" y="243843"/>
            <a:ext cx="5094196" cy="4632961"/>
            <a:chOff x="1916113" y="-743902"/>
            <a:chExt cx="7065962" cy="6426201"/>
          </a:xfrm>
        </p:grpSpPr>
        <p:sp>
          <p:nvSpPr>
            <p:cNvPr id="19" name="Freeform 25"/>
            <p:cNvSpPr>
              <a:spLocks/>
            </p:cNvSpPr>
            <p:nvPr userDrawn="1"/>
          </p:nvSpPr>
          <p:spPr bwMode="auto">
            <a:xfrm>
              <a:off x="3181350" y="2380298"/>
              <a:ext cx="2317750" cy="3302000"/>
            </a:xfrm>
            <a:custGeom>
              <a:avLst/>
              <a:gdLst>
                <a:gd name="T0" fmla="*/ 0 w 3630"/>
                <a:gd name="T1" fmla="*/ 2080 h 5172"/>
                <a:gd name="T2" fmla="*/ 1003 w 3630"/>
                <a:gd name="T3" fmla="*/ 152 h 5172"/>
                <a:gd name="T4" fmla="*/ 1118 w 3630"/>
                <a:gd name="T5" fmla="*/ 0 h 5172"/>
                <a:gd name="T6" fmla="*/ 1123 w 3630"/>
                <a:gd name="T7" fmla="*/ 190 h 5172"/>
                <a:gd name="T8" fmla="*/ 1460 w 3630"/>
                <a:gd name="T9" fmla="*/ 2080 h 51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30" h="5172">
                  <a:moveTo>
                    <a:pt x="0" y="5172"/>
                  </a:moveTo>
                  <a:cubicBezTo>
                    <a:pt x="535" y="3465"/>
                    <a:pt x="1374" y="1853"/>
                    <a:pt x="2494" y="377"/>
                  </a:cubicBezTo>
                  <a:cubicBezTo>
                    <a:pt x="2780" y="0"/>
                    <a:pt x="2780" y="0"/>
                    <a:pt x="2780" y="0"/>
                  </a:cubicBezTo>
                  <a:cubicBezTo>
                    <a:pt x="2793" y="472"/>
                    <a:pt x="2793" y="472"/>
                    <a:pt x="2793" y="472"/>
                  </a:cubicBezTo>
                  <a:cubicBezTo>
                    <a:pt x="2844" y="2152"/>
                    <a:pt x="3125" y="3732"/>
                    <a:pt x="3630" y="5172"/>
                  </a:cubicBezTo>
                </a:path>
              </a:pathLst>
            </a:custGeom>
            <a:noFill/>
            <a:ln w="25400" cap="flat">
              <a:solidFill>
                <a:schemeClr val="bg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1800"/>
            </a:p>
          </p:txBody>
        </p:sp>
        <p:sp>
          <p:nvSpPr>
            <p:cNvPr id="20" name="Freeform 26"/>
            <p:cNvSpPr>
              <a:spLocks/>
            </p:cNvSpPr>
            <p:nvPr userDrawn="1"/>
          </p:nvSpPr>
          <p:spPr bwMode="auto">
            <a:xfrm>
              <a:off x="2514600" y="-318452"/>
              <a:ext cx="2468562" cy="4927600"/>
            </a:xfrm>
            <a:custGeom>
              <a:avLst/>
              <a:gdLst>
                <a:gd name="T0" fmla="*/ 0 w 3866"/>
                <a:gd name="T1" fmla="*/ 2557 h 7718"/>
                <a:gd name="T2" fmla="*/ 165 w 3866"/>
                <a:gd name="T3" fmla="*/ 3104 h 7718"/>
                <a:gd name="T4" fmla="*/ 1144 w 3866"/>
                <a:gd name="T5" fmla="*/ 1435 h 7718"/>
                <a:gd name="T6" fmla="*/ 1149 w 3866"/>
                <a:gd name="T7" fmla="*/ 1429 h 7718"/>
                <a:gd name="T8" fmla="*/ 1152 w 3866"/>
                <a:gd name="T9" fmla="*/ 1426 h 7718"/>
                <a:gd name="T10" fmla="*/ 1407 w 3866"/>
                <a:gd name="T11" fmla="*/ 1149 h 7718"/>
                <a:gd name="T12" fmla="*/ 1443 w 3866"/>
                <a:gd name="T13" fmla="*/ 734 h 7718"/>
                <a:gd name="T14" fmla="*/ 1555 w 3866"/>
                <a:gd name="T15" fmla="*/ 0 h 7718"/>
                <a:gd name="T16" fmla="*/ 1537 w 3866"/>
                <a:gd name="T17" fmla="*/ 19 h 7718"/>
                <a:gd name="T18" fmla="*/ 0 w 3866"/>
                <a:gd name="T19" fmla="*/ 2557 h 77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66" h="7718">
                  <a:moveTo>
                    <a:pt x="0" y="6357"/>
                  </a:moveTo>
                  <a:cubicBezTo>
                    <a:pt x="114" y="6830"/>
                    <a:pt x="253" y="7285"/>
                    <a:pt x="410" y="7718"/>
                  </a:cubicBezTo>
                  <a:cubicBezTo>
                    <a:pt x="1015" y="6242"/>
                    <a:pt x="1831" y="4848"/>
                    <a:pt x="2845" y="3567"/>
                  </a:cubicBezTo>
                  <a:cubicBezTo>
                    <a:pt x="2845" y="3567"/>
                    <a:pt x="2853" y="3557"/>
                    <a:pt x="2856" y="3553"/>
                  </a:cubicBezTo>
                  <a:cubicBezTo>
                    <a:pt x="2864" y="3545"/>
                    <a:pt x="2864" y="3545"/>
                    <a:pt x="2864" y="3545"/>
                  </a:cubicBezTo>
                  <a:cubicBezTo>
                    <a:pt x="3063" y="3312"/>
                    <a:pt x="3276" y="3081"/>
                    <a:pt x="3498" y="2856"/>
                  </a:cubicBezTo>
                  <a:cubicBezTo>
                    <a:pt x="3520" y="2510"/>
                    <a:pt x="3548" y="2164"/>
                    <a:pt x="3588" y="1825"/>
                  </a:cubicBezTo>
                  <a:cubicBezTo>
                    <a:pt x="3654" y="1232"/>
                    <a:pt x="3748" y="620"/>
                    <a:pt x="3866" y="0"/>
                  </a:cubicBezTo>
                  <a:cubicBezTo>
                    <a:pt x="3853" y="15"/>
                    <a:pt x="3837" y="31"/>
                    <a:pt x="3822" y="46"/>
                  </a:cubicBezTo>
                  <a:cubicBezTo>
                    <a:pt x="2180" y="1967"/>
                    <a:pt x="895" y="4091"/>
                    <a:pt x="0" y="6357"/>
                  </a:cubicBezTo>
                  <a:close/>
                </a:path>
              </a:pathLst>
            </a:custGeom>
            <a:noFill/>
            <a:ln w="25400" cap="flat">
              <a:solidFill>
                <a:schemeClr val="bg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1800"/>
            </a:p>
          </p:txBody>
        </p:sp>
        <p:sp>
          <p:nvSpPr>
            <p:cNvPr id="21" name="Freeform 27"/>
            <p:cNvSpPr>
              <a:spLocks/>
            </p:cNvSpPr>
            <p:nvPr userDrawn="1"/>
          </p:nvSpPr>
          <p:spPr bwMode="auto">
            <a:xfrm>
              <a:off x="1916113" y="5325111"/>
              <a:ext cx="244475" cy="357188"/>
            </a:xfrm>
            <a:custGeom>
              <a:avLst/>
              <a:gdLst>
                <a:gd name="T0" fmla="*/ 0 w 383"/>
                <a:gd name="T1" fmla="*/ 225 h 559"/>
                <a:gd name="T2" fmla="*/ 53 w 383"/>
                <a:gd name="T3" fmla="*/ 0 h 559"/>
                <a:gd name="T4" fmla="*/ 154 w 383"/>
                <a:gd name="T5" fmla="*/ 225 h 559"/>
                <a:gd name="T6" fmla="*/ 0 60000 65536"/>
                <a:gd name="T7" fmla="*/ 0 60000 65536"/>
                <a:gd name="T8" fmla="*/ 0 60000 65536"/>
              </a:gdLst>
              <a:ahLst/>
              <a:cxnLst>
                <a:cxn ang="T6">
                  <a:pos x="T0" y="T1"/>
                </a:cxn>
                <a:cxn ang="T7">
                  <a:pos x="T2" y="T3"/>
                </a:cxn>
                <a:cxn ang="T8">
                  <a:pos x="T4" y="T5"/>
                </a:cxn>
              </a:cxnLst>
              <a:rect l="0" t="0" r="r" b="b"/>
              <a:pathLst>
                <a:path w="383" h="559">
                  <a:moveTo>
                    <a:pt x="0" y="559"/>
                  </a:moveTo>
                  <a:cubicBezTo>
                    <a:pt x="42" y="373"/>
                    <a:pt x="86" y="186"/>
                    <a:pt x="133" y="0"/>
                  </a:cubicBezTo>
                  <a:cubicBezTo>
                    <a:pt x="213" y="189"/>
                    <a:pt x="296" y="375"/>
                    <a:pt x="383" y="559"/>
                  </a:cubicBezTo>
                </a:path>
              </a:pathLst>
            </a:custGeom>
            <a:noFill/>
            <a:ln w="25400" cap="flat">
              <a:solidFill>
                <a:schemeClr val="bg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1800"/>
            </a:p>
          </p:txBody>
        </p:sp>
        <p:sp>
          <p:nvSpPr>
            <p:cNvPr id="22" name="Freeform 28"/>
            <p:cNvSpPr>
              <a:spLocks/>
            </p:cNvSpPr>
            <p:nvPr userDrawn="1"/>
          </p:nvSpPr>
          <p:spPr bwMode="auto">
            <a:xfrm>
              <a:off x="5835650" y="-743902"/>
              <a:ext cx="2678112" cy="1317625"/>
            </a:xfrm>
            <a:custGeom>
              <a:avLst/>
              <a:gdLst>
                <a:gd name="T0" fmla="*/ 155 w 4196"/>
                <a:gd name="T1" fmla="*/ 0 h 2062"/>
                <a:gd name="T2" fmla="*/ 0 w 4196"/>
                <a:gd name="T3" fmla="*/ 830 h 2062"/>
                <a:gd name="T4" fmla="*/ 1683 w 4196"/>
                <a:gd name="T5" fmla="*/ 9 h 2062"/>
                <a:gd name="T6" fmla="*/ 1687 w 4196"/>
                <a:gd name="T7" fmla="*/ 0 h 20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96" h="2062">
                  <a:moveTo>
                    <a:pt x="385" y="0"/>
                  </a:moveTo>
                  <a:cubicBezTo>
                    <a:pt x="223" y="702"/>
                    <a:pt x="95" y="1391"/>
                    <a:pt x="0" y="2062"/>
                  </a:cubicBezTo>
                  <a:cubicBezTo>
                    <a:pt x="1254" y="1157"/>
                    <a:pt x="2660" y="473"/>
                    <a:pt x="4186" y="23"/>
                  </a:cubicBezTo>
                  <a:cubicBezTo>
                    <a:pt x="4190" y="16"/>
                    <a:pt x="4193" y="8"/>
                    <a:pt x="4196" y="0"/>
                  </a:cubicBezTo>
                </a:path>
              </a:pathLst>
            </a:custGeom>
            <a:noFill/>
            <a:ln w="25400" cap="flat">
              <a:solidFill>
                <a:schemeClr val="bg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1800"/>
            </a:p>
          </p:txBody>
        </p:sp>
        <p:sp>
          <p:nvSpPr>
            <p:cNvPr id="23" name="Freeform 29"/>
            <p:cNvSpPr>
              <a:spLocks/>
            </p:cNvSpPr>
            <p:nvPr userDrawn="1"/>
          </p:nvSpPr>
          <p:spPr bwMode="auto">
            <a:xfrm>
              <a:off x="7964488" y="102236"/>
              <a:ext cx="1017587" cy="4886325"/>
            </a:xfrm>
            <a:custGeom>
              <a:avLst/>
              <a:gdLst>
                <a:gd name="T0" fmla="*/ 641 w 1595"/>
                <a:gd name="T1" fmla="*/ 0 h 7653"/>
                <a:gd name="T2" fmla="*/ 99 w 1595"/>
                <a:gd name="T3" fmla="*/ 2043 h 7653"/>
                <a:gd name="T4" fmla="*/ 4 w 1595"/>
                <a:gd name="T5" fmla="*/ 2964 h 7653"/>
                <a:gd name="T6" fmla="*/ 0 w 1595"/>
                <a:gd name="T7" fmla="*/ 3037 h 7653"/>
                <a:gd name="T8" fmla="*/ 173 w 1595"/>
                <a:gd name="T9" fmla="*/ 3032 h 7653"/>
                <a:gd name="T10" fmla="*/ 641 w 1595"/>
                <a:gd name="T11" fmla="*/ 3078 h 76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95" h="7653">
                  <a:moveTo>
                    <a:pt x="1595" y="0"/>
                  </a:moveTo>
                  <a:cubicBezTo>
                    <a:pt x="960" y="1682"/>
                    <a:pt x="506" y="3390"/>
                    <a:pt x="246" y="5079"/>
                  </a:cubicBezTo>
                  <a:cubicBezTo>
                    <a:pt x="128" y="5841"/>
                    <a:pt x="49" y="6612"/>
                    <a:pt x="9" y="7370"/>
                  </a:cubicBezTo>
                  <a:cubicBezTo>
                    <a:pt x="0" y="7550"/>
                    <a:pt x="0" y="7550"/>
                    <a:pt x="0" y="7550"/>
                  </a:cubicBezTo>
                  <a:cubicBezTo>
                    <a:pt x="431" y="7539"/>
                    <a:pt x="431" y="7539"/>
                    <a:pt x="431" y="7539"/>
                  </a:cubicBezTo>
                  <a:cubicBezTo>
                    <a:pt x="821" y="7539"/>
                    <a:pt x="1211" y="7577"/>
                    <a:pt x="1595" y="7653"/>
                  </a:cubicBezTo>
                </a:path>
              </a:pathLst>
            </a:custGeom>
            <a:noFill/>
            <a:ln w="25400" cap="flat">
              <a:solidFill>
                <a:schemeClr val="bg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1800"/>
            </a:p>
          </p:txBody>
        </p:sp>
      </p:grpSp>
      <p:sp>
        <p:nvSpPr>
          <p:cNvPr id="24" name="Picture Placeholder 9"/>
          <p:cNvSpPr>
            <a:spLocks noGrp="1"/>
          </p:cNvSpPr>
          <p:nvPr userDrawn="1">
            <p:ph type="pic" sz="quarter" idx="13"/>
          </p:nvPr>
        </p:nvSpPr>
        <p:spPr>
          <a:xfrm>
            <a:off x="6364985" y="835149"/>
            <a:ext cx="2125871" cy="3960196"/>
          </a:xfrm>
          <a:custGeom>
            <a:avLst/>
            <a:gdLst>
              <a:gd name="connsiteX0" fmla="*/ 0 w 4071937"/>
              <a:gd name="connsiteY0" fmla="*/ 0 h 6215063"/>
              <a:gd name="connsiteX1" fmla="*/ 4071937 w 4071937"/>
              <a:gd name="connsiteY1" fmla="*/ 0 h 6215063"/>
              <a:gd name="connsiteX2" fmla="*/ 4071937 w 4071937"/>
              <a:gd name="connsiteY2" fmla="*/ 6215063 h 6215063"/>
              <a:gd name="connsiteX3" fmla="*/ 0 w 4071937"/>
              <a:gd name="connsiteY3" fmla="*/ 6215063 h 6215063"/>
              <a:gd name="connsiteX4" fmla="*/ 0 w 4071937"/>
              <a:gd name="connsiteY4" fmla="*/ 0 h 6215063"/>
              <a:gd name="connsiteX0" fmla="*/ 714348 w 4071937"/>
              <a:gd name="connsiteY0" fmla="*/ 2071678 h 6215063"/>
              <a:gd name="connsiteX1" fmla="*/ 4071937 w 4071937"/>
              <a:gd name="connsiteY1" fmla="*/ 0 h 6215063"/>
              <a:gd name="connsiteX2" fmla="*/ 4071937 w 4071937"/>
              <a:gd name="connsiteY2" fmla="*/ 6215063 h 6215063"/>
              <a:gd name="connsiteX3" fmla="*/ 0 w 4071937"/>
              <a:gd name="connsiteY3" fmla="*/ 6215063 h 6215063"/>
              <a:gd name="connsiteX4" fmla="*/ 714348 w 4071937"/>
              <a:gd name="connsiteY4" fmla="*/ 2071678 h 6215063"/>
              <a:gd name="connsiteX0" fmla="*/ 714348 w 4071937"/>
              <a:gd name="connsiteY0" fmla="*/ 2071678 h 6215063"/>
              <a:gd name="connsiteX1" fmla="*/ 4071937 w 4071937"/>
              <a:gd name="connsiteY1" fmla="*/ 0 h 6215063"/>
              <a:gd name="connsiteX2" fmla="*/ 4059128 w 4071937"/>
              <a:gd name="connsiteY2" fmla="*/ 5398 h 6215063"/>
              <a:gd name="connsiteX3" fmla="*/ 4071937 w 4071937"/>
              <a:gd name="connsiteY3" fmla="*/ 6215063 h 6215063"/>
              <a:gd name="connsiteX4" fmla="*/ 0 w 4071937"/>
              <a:gd name="connsiteY4" fmla="*/ 6215063 h 6215063"/>
              <a:gd name="connsiteX5" fmla="*/ 714348 w 4071937"/>
              <a:gd name="connsiteY5" fmla="*/ 2071678 h 6215063"/>
              <a:gd name="connsiteX0" fmla="*/ 714348 w 4071937"/>
              <a:gd name="connsiteY0" fmla="*/ 2071678 h 6215063"/>
              <a:gd name="connsiteX1" fmla="*/ 4071937 w 4071937"/>
              <a:gd name="connsiteY1" fmla="*/ 0 h 6215063"/>
              <a:gd name="connsiteX2" fmla="*/ 4059128 w 4071937"/>
              <a:gd name="connsiteY2" fmla="*/ 5398 h 6215063"/>
              <a:gd name="connsiteX3" fmla="*/ 2928897 w 4071937"/>
              <a:gd name="connsiteY3" fmla="*/ 5429221 h 6215063"/>
              <a:gd name="connsiteX4" fmla="*/ 0 w 4071937"/>
              <a:gd name="connsiteY4" fmla="*/ 6215063 h 6215063"/>
              <a:gd name="connsiteX5" fmla="*/ 714348 w 4071937"/>
              <a:gd name="connsiteY5" fmla="*/ 2071678 h 6215063"/>
              <a:gd name="connsiteX0" fmla="*/ 0 w 3357589"/>
              <a:gd name="connsiteY0" fmla="*/ 2071678 h 6215063"/>
              <a:gd name="connsiteX1" fmla="*/ 3357589 w 3357589"/>
              <a:gd name="connsiteY1" fmla="*/ 0 h 6215063"/>
              <a:gd name="connsiteX2" fmla="*/ 3344780 w 3357589"/>
              <a:gd name="connsiteY2" fmla="*/ 5398 h 6215063"/>
              <a:gd name="connsiteX3" fmla="*/ 2214549 w 3357589"/>
              <a:gd name="connsiteY3" fmla="*/ 5429221 h 6215063"/>
              <a:gd name="connsiteX4" fmla="*/ 571504 w 3357589"/>
              <a:gd name="connsiteY4" fmla="*/ 6215063 h 6215063"/>
              <a:gd name="connsiteX5" fmla="*/ 0 w 3357589"/>
              <a:gd name="connsiteY5" fmla="*/ 2071678 h 6215063"/>
              <a:gd name="connsiteX0" fmla="*/ 0 w 3357589"/>
              <a:gd name="connsiteY0" fmla="*/ 2071678 h 6215063"/>
              <a:gd name="connsiteX1" fmla="*/ 3357589 w 3357589"/>
              <a:gd name="connsiteY1" fmla="*/ 0 h 6215063"/>
              <a:gd name="connsiteX2" fmla="*/ 3344780 w 3357589"/>
              <a:gd name="connsiteY2" fmla="*/ 5398 h 6215063"/>
              <a:gd name="connsiteX3" fmla="*/ 2214549 w 3357589"/>
              <a:gd name="connsiteY3" fmla="*/ 5429221 h 6215063"/>
              <a:gd name="connsiteX4" fmla="*/ 571504 w 3357589"/>
              <a:gd name="connsiteY4" fmla="*/ 6215063 h 6215063"/>
              <a:gd name="connsiteX5" fmla="*/ 0 w 3357589"/>
              <a:gd name="connsiteY5" fmla="*/ 2071678 h 6215063"/>
              <a:gd name="connsiteX0" fmla="*/ 0 w 3357589"/>
              <a:gd name="connsiteY0" fmla="*/ 2071678 h 6215063"/>
              <a:gd name="connsiteX1" fmla="*/ 3357589 w 3357589"/>
              <a:gd name="connsiteY1" fmla="*/ 0 h 6215063"/>
              <a:gd name="connsiteX2" fmla="*/ 3344780 w 3357589"/>
              <a:gd name="connsiteY2" fmla="*/ 5398 h 6215063"/>
              <a:gd name="connsiteX3" fmla="*/ 2214549 w 3357589"/>
              <a:gd name="connsiteY3" fmla="*/ 5429221 h 6215063"/>
              <a:gd name="connsiteX4" fmla="*/ 571504 w 3357589"/>
              <a:gd name="connsiteY4" fmla="*/ 6215063 h 6215063"/>
              <a:gd name="connsiteX5" fmla="*/ 0 w 3357589"/>
              <a:gd name="connsiteY5" fmla="*/ 2071678 h 6215063"/>
              <a:gd name="connsiteX0" fmla="*/ 0 w 3357589"/>
              <a:gd name="connsiteY0" fmla="*/ 2071678 h 5891213"/>
              <a:gd name="connsiteX1" fmla="*/ 3357589 w 3357589"/>
              <a:gd name="connsiteY1" fmla="*/ 0 h 5891213"/>
              <a:gd name="connsiteX2" fmla="*/ 3344780 w 3357589"/>
              <a:gd name="connsiteY2" fmla="*/ 5398 h 5891213"/>
              <a:gd name="connsiteX3" fmla="*/ 2214549 w 3357589"/>
              <a:gd name="connsiteY3" fmla="*/ 5429221 h 5891213"/>
              <a:gd name="connsiteX4" fmla="*/ 704854 w 3357589"/>
              <a:gd name="connsiteY4" fmla="*/ 5891213 h 5891213"/>
              <a:gd name="connsiteX5" fmla="*/ 0 w 3357589"/>
              <a:gd name="connsiteY5" fmla="*/ 2071678 h 5891213"/>
              <a:gd name="connsiteX0" fmla="*/ 442507 w 3800096"/>
              <a:gd name="connsiteY0" fmla="*/ 2071678 h 6616950"/>
              <a:gd name="connsiteX1" fmla="*/ 3800096 w 3800096"/>
              <a:gd name="connsiteY1" fmla="*/ 0 h 6616950"/>
              <a:gd name="connsiteX2" fmla="*/ 3787287 w 3800096"/>
              <a:gd name="connsiteY2" fmla="*/ 5398 h 6616950"/>
              <a:gd name="connsiteX3" fmla="*/ 2657056 w 3800096"/>
              <a:gd name="connsiteY3" fmla="*/ 5429221 h 6616950"/>
              <a:gd name="connsiteX4" fmla="*/ 1147361 w 3800096"/>
              <a:gd name="connsiteY4" fmla="*/ 5891213 h 6616950"/>
              <a:gd name="connsiteX5" fmla="*/ 1067232 w 3800096"/>
              <a:gd name="connsiteY5" fmla="*/ 5980361 h 6616950"/>
              <a:gd name="connsiteX6" fmla="*/ 442507 w 3800096"/>
              <a:gd name="connsiteY6" fmla="*/ 2071678 h 6616950"/>
              <a:gd name="connsiteX0" fmla="*/ 442123 w 3799712"/>
              <a:gd name="connsiteY0" fmla="*/ 2071678 h 5891213"/>
              <a:gd name="connsiteX1" fmla="*/ 3799712 w 3799712"/>
              <a:gd name="connsiteY1" fmla="*/ 0 h 5891213"/>
              <a:gd name="connsiteX2" fmla="*/ 3786903 w 3799712"/>
              <a:gd name="connsiteY2" fmla="*/ 5398 h 5891213"/>
              <a:gd name="connsiteX3" fmla="*/ 2656672 w 3799712"/>
              <a:gd name="connsiteY3" fmla="*/ 5429221 h 5891213"/>
              <a:gd name="connsiteX4" fmla="*/ 1146977 w 3799712"/>
              <a:gd name="connsiteY4" fmla="*/ 5891213 h 5891213"/>
              <a:gd name="connsiteX5" fmla="*/ 442123 w 3799712"/>
              <a:gd name="connsiteY5" fmla="*/ 2071678 h 5891213"/>
              <a:gd name="connsiteX0" fmla="*/ 442123 w 3799712"/>
              <a:gd name="connsiteY0" fmla="*/ 2071678 h 6139269"/>
              <a:gd name="connsiteX1" fmla="*/ 3799712 w 3799712"/>
              <a:gd name="connsiteY1" fmla="*/ 0 h 6139269"/>
              <a:gd name="connsiteX2" fmla="*/ 3786903 w 3799712"/>
              <a:gd name="connsiteY2" fmla="*/ 5398 h 6139269"/>
              <a:gd name="connsiteX3" fmla="*/ 2656672 w 3799712"/>
              <a:gd name="connsiteY3" fmla="*/ 5429221 h 6139269"/>
              <a:gd name="connsiteX4" fmla="*/ 1064292 w 3799712"/>
              <a:gd name="connsiteY4" fmla="*/ 6139269 h 6139269"/>
              <a:gd name="connsiteX5" fmla="*/ 442123 w 3799712"/>
              <a:gd name="connsiteY5" fmla="*/ 2071678 h 6139269"/>
              <a:gd name="connsiteX0" fmla="*/ 442123 w 3799712"/>
              <a:gd name="connsiteY0" fmla="*/ 2071678 h 6139269"/>
              <a:gd name="connsiteX1" fmla="*/ 3799712 w 3799712"/>
              <a:gd name="connsiteY1" fmla="*/ 0 h 6139269"/>
              <a:gd name="connsiteX2" fmla="*/ 3786903 w 3799712"/>
              <a:gd name="connsiteY2" fmla="*/ 5398 h 6139269"/>
              <a:gd name="connsiteX3" fmla="*/ 2656672 w 3799712"/>
              <a:gd name="connsiteY3" fmla="*/ 5429221 h 6139269"/>
              <a:gd name="connsiteX4" fmla="*/ 2832418 w 3799712"/>
              <a:gd name="connsiteY4" fmla="*/ 5649621 h 6139269"/>
              <a:gd name="connsiteX5" fmla="*/ 1064292 w 3799712"/>
              <a:gd name="connsiteY5" fmla="*/ 6139269 h 6139269"/>
              <a:gd name="connsiteX6" fmla="*/ 442123 w 3799712"/>
              <a:gd name="connsiteY6" fmla="*/ 2071678 h 6139269"/>
              <a:gd name="connsiteX0" fmla="*/ 442123 w 3799712"/>
              <a:gd name="connsiteY0" fmla="*/ 2071678 h 6139269"/>
              <a:gd name="connsiteX1" fmla="*/ 3799712 w 3799712"/>
              <a:gd name="connsiteY1" fmla="*/ 0 h 6139269"/>
              <a:gd name="connsiteX2" fmla="*/ 3786903 w 3799712"/>
              <a:gd name="connsiteY2" fmla="*/ 5398 h 6139269"/>
              <a:gd name="connsiteX3" fmla="*/ 2656672 w 3799712"/>
              <a:gd name="connsiteY3" fmla="*/ 5429221 h 6139269"/>
              <a:gd name="connsiteX4" fmla="*/ 1064292 w 3799712"/>
              <a:gd name="connsiteY4" fmla="*/ 6139269 h 6139269"/>
              <a:gd name="connsiteX5" fmla="*/ 442123 w 3799712"/>
              <a:gd name="connsiteY5" fmla="*/ 2071678 h 6139269"/>
              <a:gd name="connsiteX0" fmla="*/ 442123 w 3799712"/>
              <a:gd name="connsiteY0" fmla="*/ 2071678 h 6139269"/>
              <a:gd name="connsiteX1" fmla="*/ 3799712 w 3799712"/>
              <a:gd name="connsiteY1" fmla="*/ 0 h 6139269"/>
              <a:gd name="connsiteX2" fmla="*/ 3786903 w 3799712"/>
              <a:gd name="connsiteY2" fmla="*/ 5398 h 6139269"/>
              <a:gd name="connsiteX3" fmla="*/ 2656672 w 3799712"/>
              <a:gd name="connsiteY3" fmla="*/ 5429221 h 6139269"/>
              <a:gd name="connsiteX4" fmla="*/ 2827554 w 3799712"/>
              <a:gd name="connsiteY4" fmla="*/ 5810127 h 6139269"/>
              <a:gd name="connsiteX5" fmla="*/ 1064292 w 3799712"/>
              <a:gd name="connsiteY5" fmla="*/ 6139269 h 6139269"/>
              <a:gd name="connsiteX6" fmla="*/ 442123 w 3799712"/>
              <a:gd name="connsiteY6" fmla="*/ 2071678 h 6139269"/>
              <a:gd name="connsiteX0" fmla="*/ 442123 w 3799712"/>
              <a:gd name="connsiteY0" fmla="*/ 2071678 h 6139269"/>
              <a:gd name="connsiteX1" fmla="*/ 3799712 w 3799712"/>
              <a:gd name="connsiteY1" fmla="*/ 0 h 6139269"/>
              <a:gd name="connsiteX2" fmla="*/ 3786903 w 3799712"/>
              <a:gd name="connsiteY2" fmla="*/ 5398 h 6139269"/>
              <a:gd name="connsiteX3" fmla="*/ 2827554 w 3799712"/>
              <a:gd name="connsiteY3" fmla="*/ 5810127 h 6139269"/>
              <a:gd name="connsiteX4" fmla="*/ 1064292 w 3799712"/>
              <a:gd name="connsiteY4" fmla="*/ 6139269 h 6139269"/>
              <a:gd name="connsiteX5" fmla="*/ 442123 w 3799712"/>
              <a:gd name="connsiteY5" fmla="*/ 2071678 h 6139269"/>
              <a:gd name="connsiteX0" fmla="*/ 442123 w 3799712"/>
              <a:gd name="connsiteY0" fmla="*/ 2071678 h 6139269"/>
              <a:gd name="connsiteX1" fmla="*/ 3799712 w 3799712"/>
              <a:gd name="connsiteY1" fmla="*/ 0 h 6139269"/>
              <a:gd name="connsiteX2" fmla="*/ 3786903 w 3799712"/>
              <a:gd name="connsiteY2" fmla="*/ 5398 h 6139269"/>
              <a:gd name="connsiteX3" fmla="*/ 2827554 w 3799712"/>
              <a:gd name="connsiteY3" fmla="*/ 5810127 h 6139269"/>
              <a:gd name="connsiteX4" fmla="*/ 2676775 w 3799712"/>
              <a:gd name="connsiteY4" fmla="*/ 5455068 h 6139269"/>
              <a:gd name="connsiteX5" fmla="*/ 1064292 w 3799712"/>
              <a:gd name="connsiteY5" fmla="*/ 6139269 h 6139269"/>
              <a:gd name="connsiteX6" fmla="*/ 442123 w 3799712"/>
              <a:gd name="connsiteY6" fmla="*/ 2071678 h 6139269"/>
              <a:gd name="connsiteX0" fmla="*/ 442123 w 3799712"/>
              <a:gd name="connsiteY0" fmla="*/ 2071678 h 6139269"/>
              <a:gd name="connsiteX1" fmla="*/ 3799712 w 3799712"/>
              <a:gd name="connsiteY1" fmla="*/ 0 h 6139269"/>
              <a:gd name="connsiteX2" fmla="*/ 3786903 w 3799712"/>
              <a:gd name="connsiteY2" fmla="*/ 5398 h 6139269"/>
              <a:gd name="connsiteX3" fmla="*/ 2676775 w 3799712"/>
              <a:gd name="connsiteY3" fmla="*/ 5455068 h 6139269"/>
              <a:gd name="connsiteX4" fmla="*/ 1064292 w 3799712"/>
              <a:gd name="connsiteY4" fmla="*/ 6139269 h 6139269"/>
              <a:gd name="connsiteX5" fmla="*/ 442123 w 3799712"/>
              <a:gd name="connsiteY5" fmla="*/ 2071678 h 6139269"/>
              <a:gd name="connsiteX0" fmla="*/ 442123 w 3799712"/>
              <a:gd name="connsiteY0" fmla="*/ 2071678 h 6139269"/>
              <a:gd name="connsiteX1" fmla="*/ 3799712 w 3799712"/>
              <a:gd name="connsiteY1" fmla="*/ 0 h 6139269"/>
              <a:gd name="connsiteX2" fmla="*/ 3786903 w 3799712"/>
              <a:gd name="connsiteY2" fmla="*/ 5398 h 6139269"/>
              <a:gd name="connsiteX3" fmla="*/ 2676775 w 3799712"/>
              <a:gd name="connsiteY3" fmla="*/ 5455068 h 6139269"/>
              <a:gd name="connsiteX4" fmla="*/ 1064292 w 3799712"/>
              <a:gd name="connsiteY4" fmla="*/ 6139269 h 6139269"/>
              <a:gd name="connsiteX5" fmla="*/ 442123 w 3799712"/>
              <a:gd name="connsiteY5" fmla="*/ 2071678 h 6139269"/>
              <a:gd name="connsiteX0" fmla="*/ 442123 w 3799712"/>
              <a:gd name="connsiteY0" fmla="*/ 2071678 h 6139269"/>
              <a:gd name="connsiteX1" fmla="*/ 3799712 w 3799712"/>
              <a:gd name="connsiteY1" fmla="*/ 0 h 6139269"/>
              <a:gd name="connsiteX2" fmla="*/ 3786903 w 3799712"/>
              <a:gd name="connsiteY2" fmla="*/ 5398 h 6139269"/>
              <a:gd name="connsiteX3" fmla="*/ 2676775 w 3799712"/>
              <a:gd name="connsiteY3" fmla="*/ 5455068 h 6139269"/>
              <a:gd name="connsiteX4" fmla="*/ 1064292 w 3799712"/>
              <a:gd name="connsiteY4" fmla="*/ 6139269 h 6139269"/>
              <a:gd name="connsiteX5" fmla="*/ 442123 w 3799712"/>
              <a:gd name="connsiteY5" fmla="*/ 2071678 h 6139269"/>
              <a:gd name="connsiteX0" fmla="*/ 442123 w 3799712"/>
              <a:gd name="connsiteY0" fmla="*/ 2071678 h 6139269"/>
              <a:gd name="connsiteX1" fmla="*/ 3799712 w 3799712"/>
              <a:gd name="connsiteY1" fmla="*/ 0 h 6139269"/>
              <a:gd name="connsiteX2" fmla="*/ 3786903 w 3799712"/>
              <a:gd name="connsiteY2" fmla="*/ 5398 h 6139269"/>
              <a:gd name="connsiteX3" fmla="*/ 2676775 w 3799712"/>
              <a:gd name="connsiteY3" fmla="*/ 5455068 h 6139269"/>
              <a:gd name="connsiteX4" fmla="*/ 1064292 w 3799712"/>
              <a:gd name="connsiteY4" fmla="*/ 6139269 h 6139269"/>
              <a:gd name="connsiteX5" fmla="*/ 442123 w 3799712"/>
              <a:gd name="connsiteY5" fmla="*/ 2071678 h 6139269"/>
              <a:gd name="connsiteX0" fmla="*/ 442123 w 3799712"/>
              <a:gd name="connsiteY0" fmla="*/ 2071678 h 6139269"/>
              <a:gd name="connsiteX1" fmla="*/ 3799712 w 3799712"/>
              <a:gd name="connsiteY1" fmla="*/ 0 h 6139269"/>
              <a:gd name="connsiteX2" fmla="*/ 3655579 w 3799712"/>
              <a:gd name="connsiteY2" fmla="*/ 151312 h 6139269"/>
              <a:gd name="connsiteX3" fmla="*/ 2676775 w 3799712"/>
              <a:gd name="connsiteY3" fmla="*/ 5455068 h 6139269"/>
              <a:gd name="connsiteX4" fmla="*/ 1064292 w 3799712"/>
              <a:gd name="connsiteY4" fmla="*/ 6139269 h 6139269"/>
              <a:gd name="connsiteX5" fmla="*/ 442123 w 3799712"/>
              <a:gd name="connsiteY5" fmla="*/ 2071678 h 6139269"/>
              <a:gd name="connsiteX0" fmla="*/ 442123 w 3655579"/>
              <a:gd name="connsiteY0" fmla="*/ 2484264 h 6551855"/>
              <a:gd name="connsiteX1" fmla="*/ 3655579 w 3655579"/>
              <a:gd name="connsiteY1" fmla="*/ 563898 h 6551855"/>
              <a:gd name="connsiteX2" fmla="*/ 2676775 w 3655579"/>
              <a:gd name="connsiteY2" fmla="*/ 5867654 h 6551855"/>
              <a:gd name="connsiteX3" fmla="*/ 1064292 w 3655579"/>
              <a:gd name="connsiteY3" fmla="*/ 6551855 h 6551855"/>
              <a:gd name="connsiteX4" fmla="*/ 442123 w 3655579"/>
              <a:gd name="connsiteY4" fmla="*/ 2484264 h 6551855"/>
              <a:gd name="connsiteX0" fmla="*/ 442123 w 3757719"/>
              <a:gd name="connsiteY0" fmla="*/ 2562086 h 6629677"/>
              <a:gd name="connsiteX1" fmla="*/ 3757719 w 3757719"/>
              <a:gd name="connsiteY1" fmla="*/ 563898 h 6629677"/>
              <a:gd name="connsiteX2" fmla="*/ 2676775 w 3757719"/>
              <a:gd name="connsiteY2" fmla="*/ 5945476 h 6629677"/>
              <a:gd name="connsiteX3" fmla="*/ 1064292 w 3757719"/>
              <a:gd name="connsiteY3" fmla="*/ 6629677 h 6629677"/>
              <a:gd name="connsiteX4" fmla="*/ 442123 w 3757719"/>
              <a:gd name="connsiteY4" fmla="*/ 2562086 h 6629677"/>
              <a:gd name="connsiteX0" fmla="*/ 442123 w 3757719"/>
              <a:gd name="connsiteY0" fmla="*/ 2562086 h 6629677"/>
              <a:gd name="connsiteX1" fmla="*/ 3757719 w 3757719"/>
              <a:gd name="connsiteY1" fmla="*/ 563898 h 6629677"/>
              <a:gd name="connsiteX2" fmla="*/ 2676775 w 3757719"/>
              <a:gd name="connsiteY2" fmla="*/ 5945476 h 6629677"/>
              <a:gd name="connsiteX3" fmla="*/ 1064292 w 3757719"/>
              <a:gd name="connsiteY3" fmla="*/ 6629677 h 6629677"/>
              <a:gd name="connsiteX4" fmla="*/ 442123 w 3757719"/>
              <a:gd name="connsiteY4" fmla="*/ 2562086 h 6629677"/>
              <a:gd name="connsiteX0" fmla="*/ 442123 w 3757719"/>
              <a:gd name="connsiteY0" fmla="*/ 1998188 h 6065779"/>
              <a:gd name="connsiteX1" fmla="*/ 3757719 w 3757719"/>
              <a:gd name="connsiteY1" fmla="*/ 0 h 6065779"/>
              <a:gd name="connsiteX2" fmla="*/ 2676775 w 3757719"/>
              <a:gd name="connsiteY2" fmla="*/ 5381578 h 6065779"/>
              <a:gd name="connsiteX3" fmla="*/ 1064292 w 3757719"/>
              <a:gd name="connsiteY3" fmla="*/ 6065779 h 6065779"/>
              <a:gd name="connsiteX4" fmla="*/ 442123 w 3757719"/>
              <a:gd name="connsiteY4" fmla="*/ 1998188 h 6065779"/>
              <a:gd name="connsiteX0" fmla="*/ 442123 w 3757719"/>
              <a:gd name="connsiteY0" fmla="*/ 1998188 h 6065779"/>
              <a:gd name="connsiteX1" fmla="*/ 3757719 w 3757719"/>
              <a:gd name="connsiteY1" fmla="*/ 0 h 6065779"/>
              <a:gd name="connsiteX2" fmla="*/ 2676775 w 3757719"/>
              <a:gd name="connsiteY2" fmla="*/ 5381578 h 6065779"/>
              <a:gd name="connsiteX3" fmla="*/ 1064292 w 3757719"/>
              <a:gd name="connsiteY3" fmla="*/ 6065779 h 6065779"/>
              <a:gd name="connsiteX4" fmla="*/ 442123 w 3757719"/>
              <a:gd name="connsiteY4" fmla="*/ 1998188 h 6065779"/>
              <a:gd name="connsiteX0" fmla="*/ 442123 w 4188527"/>
              <a:gd name="connsiteY0" fmla="*/ 1998188 h 6065779"/>
              <a:gd name="connsiteX1" fmla="*/ 3757719 w 4188527"/>
              <a:gd name="connsiteY1" fmla="*/ 0 h 6065779"/>
              <a:gd name="connsiteX2" fmla="*/ 2929695 w 4188527"/>
              <a:gd name="connsiteY2" fmla="*/ 3012892 h 6065779"/>
              <a:gd name="connsiteX3" fmla="*/ 2676775 w 4188527"/>
              <a:gd name="connsiteY3" fmla="*/ 5381578 h 6065779"/>
              <a:gd name="connsiteX4" fmla="*/ 1064292 w 4188527"/>
              <a:gd name="connsiteY4" fmla="*/ 6065779 h 6065779"/>
              <a:gd name="connsiteX5" fmla="*/ 442123 w 4188527"/>
              <a:gd name="connsiteY5" fmla="*/ 1998188 h 6065779"/>
              <a:gd name="connsiteX0" fmla="*/ 442123 w 4188527"/>
              <a:gd name="connsiteY0" fmla="*/ 1998188 h 6065779"/>
              <a:gd name="connsiteX1" fmla="*/ 3757719 w 4188527"/>
              <a:gd name="connsiteY1" fmla="*/ 0 h 6065779"/>
              <a:gd name="connsiteX2" fmla="*/ 2929695 w 4188527"/>
              <a:gd name="connsiteY2" fmla="*/ 3012892 h 6065779"/>
              <a:gd name="connsiteX3" fmla="*/ 2676775 w 4188527"/>
              <a:gd name="connsiteY3" fmla="*/ 5381578 h 6065779"/>
              <a:gd name="connsiteX4" fmla="*/ 1064292 w 4188527"/>
              <a:gd name="connsiteY4" fmla="*/ 6065779 h 6065779"/>
              <a:gd name="connsiteX5" fmla="*/ 442123 w 4188527"/>
              <a:gd name="connsiteY5" fmla="*/ 1998188 h 6065779"/>
              <a:gd name="connsiteX0" fmla="*/ 442123 w 3757719"/>
              <a:gd name="connsiteY0" fmla="*/ 1998188 h 6065779"/>
              <a:gd name="connsiteX1" fmla="*/ 3757719 w 3757719"/>
              <a:gd name="connsiteY1" fmla="*/ 0 h 6065779"/>
              <a:gd name="connsiteX2" fmla="*/ 2929695 w 3757719"/>
              <a:gd name="connsiteY2" fmla="*/ 3012892 h 6065779"/>
              <a:gd name="connsiteX3" fmla="*/ 2676775 w 3757719"/>
              <a:gd name="connsiteY3" fmla="*/ 5381578 h 6065779"/>
              <a:gd name="connsiteX4" fmla="*/ 1064292 w 3757719"/>
              <a:gd name="connsiteY4" fmla="*/ 6065779 h 6065779"/>
              <a:gd name="connsiteX5" fmla="*/ 442123 w 3757719"/>
              <a:gd name="connsiteY5" fmla="*/ 1998188 h 6065779"/>
              <a:gd name="connsiteX0" fmla="*/ 442123 w 3757719"/>
              <a:gd name="connsiteY0" fmla="*/ 1998188 h 6065779"/>
              <a:gd name="connsiteX1" fmla="*/ 3757719 w 3757719"/>
              <a:gd name="connsiteY1" fmla="*/ 0 h 6065779"/>
              <a:gd name="connsiteX2" fmla="*/ 2929695 w 3757719"/>
              <a:gd name="connsiteY2" fmla="*/ 3012892 h 6065779"/>
              <a:gd name="connsiteX3" fmla="*/ 2676775 w 3757719"/>
              <a:gd name="connsiteY3" fmla="*/ 5381578 h 6065779"/>
              <a:gd name="connsiteX4" fmla="*/ 1064292 w 3757719"/>
              <a:gd name="connsiteY4" fmla="*/ 6065779 h 6065779"/>
              <a:gd name="connsiteX5" fmla="*/ 442123 w 3757719"/>
              <a:gd name="connsiteY5" fmla="*/ 1998188 h 6065779"/>
              <a:gd name="connsiteX0" fmla="*/ 442123 w 3757719"/>
              <a:gd name="connsiteY0" fmla="*/ 1998188 h 6065779"/>
              <a:gd name="connsiteX1" fmla="*/ 3757719 w 3757719"/>
              <a:gd name="connsiteY1" fmla="*/ 0 h 6065779"/>
              <a:gd name="connsiteX2" fmla="*/ 2929695 w 3757719"/>
              <a:gd name="connsiteY2" fmla="*/ 3012892 h 6065779"/>
              <a:gd name="connsiteX3" fmla="*/ 2676775 w 3757719"/>
              <a:gd name="connsiteY3" fmla="*/ 5381578 h 6065779"/>
              <a:gd name="connsiteX4" fmla="*/ 1064292 w 3757719"/>
              <a:gd name="connsiteY4" fmla="*/ 6065779 h 6065779"/>
              <a:gd name="connsiteX5" fmla="*/ 442123 w 3757719"/>
              <a:gd name="connsiteY5" fmla="*/ 1998188 h 6065779"/>
              <a:gd name="connsiteX0" fmla="*/ 442123 w 3757687"/>
              <a:gd name="connsiteY0" fmla="*/ 1998212 h 6065803"/>
              <a:gd name="connsiteX1" fmla="*/ 3757687 w 3757687"/>
              <a:gd name="connsiteY1" fmla="*/ 0 h 6065803"/>
              <a:gd name="connsiteX2" fmla="*/ 2929695 w 3757687"/>
              <a:gd name="connsiteY2" fmla="*/ 3012916 h 6065803"/>
              <a:gd name="connsiteX3" fmla="*/ 2676775 w 3757687"/>
              <a:gd name="connsiteY3" fmla="*/ 5381602 h 6065803"/>
              <a:gd name="connsiteX4" fmla="*/ 1064292 w 3757687"/>
              <a:gd name="connsiteY4" fmla="*/ 6065803 h 6065803"/>
              <a:gd name="connsiteX5" fmla="*/ 442123 w 3757687"/>
              <a:gd name="connsiteY5" fmla="*/ 1998212 h 6065803"/>
              <a:gd name="connsiteX0" fmla="*/ 442123 w 3757687"/>
              <a:gd name="connsiteY0" fmla="*/ 2329763 h 6397354"/>
              <a:gd name="connsiteX1" fmla="*/ 1524049 w 3757687"/>
              <a:gd name="connsiteY1" fmla="*/ 1432982 h 6397354"/>
              <a:gd name="connsiteX2" fmla="*/ 3757687 w 3757687"/>
              <a:gd name="connsiteY2" fmla="*/ 331551 h 6397354"/>
              <a:gd name="connsiteX3" fmla="*/ 2929695 w 3757687"/>
              <a:gd name="connsiteY3" fmla="*/ 3344467 h 6397354"/>
              <a:gd name="connsiteX4" fmla="*/ 2676775 w 3757687"/>
              <a:gd name="connsiteY4" fmla="*/ 5713153 h 6397354"/>
              <a:gd name="connsiteX5" fmla="*/ 1064292 w 3757687"/>
              <a:gd name="connsiteY5" fmla="*/ 6397354 h 6397354"/>
              <a:gd name="connsiteX6" fmla="*/ 442123 w 3757687"/>
              <a:gd name="connsiteY6" fmla="*/ 2329763 h 6397354"/>
              <a:gd name="connsiteX0" fmla="*/ 442123 w 3757687"/>
              <a:gd name="connsiteY0" fmla="*/ 2329763 h 6397354"/>
              <a:gd name="connsiteX1" fmla="*/ 1524049 w 3757687"/>
              <a:gd name="connsiteY1" fmla="*/ 1432982 h 6397354"/>
              <a:gd name="connsiteX2" fmla="*/ 3757687 w 3757687"/>
              <a:gd name="connsiteY2" fmla="*/ 331551 h 6397354"/>
              <a:gd name="connsiteX3" fmla="*/ 2929695 w 3757687"/>
              <a:gd name="connsiteY3" fmla="*/ 3344467 h 6397354"/>
              <a:gd name="connsiteX4" fmla="*/ 2676775 w 3757687"/>
              <a:gd name="connsiteY4" fmla="*/ 5713153 h 6397354"/>
              <a:gd name="connsiteX5" fmla="*/ 1064292 w 3757687"/>
              <a:gd name="connsiteY5" fmla="*/ 6397354 h 6397354"/>
              <a:gd name="connsiteX6" fmla="*/ 442123 w 3757687"/>
              <a:gd name="connsiteY6" fmla="*/ 2329763 h 6397354"/>
              <a:gd name="connsiteX0" fmla="*/ 188435 w 3503999"/>
              <a:gd name="connsiteY0" fmla="*/ 2329763 h 6397354"/>
              <a:gd name="connsiteX1" fmla="*/ 1270361 w 3503999"/>
              <a:gd name="connsiteY1" fmla="*/ 1432982 h 6397354"/>
              <a:gd name="connsiteX2" fmla="*/ 3503999 w 3503999"/>
              <a:gd name="connsiteY2" fmla="*/ 331551 h 6397354"/>
              <a:gd name="connsiteX3" fmla="*/ 2676007 w 3503999"/>
              <a:gd name="connsiteY3" fmla="*/ 3344467 h 6397354"/>
              <a:gd name="connsiteX4" fmla="*/ 2423087 w 3503999"/>
              <a:gd name="connsiteY4" fmla="*/ 5713153 h 6397354"/>
              <a:gd name="connsiteX5" fmla="*/ 810604 w 3503999"/>
              <a:gd name="connsiteY5" fmla="*/ 6397354 h 6397354"/>
              <a:gd name="connsiteX6" fmla="*/ 282593 w 3503999"/>
              <a:gd name="connsiteY6" fmla="*/ 4295846 h 6397354"/>
              <a:gd name="connsiteX7" fmla="*/ 188435 w 3503999"/>
              <a:gd name="connsiteY7" fmla="*/ 2329763 h 6397354"/>
              <a:gd name="connsiteX0" fmla="*/ 188435 w 3503999"/>
              <a:gd name="connsiteY0" fmla="*/ 2329763 h 6397354"/>
              <a:gd name="connsiteX1" fmla="*/ 1270361 w 3503999"/>
              <a:gd name="connsiteY1" fmla="*/ 1432982 h 6397354"/>
              <a:gd name="connsiteX2" fmla="*/ 3503999 w 3503999"/>
              <a:gd name="connsiteY2" fmla="*/ 331551 h 6397354"/>
              <a:gd name="connsiteX3" fmla="*/ 2676007 w 3503999"/>
              <a:gd name="connsiteY3" fmla="*/ 3344467 h 6397354"/>
              <a:gd name="connsiteX4" fmla="*/ 2423087 w 3503999"/>
              <a:gd name="connsiteY4" fmla="*/ 5713153 h 6397354"/>
              <a:gd name="connsiteX5" fmla="*/ 810604 w 3503999"/>
              <a:gd name="connsiteY5" fmla="*/ 6397354 h 6397354"/>
              <a:gd name="connsiteX6" fmla="*/ 282593 w 3503999"/>
              <a:gd name="connsiteY6" fmla="*/ 4295846 h 6397354"/>
              <a:gd name="connsiteX7" fmla="*/ 188435 w 3503999"/>
              <a:gd name="connsiteY7" fmla="*/ 2329763 h 6397354"/>
              <a:gd name="connsiteX0" fmla="*/ 188435 w 3503999"/>
              <a:gd name="connsiteY0" fmla="*/ 2329763 h 6397354"/>
              <a:gd name="connsiteX1" fmla="*/ 1270361 w 3503999"/>
              <a:gd name="connsiteY1" fmla="*/ 1432982 h 6397354"/>
              <a:gd name="connsiteX2" fmla="*/ 3503999 w 3503999"/>
              <a:gd name="connsiteY2" fmla="*/ 331551 h 6397354"/>
              <a:gd name="connsiteX3" fmla="*/ 2676007 w 3503999"/>
              <a:gd name="connsiteY3" fmla="*/ 3344467 h 6397354"/>
              <a:gd name="connsiteX4" fmla="*/ 2423087 w 3503999"/>
              <a:gd name="connsiteY4" fmla="*/ 5713153 h 6397354"/>
              <a:gd name="connsiteX5" fmla="*/ 810604 w 3503999"/>
              <a:gd name="connsiteY5" fmla="*/ 6397354 h 6397354"/>
              <a:gd name="connsiteX6" fmla="*/ 282593 w 3503999"/>
              <a:gd name="connsiteY6" fmla="*/ 4295846 h 6397354"/>
              <a:gd name="connsiteX7" fmla="*/ 188435 w 3503999"/>
              <a:gd name="connsiteY7" fmla="*/ 2329763 h 6397354"/>
              <a:gd name="connsiteX0" fmla="*/ 188435 w 3503999"/>
              <a:gd name="connsiteY0" fmla="*/ 2329763 h 6397354"/>
              <a:gd name="connsiteX1" fmla="*/ 541900 w 3503999"/>
              <a:gd name="connsiteY1" fmla="*/ 1897039 h 6397354"/>
              <a:gd name="connsiteX2" fmla="*/ 1270361 w 3503999"/>
              <a:gd name="connsiteY2" fmla="*/ 1432982 h 6397354"/>
              <a:gd name="connsiteX3" fmla="*/ 3503999 w 3503999"/>
              <a:gd name="connsiteY3" fmla="*/ 331551 h 6397354"/>
              <a:gd name="connsiteX4" fmla="*/ 2676007 w 3503999"/>
              <a:gd name="connsiteY4" fmla="*/ 3344467 h 6397354"/>
              <a:gd name="connsiteX5" fmla="*/ 2423087 w 3503999"/>
              <a:gd name="connsiteY5" fmla="*/ 5713153 h 6397354"/>
              <a:gd name="connsiteX6" fmla="*/ 810604 w 3503999"/>
              <a:gd name="connsiteY6" fmla="*/ 6397354 h 6397354"/>
              <a:gd name="connsiteX7" fmla="*/ 282593 w 3503999"/>
              <a:gd name="connsiteY7" fmla="*/ 4295846 h 6397354"/>
              <a:gd name="connsiteX8" fmla="*/ 188435 w 3503999"/>
              <a:gd name="connsiteY8" fmla="*/ 2329763 h 6397354"/>
              <a:gd name="connsiteX0" fmla="*/ 188435 w 3503999"/>
              <a:gd name="connsiteY0" fmla="*/ 2329763 h 6397354"/>
              <a:gd name="connsiteX1" fmla="*/ 541900 w 3503999"/>
              <a:gd name="connsiteY1" fmla="*/ 1897039 h 6397354"/>
              <a:gd name="connsiteX2" fmla="*/ 1270361 w 3503999"/>
              <a:gd name="connsiteY2" fmla="*/ 1432982 h 6397354"/>
              <a:gd name="connsiteX3" fmla="*/ 3503999 w 3503999"/>
              <a:gd name="connsiteY3" fmla="*/ 331551 h 6397354"/>
              <a:gd name="connsiteX4" fmla="*/ 2676007 w 3503999"/>
              <a:gd name="connsiteY4" fmla="*/ 3344467 h 6397354"/>
              <a:gd name="connsiteX5" fmla="*/ 2423087 w 3503999"/>
              <a:gd name="connsiteY5" fmla="*/ 5713153 h 6397354"/>
              <a:gd name="connsiteX6" fmla="*/ 810604 w 3503999"/>
              <a:gd name="connsiteY6" fmla="*/ 6397354 h 6397354"/>
              <a:gd name="connsiteX7" fmla="*/ 282593 w 3503999"/>
              <a:gd name="connsiteY7" fmla="*/ 4295846 h 6397354"/>
              <a:gd name="connsiteX8" fmla="*/ 188435 w 3503999"/>
              <a:gd name="connsiteY8" fmla="*/ 2329763 h 6397354"/>
              <a:gd name="connsiteX0" fmla="*/ 188435 w 3503999"/>
              <a:gd name="connsiteY0" fmla="*/ 2329763 h 6397354"/>
              <a:gd name="connsiteX1" fmla="*/ 541900 w 3503999"/>
              <a:gd name="connsiteY1" fmla="*/ 1897039 h 6397354"/>
              <a:gd name="connsiteX2" fmla="*/ 1270361 w 3503999"/>
              <a:gd name="connsiteY2" fmla="*/ 1432982 h 6397354"/>
              <a:gd name="connsiteX3" fmla="*/ 3503999 w 3503999"/>
              <a:gd name="connsiteY3" fmla="*/ 331551 h 6397354"/>
              <a:gd name="connsiteX4" fmla="*/ 2676007 w 3503999"/>
              <a:gd name="connsiteY4" fmla="*/ 3344467 h 6397354"/>
              <a:gd name="connsiteX5" fmla="*/ 2423087 w 3503999"/>
              <a:gd name="connsiteY5" fmla="*/ 5713153 h 6397354"/>
              <a:gd name="connsiteX6" fmla="*/ 810604 w 3503999"/>
              <a:gd name="connsiteY6" fmla="*/ 6397354 h 6397354"/>
              <a:gd name="connsiteX7" fmla="*/ 282593 w 3503999"/>
              <a:gd name="connsiteY7" fmla="*/ 4295846 h 6397354"/>
              <a:gd name="connsiteX8" fmla="*/ 188435 w 3503999"/>
              <a:gd name="connsiteY8" fmla="*/ 2329763 h 6397354"/>
              <a:gd name="connsiteX0" fmla="*/ 188435 w 3503999"/>
              <a:gd name="connsiteY0" fmla="*/ 2329763 h 6397354"/>
              <a:gd name="connsiteX1" fmla="*/ 541900 w 3503999"/>
              <a:gd name="connsiteY1" fmla="*/ 1897039 h 6397354"/>
              <a:gd name="connsiteX2" fmla="*/ 1270361 w 3503999"/>
              <a:gd name="connsiteY2" fmla="*/ 1432982 h 6397354"/>
              <a:gd name="connsiteX3" fmla="*/ 3503999 w 3503999"/>
              <a:gd name="connsiteY3" fmla="*/ 331551 h 6397354"/>
              <a:gd name="connsiteX4" fmla="*/ 2676007 w 3503999"/>
              <a:gd name="connsiteY4" fmla="*/ 3344467 h 6397354"/>
              <a:gd name="connsiteX5" fmla="*/ 2423087 w 3503999"/>
              <a:gd name="connsiteY5" fmla="*/ 5713153 h 6397354"/>
              <a:gd name="connsiteX6" fmla="*/ 810604 w 3503999"/>
              <a:gd name="connsiteY6" fmla="*/ 6397354 h 6397354"/>
              <a:gd name="connsiteX7" fmla="*/ 282593 w 3503999"/>
              <a:gd name="connsiteY7" fmla="*/ 4295846 h 6397354"/>
              <a:gd name="connsiteX8" fmla="*/ 188435 w 3503999"/>
              <a:gd name="connsiteY8" fmla="*/ 2329763 h 6397354"/>
              <a:gd name="connsiteX0" fmla="*/ 188435 w 3503999"/>
              <a:gd name="connsiteY0" fmla="*/ 2317850 h 6385441"/>
              <a:gd name="connsiteX1" fmla="*/ 541900 w 3503999"/>
              <a:gd name="connsiteY1" fmla="*/ 1885126 h 6385441"/>
              <a:gd name="connsiteX2" fmla="*/ 1270361 w 3503999"/>
              <a:gd name="connsiteY2" fmla="*/ 1421069 h 6385441"/>
              <a:gd name="connsiteX3" fmla="*/ 1122388 w 3503999"/>
              <a:gd name="connsiteY3" fmla="*/ 1414728 h 6385441"/>
              <a:gd name="connsiteX4" fmla="*/ 3503999 w 3503999"/>
              <a:gd name="connsiteY4" fmla="*/ 319638 h 6385441"/>
              <a:gd name="connsiteX5" fmla="*/ 2676007 w 3503999"/>
              <a:gd name="connsiteY5" fmla="*/ 3332554 h 6385441"/>
              <a:gd name="connsiteX6" fmla="*/ 2423087 w 3503999"/>
              <a:gd name="connsiteY6" fmla="*/ 5701240 h 6385441"/>
              <a:gd name="connsiteX7" fmla="*/ 810604 w 3503999"/>
              <a:gd name="connsiteY7" fmla="*/ 6385441 h 6385441"/>
              <a:gd name="connsiteX8" fmla="*/ 282593 w 3503999"/>
              <a:gd name="connsiteY8" fmla="*/ 4283933 h 6385441"/>
              <a:gd name="connsiteX9" fmla="*/ 188435 w 3503999"/>
              <a:gd name="connsiteY9" fmla="*/ 2317850 h 6385441"/>
              <a:gd name="connsiteX0" fmla="*/ 188435 w 3503999"/>
              <a:gd name="connsiteY0" fmla="*/ 2317850 h 6385441"/>
              <a:gd name="connsiteX1" fmla="*/ 541900 w 3503999"/>
              <a:gd name="connsiteY1" fmla="*/ 1885126 h 6385441"/>
              <a:gd name="connsiteX2" fmla="*/ 1270361 w 3503999"/>
              <a:gd name="connsiteY2" fmla="*/ 1421069 h 6385441"/>
              <a:gd name="connsiteX3" fmla="*/ 1122388 w 3503999"/>
              <a:gd name="connsiteY3" fmla="*/ 1414728 h 6385441"/>
              <a:gd name="connsiteX4" fmla="*/ 3503999 w 3503999"/>
              <a:gd name="connsiteY4" fmla="*/ 319638 h 6385441"/>
              <a:gd name="connsiteX5" fmla="*/ 2676007 w 3503999"/>
              <a:gd name="connsiteY5" fmla="*/ 3332554 h 6385441"/>
              <a:gd name="connsiteX6" fmla="*/ 2423087 w 3503999"/>
              <a:gd name="connsiteY6" fmla="*/ 5701240 h 6385441"/>
              <a:gd name="connsiteX7" fmla="*/ 810604 w 3503999"/>
              <a:gd name="connsiteY7" fmla="*/ 6385441 h 6385441"/>
              <a:gd name="connsiteX8" fmla="*/ 282593 w 3503999"/>
              <a:gd name="connsiteY8" fmla="*/ 4283933 h 6385441"/>
              <a:gd name="connsiteX9" fmla="*/ 188435 w 3503999"/>
              <a:gd name="connsiteY9" fmla="*/ 2317850 h 6385441"/>
              <a:gd name="connsiteX0" fmla="*/ 188435 w 3581734"/>
              <a:gd name="connsiteY0" fmla="*/ 2505004 h 6572595"/>
              <a:gd name="connsiteX1" fmla="*/ 541900 w 3581734"/>
              <a:gd name="connsiteY1" fmla="*/ 2072280 h 6572595"/>
              <a:gd name="connsiteX2" fmla="*/ 1270361 w 3581734"/>
              <a:gd name="connsiteY2" fmla="*/ 1608223 h 6572595"/>
              <a:gd name="connsiteX3" fmla="*/ 1122388 w 3581734"/>
              <a:gd name="connsiteY3" fmla="*/ 1601882 h 6572595"/>
              <a:gd name="connsiteX4" fmla="*/ 2961662 w 3581734"/>
              <a:gd name="connsiteY4" fmla="*/ 649077 h 6572595"/>
              <a:gd name="connsiteX5" fmla="*/ 3503999 w 3581734"/>
              <a:gd name="connsiteY5" fmla="*/ 506792 h 6572595"/>
              <a:gd name="connsiteX6" fmla="*/ 2676007 w 3581734"/>
              <a:gd name="connsiteY6" fmla="*/ 3519708 h 6572595"/>
              <a:gd name="connsiteX7" fmla="*/ 2423087 w 3581734"/>
              <a:gd name="connsiteY7" fmla="*/ 5888394 h 6572595"/>
              <a:gd name="connsiteX8" fmla="*/ 810604 w 3581734"/>
              <a:gd name="connsiteY8" fmla="*/ 6572595 h 6572595"/>
              <a:gd name="connsiteX9" fmla="*/ 282593 w 3581734"/>
              <a:gd name="connsiteY9" fmla="*/ 4471087 h 6572595"/>
              <a:gd name="connsiteX10" fmla="*/ 188435 w 3581734"/>
              <a:gd name="connsiteY10" fmla="*/ 2505004 h 6572595"/>
              <a:gd name="connsiteX0" fmla="*/ 188435 w 3581734"/>
              <a:gd name="connsiteY0" fmla="*/ 2505004 h 6572595"/>
              <a:gd name="connsiteX1" fmla="*/ 541900 w 3581734"/>
              <a:gd name="connsiteY1" fmla="*/ 2072280 h 6572595"/>
              <a:gd name="connsiteX2" fmla="*/ 1270361 w 3581734"/>
              <a:gd name="connsiteY2" fmla="*/ 1608223 h 6572595"/>
              <a:gd name="connsiteX3" fmla="*/ 1122388 w 3581734"/>
              <a:gd name="connsiteY3" fmla="*/ 1601882 h 6572595"/>
              <a:gd name="connsiteX4" fmla="*/ 2961662 w 3581734"/>
              <a:gd name="connsiteY4" fmla="*/ 649077 h 6572595"/>
              <a:gd name="connsiteX5" fmla="*/ 3503999 w 3581734"/>
              <a:gd name="connsiteY5" fmla="*/ 506792 h 6572595"/>
              <a:gd name="connsiteX6" fmla="*/ 2676007 w 3581734"/>
              <a:gd name="connsiteY6" fmla="*/ 3519708 h 6572595"/>
              <a:gd name="connsiteX7" fmla="*/ 2423087 w 3581734"/>
              <a:gd name="connsiteY7" fmla="*/ 5888394 h 6572595"/>
              <a:gd name="connsiteX8" fmla="*/ 810604 w 3581734"/>
              <a:gd name="connsiteY8" fmla="*/ 6572595 h 6572595"/>
              <a:gd name="connsiteX9" fmla="*/ 282593 w 3581734"/>
              <a:gd name="connsiteY9" fmla="*/ 4471087 h 6572595"/>
              <a:gd name="connsiteX10" fmla="*/ 188435 w 3581734"/>
              <a:gd name="connsiteY10" fmla="*/ 2505004 h 6572595"/>
              <a:gd name="connsiteX0" fmla="*/ 188435 w 3581734"/>
              <a:gd name="connsiteY0" fmla="*/ 2505004 h 6572595"/>
              <a:gd name="connsiteX1" fmla="*/ 541900 w 3581734"/>
              <a:gd name="connsiteY1" fmla="*/ 2072280 h 6572595"/>
              <a:gd name="connsiteX2" fmla="*/ 1270361 w 3581734"/>
              <a:gd name="connsiteY2" fmla="*/ 1608223 h 6572595"/>
              <a:gd name="connsiteX3" fmla="*/ 1122388 w 3581734"/>
              <a:gd name="connsiteY3" fmla="*/ 1601882 h 6572595"/>
              <a:gd name="connsiteX4" fmla="*/ 2961662 w 3581734"/>
              <a:gd name="connsiteY4" fmla="*/ 649077 h 6572595"/>
              <a:gd name="connsiteX5" fmla="*/ 3503999 w 3581734"/>
              <a:gd name="connsiteY5" fmla="*/ 506792 h 6572595"/>
              <a:gd name="connsiteX6" fmla="*/ 2676007 w 3581734"/>
              <a:gd name="connsiteY6" fmla="*/ 3519708 h 6572595"/>
              <a:gd name="connsiteX7" fmla="*/ 2423087 w 3581734"/>
              <a:gd name="connsiteY7" fmla="*/ 5888394 h 6572595"/>
              <a:gd name="connsiteX8" fmla="*/ 810604 w 3581734"/>
              <a:gd name="connsiteY8" fmla="*/ 6572595 h 6572595"/>
              <a:gd name="connsiteX9" fmla="*/ 282593 w 3581734"/>
              <a:gd name="connsiteY9" fmla="*/ 4471087 h 6572595"/>
              <a:gd name="connsiteX10" fmla="*/ 188435 w 3581734"/>
              <a:gd name="connsiteY10" fmla="*/ 2505004 h 6572595"/>
              <a:gd name="connsiteX0" fmla="*/ 188435 w 3581734"/>
              <a:gd name="connsiteY0" fmla="*/ 2505004 h 6572595"/>
              <a:gd name="connsiteX1" fmla="*/ 541900 w 3581734"/>
              <a:gd name="connsiteY1" fmla="*/ 2072280 h 6572595"/>
              <a:gd name="connsiteX2" fmla="*/ 1270361 w 3581734"/>
              <a:gd name="connsiteY2" fmla="*/ 1608223 h 6572595"/>
              <a:gd name="connsiteX3" fmla="*/ 1122388 w 3581734"/>
              <a:gd name="connsiteY3" fmla="*/ 1601882 h 6572595"/>
              <a:gd name="connsiteX4" fmla="*/ 1922628 w 3581734"/>
              <a:gd name="connsiteY4" fmla="*/ 1138151 h 6572595"/>
              <a:gd name="connsiteX5" fmla="*/ 2961662 w 3581734"/>
              <a:gd name="connsiteY5" fmla="*/ 649077 h 6572595"/>
              <a:gd name="connsiteX6" fmla="*/ 3503999 w 3581734"/>
              <a:gd name="connsiteY6" fmla="*/ 506792 h 6572595"/>
              <a:gd name="connsiteX7" fmla="*/ 2676007 w 3581734"/>
              <a:gd name="connsiteY7" fmla="*/ 3519708 h 6572595"/>
              <a:gd name="connsiteX8" fmla="*/ 2423087 w 3581734"/>
              <a:gd name="connsiteY8" fmla="*/ 5888394 h 6572595"/>
              <a:gd name="connsiteX9" fmla="*/ 810604 w 3581734"/>
              <a:gd name="connsiteY9" fmla="*/ 6572595 h 6572595"/>
              <a:gd name="connsiteX10" fmla="*/ 282593 w 3581734"/>
              <a:gd name="connsiteY10" fmla="*/ 4471087 h 6572595"/>
              <a:gd name="connsiteX11" fmla="*/ 188435 w 3581734"/>
              <a:gd name="connsiteY11" fmla="*/ 2505004 h 6572595"/>
              <a:gd name="connsiteX0" fmla="*/ 188435 w 3581734"/>
              <a:gd name="connsiteY0" fmla="*/ 2505004 h 6572595"/>
              <a:gd name="connsiteX1" fmla="*/ 541900 w 3581734"/>
              <a:gd name="connsiteY1" fmla="*/ 2072280 h 6572595"/>
              <a:gd name="connsiteX2" fmla="*/ 1270361 w 3581734"/>
              <a:gd name="connsiteY2" fmla="*/ 1608223 h 6572595"/>
              <a:gd name="connsiteX3" fmla="*/ 1122388 w 3581734"/>
              <a:gd name="connsiteY3" fmla="*/ 1601882 h 6572595"/>
              <a:gd name="connsiteX4" fmla="*/ 979320 w 3581734"/>
              <a:gd name="connsiteY4" fmla="*/ 1738227 h 6572595"/>
              <a:gd name="connsiteX5" fmla="*/ 1922628 w 3581734"/>
              <a:gd name="connsiteY5" fmla="*/ 1138151 h 6572595"/>
              <a:gd name="connsiteX6" fmla="*/ 2961662 w 3581734"/>
              <a:gd name="connsiteY6" fmla="*/ 649077 h 6572595"/>
              <a:gd name="connsiteX7" fmla="*/ 3503999 w 3581734"/>
              <a:gd name="connsiteY7" fmla="*/ 506792 h 6572595"/>
              <a:gd name="connsiteX8" fmla="*/ 2676007 w 3581734"/>
              <a:gd name="connsiteY8" fmla="*/ 3519708 h 6572595"/>
              <a:gd name="connsiteX9" fmla="*/ 2423087 w 3581734"/>
              <a:gd name="connsiteY9" fmla="*/ 5888394 h 6572595"/>
              <a:gd name="connsiteX10" fmla="*/ 810604 w 3581734"/>
              <a:gd name="connsiteY10" fmla="*/ 6572595 h 6572595"/>
              <a:gd name="connsiteX11" fmla="*/ 282593 w 3581734"/>
              <a:gd name="connsiteY11" fmla="*/ 4471087 h 6572595"/>
              <a:gd name="connsiteX12" fmla="*/ 188435 w 3581734"/>
              <a:gd name="connsiteY12" fmla="*/ 2505004 h 6572595"/>
              <a:gd name="connsiteX0" fmla="*/ 1122388 w 3581734"/>
              <a:gd name="connsiteY0" fmla="*/ 1601882 h 6572595"/>
              <a:gd name="connsiteX1" fmla="*/ 979320 w 3581734"/>
              <a:gd name="connsiteY1" fmla="*/ 1738227 h 6572595"/>
              <a:gd name="connsiteX2" fmla="*/ 1922628 w 3581734"/>
              <a:gd name="connsiteY2" fmla="*/ 1138151 h 6572595"/>
              <a:gd name="connsiteX3" fmla="*/ 2961662 w 3581734"/>
              <a:gd name="connsiteY3" fmla="*/ 649077 h 6572595"/>
              <a:gd name="connsiteX4" fmla="*/ 3503999 w 3581734"/>
              <a:gd name="connsiteY4" fmla="*/ 506792 h 6572595"/>
              <a:gd name="connsiteX5" fmla="*/ 2676007 w 3581734"/>
              <a:gd name="connsiteY5" fmla="*/ 3519708 h 6572595"/>
              <a:gd name="connsiteX6" fmla="*/ 2423087 w 3581734"/>
              <a:gd name="connsiteY6" fmla="*/ 5888394 h 6572595"/>
              <a:gd name="connsiteX7" fmla="*/ 810604 w 3581734"/>
              <a:gd name="connsiteY7" fmla="*/ 6572595 h 6572595"/>
              <a:gd name="connsiteX8" fmla="*/ 282593 w 3581734"/>
              <a:gd name="connsiteY8" fmla="*/ 4471087 h 6572595"/>
              <a:gd name="connsiteX9" fmla="*/ 188435 w 3581734"/>
              <a:gd name="connsiteY9" fmla="*/ 2505004 h 6572595"/>
              <a:gd name="connsiteX10" fmla="*/ 541900 w 3581734"/>
              <a:gd name="connsiteY10" fmla="*/ 2072280 h 6572595"/>
              <a:gd name="connsiteX11" fmla="*/ 1361801 w 3581734"/>
              <a:gd name="connsiteY11" fmla="*/ 1699663 h 6572595"/>
              <a:gd name="connsiteX0" fmla="*/ 1122388 w 3581734"/>
              <a:gd name="connsiteY0" fmla="*/ 1601882 h 6572595"/>
              <a:gd name="connsiteX1" fmla="*/ 979320 w 3581734"/>
              <a:gd name="connsiteY1" fmla="*/ 1738227 h 6572595"/>
              <a:gd name="connsiteX2" fmla="*/ 1922628 w 3581734"/>
              <a:gd name="connsiteY2" fmla="*/ 1138151 h 6572595"/>
              <a:gd name="connsiteX3" fmla="*/ 2961662 w 3581734"/>
              <a:gd name="connsiteY3" fmla="*/ 649077 h 6572595"/>
              <a:gd name="connsiteX4" fmla="*/ 3503999 w 3581734"/>
              <a:gd name="connsiteY4" fmla="*/ 506792 h 6572595"/>
              <a:gd name="connsiteX5" fmla="*/ 2676007 w 3581734"/>
              <a:gd name="connsiteY5" fmla="*/ 3519708 h 6572595"/>
              <a:gd name="connsiteX6" fmla="*/ 2423087 w 3581734"/>
              <a:gd name="connsiteY6" fmla="*/ 5888394 h 6572595"/>
              <a:gd name="connsiteX7" fmla="*/ 810604 w 3581734"/>
              <a:gd name="connsiteY7" fmla="*/ 6572595 h 6572595"/>
              <a:gd name="connsiteX8" fmla="*/ 282593 w 3581734"/>
              <a:gd name="connsiteY8" fmla="*/ 4471087 h 6572595"/>
              <a:gd name="connsiteX9" fmla="*/ 188435 w 3581734"/>
              <a:gd name="connsiteY9" fmla="*/ 2505004 h 6572595"/>
              <a:gd name="connsiteX10" fmla="*/ 541900 w 3581734"/>
              <a:gd name="connsiteY10" fmla="*/ 2072280 h 6572595"/>
              <a:gd name="connsiteX11" fmla="*/ 1361801 w 3581734"/>
              <a:gd name="connsiteY11" fmla="*/ 1699663 h 6572595"/>
              <a:gd name="connsiteX0" fmla="*/ 1122388 w 3581734"/>
              <a:gd name="connsiteY0" fmla="*/ 1601882 h 6572595"/>
              <a:gd name="connsiteX1" fmla="*/ 979320 w 3581734"/>
              <a:gd name="connsiteY1" fmla="*/ 1738227 h 6572595"/>
              <a:gd name="connsiteX2" fmla="*/ 1922628 w 3581734"/>
              <a:gd name="connsiteY2" fmla="*/ 1138151 h 6572595"/>
              <a:gd name="connsiteX3" fmla="*/ 2961662 w 3581734"/>
              <a:gd name="connsiteY3" fmla="*/ 649077 h 6572595"/>
              <a:gd name="connsiteX4" fmla="*/ 3503999 w 3581734"/>
              <a:gd name="connsiteY4" fmla="*/ 506792 h 6572595"/>
              <a:gd name="connsiteX5" fmla="*/ 2676007 w 3581734"/>
              <a:gd name="connsiteY5" fmla="*/ 3519708 h 6572595"/>
              <a:gd name="connsiteX6" fmla="*/ 2423087 w 3581734"/>
              <a:gd name="connsiteY6" fmla="*/ 5888394 h 6572595"/>
              <a:gd name="connsiteX7" fmla="*/ 810604 w 3581734"/>
              <a:gd name="connsiteY7" fmla="*/ 6572595 h 6572595"/>
              <a:gd name="connsiteX8" fmla="*/ 282593 w 3581734"/>
              <a:gd name="connsiteY8" fmla="*/ 4471087 h 6572595"/>
              <a:gd name="connsiteX9" fmla="*/ 188435 w 3581734"/>
              <a:gd name="connsiteY9" fmla="*/ 2505004 h 6572595"/>
              <a:gd name="connsiteX10" fmla="*/ 541900 w 3581734"/>
              <a:gd name="connsiteY10" fmla="*/ 2072280 h 6572595"/>
              <a:gd name="connsiteX11" fmla="*/ 1290331 w 3581734"/>
              <a:gd name="connsiteY11" fmla="*/ 1556763 h 6572595"/>
              <a:gd name="connsiteX0" fmla="*/ 1122388 w 3581734"/>
              <a:gd name="connsiteY0" fmla="*/ 1601882 h 6572595"/>
              <a:gd name="connsiteX1" fmla="*/ 979320 w 3581734"/>
              <a:gd name="connsiteY1" fmla="*/ 1738227 h 6572595"/>
              <a:gd name="connsiteX2" fmla="*/ 1922628 w 3581734"/>
              <a:gd name="connsiteY2" fmla="*/ 1138151 h 6572595"/>
              <a:gd name="connsiteX3" fmla="*/ 2961662 w 3581734"/>
              <a:gd name="connsiteY3" fmla="*/ 649077 h 6572595"/>
              <a:gd name="connsiteX4" fmla="*/ 3503999 w 3581734"/>
              <a:gd name="connsiteY4" fmla="*/ 506792 h 6572595"/>
              <a:gd name="connsiteX5" fmla="*/ 2676007 w 3581734"/>
              <a:gd name="connsiteY5" fmla="*/ 3519708 h 6572595"/>
              <a:gd name="connsiteX6" fmla="*/ 2423087 w 3581734"/>
              <a:gd name="connsiteY6" fmla="*/ 5888394 h 6572595"/>
              <a:gd name="connsiteX7" fmla="*/ 810604 w 3581734"/>
              <a:gd name="connsiteY7" fmla="*/ 6572595 h 6572595"/>
              <a:gd name="connsiteX8" fmla="*/ 282593 w 3581734"/>
              <a:gd name="connsiteY8" fmla="*/ 4471087 h 6572595"/>
              <a:gd name="connsiteX9" fmla="*/ 188435 w 3581734"/>
              <a:gd name="connsiteY9" fmla="*/ 2505004 h 6572595"/>
              <a:gd name="connsiteX10" fmla="*/ 541900 w 3581734"/>
              <a:gd name="connsiteY10" fmla="*/ 2072280 h 6572595"/>
              <a:gd name="connsiteX11" fmla="*/ 1290331 w 3581734"/>
              <a:gd name="connsiteY11" fmla="*/ 1556763 h 6572595"/>
              <a:gd name="connsiteX0" fmla="*/ 1122388 w 3581734"/>
              <a:gd name="connsiteY0" fmla="*/ 1601882 h 6572595"/>
              <a:gd name="connsiteX1" fmla="*/ 979320 w 3581734"/>
              <a:gd name="connsiteY1" fmla="*/ 1738227 h 6572595"/>
              <a:gd name="connsiteX2" fmla="*/ 1922628 w 3581734"/>
              <a:gd name="connsiteY2" fmla="*/ 1138151 h 6572595"/>
              <a:gd name="connsiteX3" fmla="*/ 2961662 w 3581734"/>
              <a:gd name="connsiteY3" fmla="*/ 649077 h 6572595"/>
              <a:gd name="connsiteX4" fmla="*/ 3503999 w 3581734"/>
              <a:gd name="connsiteY4" fmla="*/ 506792 h 6572595"/>
              <a:gd name="connsiteX5" fmla="*/ 2676007 w 3581734"/>
              <a:gd name="connsiteY5" fmla="*/ 3519708 h 6572595"/>
              <a:gd name="connsiteX6" fmla="*/ 2423087 w 3581734"/>
              <a:gd name="connsiteY6" fmla="*/ 5888394 h 6572595"/>
              <a:gd name="connsiteX7" fmla="*/ 810604 w 3581734"/>
              <a:gd name="connsiteY7" fmla="*/ 6572595 h 6572595"/>
              <a:gd name="connsiteX8" fmla="*/ 282593 w 3581734"/>
              <a:gd name="connsiteY8" fmla="*/ 4471087 h 6572595"/>
              <a:gd name="connsiteX9" fmla="*/ 188435 w 3581734"/>
              <a:gd name="connsiteY9" fmla="*/ 2505004 h 6572595"/>
              <a:gd name="connsiteX10" fmla="*/ 541900 w 3581734"/>
              <a:gd name="connsiteY10" fmla="*/ 2072280 h 6572595"/>
              <a:gd name="connsiteX11" fmla="*/ 1290331 w 3581734"/>
              <a:gd name="connsiteY11" fmla="*/ 1556763 h 6572595"/>
              <a:gd name="connsiteX0" fmla="*/ 1122388 w 3581734"/>
              <a:gd name="connsiteY0" fmla="*/ 1601882 h 6572595"/>
              <a:gd name="connsiteX1" fmla="*/ 979320 w 3581734"/>
              <a:gd name="connsiteY1" fmla="*/ 1738227 h 6572595"/>
              <a:gd name="connsiteX2" fmla="*/ 1922628 w 3581734"/>
              <a:gd name="connsiteY2" fmla="*/ 1138151 h 6572595"/>
              <a:gd name="connsiteX3" fmla="*/ 2961662 w 3581734"/>
              <a:gd name="connsiteY3" fmla="*/ 649077 h 6572595"/>
              <a:gd name="connsiteX4" fmla="*/ 3503999 w 3581734"/>
              <a:gd name="connsiteY4" fmla="*/ 506792 h 6572595"/>
              <a:gd name="connsiteX5" fmla="*/ 2676007 w 3581734"/>
              <a:gd name="connsiteY5" fmla="*/ 3519708 h 6572595"/>
              <a:gd name="connsiteX6" fmla="*/ 2423087 w 3581734"/>
              <a:gd name="connsiteY6" fmla="*/ 5888394 h 6572595"/>
              <a:gd name="connsiteX7" fmla="*/ 810604 w 3581734"/>
              <a:gd name="connsiteY7" fmla="*/ 6572595 h 6572595"/>
              <a:gd name="connsiteX8" fmla="*/ 282593 w 3581734"/>
              <a:gd name="connsiteY8" fmla="*/ 4471087 h 6572595"/>
              <a:gd name="connsiteX9" fmla="*/ 188435 w 3581734"/>
              <a:gd name="connsiteY9" fmla="*/ 2505004 h 6572595"/>
              <a:gd name="connsiteX10" fmla="*/ 541900 w 3581734"/>
              <a:gd name="connsiteY10" fmla="*/ 2072280 h 6572595"/>
              <a:gd name="connsiteX11" fmla="*/ 1290331 w 3581734"/>
              <a:gd name="connsiteY11" fmla="*/ 1556763 h 6572595"/>
              <a:gd name="connsiteX0" fmla="*/ 1122388 w 3581734"/>
              <a:gd name="connsiteY0" fmla="*/ 1601882 h 6572595"/>
              <a:gd name="connsiteX1" fmla="*/ 979320 w 3581734"/>
              <a:gd name="connsiteY1" fmla="*/ 1738227 h 6572595"/>
              <a:gd name="connsiteX2" fmla="*/ 1922628 w 3581734"/>
              <a:gd name="connsiteY2" fmla="*/ 1138151 h 6572595"/>
              <a:gd name="connsiteX3" fmla="*/ 2961662 w 3581734"/>
              <a:gd name="connsiteY3" fmla="*/ 649077 h 6572595"/>
              <a:gd name="connsiteX4" fmla="*/ 3503999 w 3581734"/>
              <a:gd name="connsiteY4" fmla="*/ 506792 h 6572595"/>
              <a:gd name="connsiteX5" fmla="*/ 2676007 w 3581734"/>
              <a:gd name="connsiteY5" fmla="*/ 3519708 h 6572595"/>
              <a:gd name="connsiteX6" fmla="*/ 2423087 w 3581734"/>
              <a:gd name="connsiteY6" fmla="*/ 5888394 h 6572595"/>
              <a:gd name="connsiteX7" fmla="*/ 810604 w 3581734"/>
              <a:gd name="connsiteY7" fmla="*/ 6572595 h 6572595"/>
              <a:gd name="connsiteX8" fmla="*/ 282593 w 3581734"/>
              <a:gd name="connsiteY8" fmla="*/ 4471087 h 6572595"/>
              <a:gd name="connsiteX9" fmla="*/ 188435 w 3581734"/>
              <a:gd name="connsiteY9" fmla="*/ 2505004 h 6572595"/>
              <a:gd name="connsiteX10" fmla="*/ 541900 w 3581734"/>
              <a:gd name="connsiteY10" fmla="*/ 2072280 h 6572595"/>
              <a:gd name="connsiteX11" fmla="*/ 1290331 w 3581734"/>
              <a:gd name="connsiteY11" fmla="*/ 1556763 h 6572595"/>
              <a:gd name="connsiteX0" fmla="*/ 1122388 w 3581734"/>
              <a:gd name="connsiteY0" fmla="*/ 1601882 h 6572595"/>
              <a:gd name="connsiteX1" fmla="*/ 979320 w 3581734"/>
              <a:gd name="connsiteY1" fmla="*/ 1738227 h 6572595"/>
              <a:gd name="connsiteX2" fmla="*/ 1922628 w 3581734"/>
              <a:gd name="connsiteY2" fmla="*/ 1138151 h 6572595"/>
              <a:gd name="connsiteX3" fmla="*/ 2961662 w 3581734"/>
              <a:gd name="connsiteY3" fmla="*/ 649077 h 6572595"/>
              <a:gd name="connsiteX4" fmla="*/ 3503999 w 3581734"/>
              <a:gd name="connsiteY4" fmla="*/ 506792 h 6572595"/>
              <a:gd name="connsiteX5" fmla="*/ 2676007 w 3581734"/>
              <a:gd name="connsiteY5" fmla="*/ 3519708 h 6572595"/>
              <a:gd name="connsiteX6" fmla="*/ 2423087 w 3581734"/>
              <a:gd name="connsiteY6" fmla="*/ 5888394 h 6572595"/>
              <a:gd name="connsiteX7" fmla="*/ 810604 w 3581734"/>
              <a:gd name="connsiteY7" fmla="*/ 6572595 h 6572595"/>
              <a:gd name="connsiteX8" fmla="*/ 282593 w 3581734"/>
              <a:gd name="connsiteY8" fmla="*/ 4471087 h 6572595"/>
              <a:gd name="connsiteX9" fmla="*/ 188435 w 3581734"/>
              <a:gd name="connsiteY9" fmla="*/ 2505004 h 6572595"/>
              <a:gd name="connsiteX10" fmla="*/ 541900 w 3581734"/>
              <a:gd name="connsiteY10" fmla="*/ 2072280 h 6572595"/>
              <a:gd name="connsiteX11" fmla="*/ 1290331 w 3581734"/>
              <a:gd name="connsiteY11" fmla="*/ 1556763 h 6572595"/>
              <a:gd name="connsiteX0" fmla="*/ 1430732 w 3581734"/>
              <a:gd name="connsiteY0" fmla="*/ 1240375 h 6572595"/>
              <a:gd name="connsiteX1" fmla="*/ 979320 w 3581734"/>
              <a:gd name="connsiteY1" fmla="*/ 1738227 h 6572595"/>
              <a:gd name="connsiteX2" fmla="*/ 1922628 w 3581734"/>
              <a:gd name="connsiteY2" fmla="*/ 1138151 h 6572595"/>
              <a:gd name="connsiteX3" fmla="*/ 2961662 w 3581734"/>
              <a:gd name="connsiteY3" fmla="*/ 649077 h 6572595"/>
              <a:gd name="connsiteX4" fmla="*/ 3503999 w 3581734"/>
              <a:gd name="connsiteY4" fmla="*/ 506792 h 6572595"/>
              <a:gd name="connsiteX5" fmla="*/ 2676007 w 3581734"/>
              <a:gd name="connsiteY5" fmla="*/ 3519708 h 6572595"/>
              <a:gd name="connsiteX6" fmla="*/ 2423087 w 3581734"/>
              <a:gd name="connsiteY6" fmla="*/ 5888394 h 6572595"/>
              <a:gd name="connsiteX7" fmla="*/ 810604 w 3581734"/>
              <a:gd name="connsiteY7" fmla="*/ 6572595 h 6572595"/>
              <a:gd name="connsiteX8" fmla="*/ 282593 w 3581734"/>
              <a:gd name="connsiteY8" fmla="*/ 4471087 h 6572595"/>
              <a:gd name="connsiteX9" fmla="*/ 188435 w 3581734"/>
              <a:gd name="connsiteY9" fmla="*/ 2505004 h 6572595"/>
              <a:gd name="connsiteX10" fmla="*/ 541900 w 3581734"/>
              <a:gd name="connsiteY10" fmla="*/ 2072280 h 6572595"/>
              <a:gd name="connsiteX11" fmla="*/ 1290331 w 3581734"/>
              <a:gd name="connsiteY11" fmla="*/ 1556763 h 6572595"/>
              <a:gd name="connsiteX0" fmla="*/ 979320 w 3581734"/>
              <a:gd name="connsiteY0" fmla="*/ 1738227 h 6572595"/>
              <a:gd name="connsiteX1" fmla="*/ 1922628 w 3581734"/>
              <a:gd name="connsiteY1" fmla="*/ 1138151 h 6572595"/>
              <a:gd name="connsiteX2" fmla="*/ 2961662 w 3581734"/>
              <a:gd name="connsiteY2" fmla="*/ 649077 h 6572595"/>
              <a:gd name="connsiteX3" fmla="*/ 3503999 w 3581734"/>
              <a:gd name="connsiteY3" fmla="*/ 506792 h 6572595"/>
              <a:gd name="connsiteX4" fmla="*/ 2676007 w 3581734"/>
              <a:gd name="connsiteY4" fmla="*/ 3519708 h 6572595"/>
              <a:gd name="connsiteX5" fmla="*/ 2423087 w 3581734"/>
              <a:gd name="connsiteY5" fmla="*/ 5888394 h 6572595"/>
              <a:gd name="connsiteX6" fmla="*/ 810604 w 3581734"/>
              <a:gd name="connsiteY6" fmla="*/ 6572595 h 6572595"/>
              <a:gd name="connsiteX7" fmla="*/ 282593 w 3581734"/>
              <a:gd name="connsiteY7" fmla="*/ 4471087 h 6572595"/>
              <a:gd name="connsiteX8" fmla="*/ 188435 w 3581734"/>
              <a:gd name="connsiteY8" fmla="*/ 2505004 h 6572595"/>
              <a:gd name="connsiteX9" fmla="*/ 541900 w 3581734"/>
              <a:gd name="connsiteY9" fmla="*/ 2072280 h 6572595"/>
              <a:gd name="connsiteX10" fmla="*/ 1290331 w 3581734"/>
              <a:gd name="connsiteY10" fmla="*/ 1556763 h 6572595"/>
              <a:gd name="connsiteX0" fmla="*/ 1021790 w 3624204"/>
              <a:gd name="connsiteY0" fmla="*/ 1738227 h 6572595"/>
              <a:gd name="connsiteX1" fmla="*/ 1965098 w 3624204"/>
              <a:gd name="connsiteY1" fmla="*/ 1138151 h 6572595"/>
              <a:gd name="connsiteX2" fmla="*/ 3004132 w 3624204"/>
              <a:gd name="connsiteY2" fmla="*/ 649077 h 6572595"/>
              <a:gd name="connsiteX3" fmla="*/ 3546469 w 3624204"/>
              <a:gd name="connsiteY3" fmla="*/ 506792 h 6572595"/>
              <a:gd name="connsiteX4" fmla="*/ 2718477 w 3624204"/>
              <a:gd name="connsiteY4" fmla="*/ 3519708 h 6572595"/>
              <a:gd name="connsiteX5" fmla="*/ 2465557 w 3624204"/>
              <a:gd name="connsiteY5" fmla="*/ 5888394 h 6572595"/>
              <a:gd name="connsiteX6" fmla="*/ 853074 w 3624204"/>
              <a:gd name="connsiteY6" fmla="*/ 6572595 h 6572595"/>
              <a:gd name="connsiteX7" fmla="*/ 325063 w 3624204"/>
              <a:gd name="connsiteY7" fmla="*/ 4471087 h 6572595"/>
              <a:gd name="connsiteX8" fmla="*/ 230905 w 3624204"/>
              <a:gd name="connsiteY8" fmla="*/ 2505004 h 6572595"/>
              <a:gd name="connsiteX9" fmla="*/ 58911 w 3624204"/>
              <a:gd name="connsiteY9" fmla="*/ 2360428 h 6572595"/>
              <a:gd name="connsiteX10" fmla="*/ 584370 w 3624204"/>
              <a:gd name="connsiteY10" fmla="*/ 2072280 h 6572595"/>
              <a:gd name="connsiteX11" fmla="*/ 1332801 w 3624204"/>
              <a:gd name="connsiteY11" fmla="*/ 1556763 h 6572595"/>
              <a:gd name="connsiteX0" fmla="*/ 1021790 w 3624204"/>
              <a:gd name="connsiteY0" fmla="*/ 1738227 h 6572595"/>
              <a:gd name="connsiteX1" fmla="*/ 1965098 w 3624204"/>
              <a:gd name="connsiteY1" fmla="*/ 1138151 h 6572595"/>
              <a:gd name="connsiteX2" fmla="*/ 3004132 w 3624204"/>
              <a:gd name="connsiteY2" fmla="*/ 649077 h 6572595"/>
              <a:gd name="connsiteX3" fmla="*/ 3546469 w 3624204"/>
              <a:gd name="connsiteY3" fmla="*/ 506792 h 6572595"/>
              <a:gd name="connsiteX4" fmla="*/ 2718477 w 3624204"/>
              <a:gd name="connsiteY4" fmla="*/ 3519708 h 6572595"/>
              <a:gd name="connsiteX5" fmla="*/ 2465557 w 3624204"/>
              <a:gd name="connsiteY5" fmla="*/ 5888394 h 6572595"/>
              <a:gd name="connsiteX6" fmla="*/ 853074 w 3624204"/>
              <a:gd name="connsiteY6" fmla="*/ 6572595 h 6572595"/>
              <a:gd name="connsiteX7" fmla="*/ 325063 w 3624204"/>
              <a:gd name="connsiteY7" fmla="*/ 4471087 h 6572595"/>
              <a:gd name="connsiteX8" fmla="*/ 230905 w 3624204"/>
              <a:gd name="connsiteY8" fmla="*/ 2505004 h 6572595"/>
              <a:gd name="connsiteX9" fmla="*/ 58911 w 3624204"/>
              <a:gd name="connsiteY9" fmla="*/ 2360428 h 6572595"/>
              <a:gd name="connsiteX10" fmla="*/ 584370 w 3624204"/>
              <a:gd name="connsiteY10" fmla="*/ 2072280 h 6572595"/>
              <a:gd name="connsiteX11" fmla="*/ 1332801 w 3624204"/>
              <a:gd name="connsiteY11" fmla="*/ 1556763 h 6572595"/>
              <a:gd name="connsiteX0" fmla="*/ 979320 w 3581734"/>
              <a:gd name="connsiteY0" fmla="*/ 1738227 h 6572595"/>
              <a:gd name="connsiteX1" fmla="*/ 1922628 w 3581734"/>
              <a:gd name="connsiteY1" fmla="*/ 1138151 h 6572595"/>
              <a:gd name="connsiteX2" fmla="*/ 2961662 w 3581734"/>
              <a:gd name="connsiteY2" fmla="*/ 649077 h 6572595"/>
              <a:gd name="connsiteX3" fmla="*/ 3503999 w 3581734"/>
              <a:gd name="connsiteY3" fmla="*/ 506792 h 6572595"/>
              <a:gd name="connsiteX4" fmla="*/ 2676007 w 3581734"/>
              <a:gd name="connsiteY4" fmla="*/ 3519708 h 6572595"/>
              <a:gd name="connsiteX5" fmla="*/ 2423087 w 3581734"/>
              <a:gd name="connsiteY5" fmla="*/ 5888394 h 6572595"/>
              <a:gd name="connsiteX6" fmla="*/ 810604 w 3581734"/>
              <a:gd name="connsiteY6" fmla="*/ 6572595 h 6572595"/>
              <a:gd name="connsiteX7" fmla="*/ 282593 w 3581734"/>
              <a:gd name="connsiteY7" fmla="*/ 4471087 h 6572595"/>
              <a:gd name="connsiteX8" fmla="*/ 188435 w 3581734"/>
              <a:gd name="connsiteY8" fmla="*/ 2505004 h 6572595"/>
              <a:gd name="connsiteX9" fmla="*/ 16441 w 3581734"/>
              <a:gd name="connsiteY9" fmla="*/ 2360428 h 6572595"/>
              <a:gd name="connsiteX10" fmla="*/ 541900 w 3581734"/>
              <a:gd name="connsiteY10" fmla="*/ 2072280 h 6572595"/>
              <a:gd name="connsiteX11" fmla="*/ 1290331 w 3581734"/>
              <a:gd name="connsiteY11" fmla="*/ 1556763 h 6572595"/>
              <a:gd name="connsiteX0" fmla="*/ 979320 w 3581734"/>
              <a:gd name="connsiteY0" fmla="*/ 1738227 h 6572595"/>
              <a:gd name="connsiteX1" fmla="*/ 1922628 w 3581734"/>
              <a:gd name="connsiteY1" fmla="*/ 1138151 h 6572595"/>
              <a:gd name="connsiteX2" fmla="*/ 2961662 w 3581734"/>
              <a:gd name="connsiteY2" fmla="*/ 649077 h 6572595"/>
              <a:gd name="connsiteX3" fmla="*/ 3503999 w 3581734"/>
              <a:gd name="connsiteY3" fmla="*/ 506792 h 6572595"/>
              <a:gd name="connsiteX4" fmla="*/ 2676007 w 3581734"/>
              <a:gd name="connsiteY4" fmla="*/ 3519708 h 6572595"/>
              <a:gd name="connsiteX5" fmla="*/ 2423087 w 3581734"/>
              <a:gd name="connsiteY5" fmla="*/ 5888394 h 6572595"/>
              <a:gd name="connsiteX6" fmla="*/ 810604 w 3581734"/>
              <a:gd name="connsiteY6" fmla="*/ 6572595 h 6572595"/>
              <a:gd name="connsiteX7" fmla="*/ 282593 w 3581734"/>
              <a:gd name="connsiteY7" fmla="*/ 4471087 h 6572595"/>
              <a:gd name="connsiteX8" fmla="*/ 188435 w 3581734"/>
              <a:gd name="connsiteY8" fmla="*/ 2505004 h 6572595"/>
              <a:gd name="connsiteX9" fmla="*/ 154664 w 3581734"/>
              <a:gd name="connsiteY9" fmla="*/ 2509284 h 6572595"/>
              <a:gd name="connsiteX10" fmla="*/ 541900 w 3581734"/>
              <a:gd name="connsiteY10" fmla="*/ 2072280 h 6572595"/>
              <a:gd name="connsiteX11" fmla="*/ 1290331 w 3581734"/>
              <a:gd name="connsiteY11" fmla="*/ 1556763 h 6572595"/>
              <a:gd name="connsiteX0" fmla="*/ 979320 w 3581734"/>
              <a:gd name="connsiteY0" fmla="*/ 1738227 h 6572595"/>
              <a:gd name="connsiteX1" fmla="*/ 1922628 w 3581734"/>
              <a:gd name="connsiteY1" fmla="*/ 1138151 h 6572595"/>
              <a:gd name="connsiteX2" fmla="*/ 2961662 w 3581734"/>
              <a:gd name="connsiteY2" fmla="*/ 649077 h 6572595"/>
              <a:gd name="connsiteX3" fmla="*/ 3503999 w 3581734"/>
              <a:gd name="connsiteY3" fmla="*/ 506792 h 6572595"/>
              <a:gd name="connsiteX4" fmla="*/ 2676007 w 3581734"/>
              <a:gd name="connsiteY4" fmla="*/ 3519708 h 6572595"/>
              <a:gd name="connsiteX5" fmla="*/ 2423087 w 3581734"/>
              <a:gd name="connsiteY5" fmla="*/ 5888394 h 6572595"/>
              <a:gd name="connsiteX6" fmla="*/ 810604 w 3581734"/>
              <a:gd name="connsiteY6" fmla="*/ 6572595 h 6572595"/>
              <a:gd name="connsiteX7" fmla="*/ 282593 w 3581734"/>
              <a:gd name="connsiteY7" fmla="*/ 4471087 h 6572595"/>
              <a:gd name="connsiteX8" fmla="*/ 188435 w 3581734"/>
              <a:gd name="connsiteY8" fmla="*/ 2505004 h 6572595"/>
              <a:gd name="connsiteX9" fmla="*/ 154664 w 3581734"/>
              <a:gd name="connsiteY9" fmla="*/ 2509284 h 6572595"/>
              <a:gd name="connsiteX10" fmla="*/ 541900 w 3581734"/>
              <a:gd name="connsiteY10" fmla="*/ 2072280 h 6572595"/>
              <a:gd name="connsiteX11" fmla="*/ 1290331 w 3581734"/>
              <a:gd name="connsiteY11" fmla="*/ 1556763 h 6572595"/>
              <a:gd name="connsiteX0" fmla="*/ 979320 w 3581734"/>
              <a:gd name="connsiteY0" fmla="*/ 1738227 h 6572595"/>
              <a:gd name="connsiteX1" fmla="*/ 1922628 w 3581734"/>
              <a:gd name="connsiteY1" fmla="*/ 1138151 h 6572595"/>
              <a:gd name="connsiteX2" fmla="*/ 2961662 w 3581734"/>
              <a:gd name="connsiteY2" fmla="*/ 649077 h 6572595"/>
              <a:gd name="connsiteX3" fmla="*/ 3503999 w 3581734"/>
              <a:gd name="connsiteY3" fmla="*/ 506792 h 6572595"/>
              <a:gd name="connsiteX4" fmla="*/ 2676007 w 3581734"/>
              <a:gd name="connsiteY4" fmla="*/ 3519708 h 6572595"/>
              <a:gd name="connsiteX5" fmla="*/ 2423087 w 3581734"/>
              <a:gd name="connsiteY5" fmla="*/ 5888394 h 6572595"/>
              <a:gd name="connsiteX6" fmla="*/ 810604 w 3581734"/>
              <a:gd name="connsiteY6" fmla="*/ 6572595 h 6572595"/>
              <a:gd name="connsiteX7" fmla="*/ 282593 w 3581734"/>
              <a:gd name="connsiteY7" fmla="*/ 4471087 h 6572595"/>
              <a:gd name="connsiteX8" fmla="*/ 188435 w 3581734"/>
              <a:gd name="connsiteY8" fmla="*/ 2505004 h 6572595"/>
              <a:gd name="connsiteX9" fmla="*/ 154664 w 3581734"/>
              <a:gd name="connsiteY9" fmla="*/ 2509284 h 6572595"/>
              <a:gd name="connsiteX10" fmla="*/ 541900 w 3581734"/>
              <a:gd name="connsiteY10" fmla="*/ 2072280 h 6572595"/>
              <a:gd name="connsiteX11" fmla="*/ 1290331 w 3581734"/>
              <a:gd name="connsiteY11" fmla="*/ 1556763 h 6572595"/>
              <a:gd name="connsiteX0" fmla="*/ 979320 w 3581734"/>
              <a:gd name="connsiteY0" fmla="*/ 1738227 h 6572595"/>
              <a:gd name="connsiteX1" fmla="*/ 1922628 w 3581734"/>
              <a:gd name="connsiteY1" fmla="*/ 1138151 h 6572595"/>
              <a:gd name="connsiteX2" fmla="*/ 2961662 w 3581734"/>
              <a:gd name="connsiteY2" fmla="*/ 649077 h 6572595"/>
              <a:gd name="connsiteX3" fmla="*/ 3503999 w 3581734"/>
              <a:gd name="connsiteY3" fmla="*/ 506792 h 6572595"/>
              <a:gd name="connsiteX4" fmla="*/ 2676007 w 3581734"/>
              <a:gd name="connsiteY4" fmla="*/ 3519708 h 6572595"/>
              <a:gd name="connsiteX5" fmla="*/ 2423087 w 3581734"/>
              <a:gd name="connsiteY5" fmla="*/ 5888394 h 6572595"/>
              <a:gd name="connsiteX6" fmla="*/ 810604 w 3581734"/>
              <a:gd name="connsiteY6" fmla="*/ 6572595 h 6572595"/>
              <a:gd name="connsiteX7" fmla="*/ 282593 w 3581734"/>
              <a:gd name="connsiteY7" fmla="*/ 4471087 h 6572595"/>
              <a:gd name="connsiteX8" fmla="*/ 188435 w 3581734"/>
              <a:gd name="connsiteY8" fmla="*/ 2505004 h 6572595"/>
              <a:gd name="connsiteX9" fmla="*/ 154664 w 3581734"/>
              <a:gd name="connsiteY9" fmla="*/ 2509284 h 6572595"/>
              <a:gd name="connsiteX10" fmla="*/ 541900 w 3581734"/>
              <a:gd name="connsiteY10" fmla="*/ 2072280 h 6572595"/>
              <a:gd name="connsiteX11" fmla="*/ 1290331 w 3581734"/>
              <a:gd name="connsiteY11" fmla="*/ 1556763 h 6572595"/>
              <a:gd name="connsiteX0" fmla="*/ 979320 w 3581734"/>
              <a:gd name="connsiteY0" fmla="*/ 1738227 h 6572595"/>
              <a:gd name="connsiteX1" fmla="*/ 1922628 w 3581734"/>
              <a:gd name="connsiteY1" fmla="*/ 1138151 h 6572595"/>
              <a:gd name="connsiteX2" fmla="*/ 2961662 w 3581734"/>
              <a:gd name="connsiteY2" fmla="*/ 649077 h 6572595"/>
              <a:gd name="connsiteX3" fmla="*/ 3503999 w 3581734"/>
              <a:gd name="connsiteY3" fmla="*/ 506792 h 6572595"/>
              <a:gd name="connsiteX4" fmla="*/ 2676007 w 3581734"/>
              <a:gd name="connsiteY4" fmla="*/ 3519708 h 6572595"/>
              <a:gd name="connsiteX5" fmla="*/ 2423087 w 3581734"/>
              <a:gd name="connsiteY5" fmla="*/ 5888394 h 6572595"/>
              <a:gd name="connsiteX6" fmla="*/ 810604 w 3581734"/>
              <a:gd name="connsiteY6" fmla="*/ 6572595 h 6572595"/>
              <a:gd name="connsiteX7" fmla="*/ 282593 w 3581734"/>
              <a:gd name="connsiteY7" fmla="*/ 4471087 h 6572595"/>
              <a:gd name="connsiteX8" fmla="*/ 188435 w 3581734"/>
              <a:gd name="connsiteY8" fmla="*/ 2505004 h 6572595"/>
              <a:gd name="connsiteX9" fmla="*/ 154664 w 3581734"/>
              <a:gd name="connsiteY9" fmla="*/ 2509284 h 6572595"/>
              <a:gd name="connsiteX10" fmla="*/ 541900 w 3581734"/>
              <a:gd name="connsiteY10" fmla="*/ 2072280 h 6572595"/>
              <a:gd name="connsiteX11" fmla="*/ 1290331 w 3581734"/>
              <a:gd name="connsiteY11" fmla="*/ 1556763 h 6572595"/>
              <a:gd name="connsiteX0" fmla="*/ 979320 w 3581734"/>
              <a:gd name="connsiteY0" fmla="*/ 1738227 h 6572595"/>
              <a:gd name="connsiteX1" fmla="*/ 1922628 w 3581734"/>
              <a:gd name="connsiteY1" fmla="*/ 1138151 h 6572595"/>
              <a:gd name="connsiteX2" fmla="*/ 2961662 w 3581734"/>
              <a:gd name="connsiteY2" fmla="*/ 649077 h 6572595"/>
              <a:gd name="connsiteX3" fmla="*/ 3503999 w 3581734"/>
              <a:gd name="connsiteY3" fmla="*/ 506792 h 6572595"/>
              <a:gd name="connsiteX4" fmla="*/ 2676007 w 3581734"/>
              <a:gd name="connsiteY4" fmla="*/ 3519708 h 6572595"/>
              <a:gd name="connsiteX5" fmla="*/ 2423087 w 3581734"/>
              <a:gd name="connsiteY5" fmla="*/ 5888394 h 6572595"/>
              <a:gd name="connsiteX6" fmla="*/ 810604 w 3581734"/>
              <a:gd name="connsiteY6" fmla="*/ 6572595 h 6572595"/>
              <a:gd name="connsiteX7" fmla="*/ 282593 w 3581734"/>
              <a:gd name="connsiteY7" fmla="*/ 4471087 h 6572595"/>
              <a:gd name="connsiteX8" fmla="*/ 188435 w 3581734"/>
              <a:gd name="connsiteY8" fmla="*/ 2505004 h 6572595"/>
              <a:gd name="connsiteX9" fmla="*/ 154664 w 3581734"/>
              <a:gd name="connsiteY9" fmla="*/ 2509284 h 6572595"/>
              <a:gd name="connsiteX10" fmla="*/ 541900 w 3581734"/>
              <a:gd name="connsiteY10" fmla="*/ 2072280 h 6572595"/>
              <a:gd name="connsiteX11" fmla="*/ 1290331 w 3581734"/>
              <a:gd name="connsiteY11" fmla="*/ 1556763 h 6572595"/>
              <a:gd name="connsiteX0" fmla="*/ 979320 w 3503999"/>
              <a:gd name="connsiteY0" fmla="*/ 1387353 h 6221721"/>
              <a:gd name="connsiteX1" fmla="*/ 1922628 w 3503999"/>
              <a:gd name="connsiteY1" fmla="*/ 787277 h 6221721"/>
              <a:gd name="connsiteX2" fmla="*/ 2961662 w 3503999"/>
              <a:gd name="connsiteY2" fmla="*/ 298203 h 6221721"/>
              <a:gd name="connsiteX3" fmla="*/ 3503999 w 3503999"/>
              <a:gd name="connsiteY3" fmla="*/ 155918 h 6221721"/>
              <a:gd name="connsiteX4" fmla="*/ 2676007 w 3503999"/>
              <a:gd name="connsiteY4" fmla="*/ 3168834 h 6221721"/>
              <a:gd name="connsiteX5" fmla="*/ 2423087 w 3503999"/>
              <a:gd name="connsiteY5" fmla="*/ 5537520 h 6221721"/>
              <a:gd name="connsiteX6" fmla="*/ 810604 w 3503999"/>
              <a:gd name="connsiteY6" fmla="*/ 6221721 h 6221721"/>
              <a:gd name="connsiteX7" fmla="*/ 282593 w 3503999"/>
              <a:gd name="connsiteY7" fmla="*/ 4120213 h 6221721"/>
              <a:gd name="connsiteX8" fmla="*/ 188435 w 3503999"/>
              <a:gd name="connsiteY8" fmla="*/ 2154130 h 6221721"/>
              <a:gd name="connsiteX9" fmla="*/ 154664 w 3503999"/>
              <a:gd name="connsiteY9" fmla="*/ 2158410 h 6221721"/>
              <a:gd name="connsiteX10" fmla="*/ 541900 w 3503999"/>
              <a:gd name="connsiteY10" fmla="*/ 1721406 h 6221721"/>
              <a:gd name="connsiteX11" fmla="*/ 1290331 w 3503999"/>
              <a:gd name="connsiteY11" fmla="*/ 1205889 h 6221721"/>
              <a:gd name="connsiteX0" fmla="*/ 979320 w 3503999"/>
              <a:gd name="connsiteY0" fmla="*/ 1387353 h 6221721"/>
              <a:gd name="connsiteX1" fmla="*/ 1922628 w 3503999"/>
              <a:gd name="connsiteY1" fmla="*/ 787277 h 6221721"/>
              <a:gd name="connsiteX2" fmla="*/ 2961662 w 3503999"/>
              <a:gd name="connsiteY2" fmla="*/ 298203 h 6221721"/>
              <a:gd name="connsiteX3" fmla="*/ 3503999 w 3503999"/>
              <a:gd name="connsiteY3" fmla="*/ 155918 h 6221721"/>
              <a:gd name="connsiteX4" fmla="*/ 2676007 w 3503999"/>
              <a:gd name="connsiteY4" fmla="*/ 3168834 h 6221721"/>
              <a:gd name="connsiteX5" fmla="*/ 2423087 w 3503999"/>
              <a:gd name="connsiteY5" fmla="*/ 5537520 h 6221721"/>
              <a:gd name="connsiteX6" fmla="*/ 810604 w 3503999"/>
              <a:gd name="connsiteY6" fmla="*/ 6221721 h 6221721"/>
              <a:gd name="connsiteX7" fmla="*/ 282593 w 3503999"/>
              <a:gd name="connsiteY7" fmla="*/ 4120213 h 6221721"/>
              <a:gd name="connsiteX8" fmla="*/ 188435 w 3503999"/>
              <a:gd name="connsiteY8" fmla="*/ 2154130 h 6221721"/>
              <a:gd name="connsiteX9" fmla="*/ 154664 w 3503999"/>
              <a:gd name="connsiteY9" fmla="*/ 2158410 h 6221721"/>
              <a:gd name="connsiteX10" fmla="*/ 541900 w 3503999"/>
              <a:gd name="connsiteY10" fmla="*/ 1721406 h 6221721"/>
              <a:gd name="connsiteX11" fmla="*/ 1290331 w 3503999"/>
              <a:gd name="connsiteY11" fmla="*/ 1205889 h 6221721"/>
              <a:gd name="connsiteX0" fmla="*/ 979320 w 3642223"/>
              <a:gd name="connsiteY0" fmla="*/ 1387353 h 6221721"/>
              <a:gd name="connsiteX1" fmla="*/ 1922628 w 3642223"/>
              <a:gd name="connsiteY1" fmla="*/ 787277 h 6221721"/>
              <a:gd name="connsiteX2" fmla="*/ 2961662 w 3642223"/>
              <a:gd name="connsiteY2" fmla="*/ 298203 h 6221721"/>
              <a:gd name="connsiteX3" fmla="*/ 3642223 w 3642223"/>
              <a:gd name="connsiteY3" fmla="*/ 155918 h 6221721"/>
              <a:gd name="connsiteX4" fmla="*/ 2676007 w 3642223"/>
              <a:gd name="connsiteY4" fmla="*/ 3168834 h 6221721"/>
              <a:gd name="connsiteX5" fmla="*/ 2423087 w 3642223"/>
              <a:gd name="connsiteY5" fmla="*/ 5537520 h 6221721"/>
              <a:gd name="connsiteX6" fmla="*/ 810604 w 3642223"/>
              <a:gd name="connsiteY6" fmla="*/ 6221721 h 6221721"/>
              <a:gd name="connsiteX7" fmla="*/ 282593 w 3642223"/>
              <a:gd name="connsiteY7" fmla="*/ 4120213 h 6221721"/>
              <a:gd name="connsiteX8" fmla="*/ 188435 w 3642223"/>
              <a:gd name="connsiteY8" fmla="*/ 2154130 h 6221721"/>
              <a:gd name="connsiteX9" fmla="*/ 154664 w 3642223"/>
              <a:gd name="connsiteY9" fmla="*/ 2158410 h 6221721"/>
              <a:gd name="connsiteX10" fmla="*/ 541900 w 3642223"/>
              <a:gd name="connsiteY10" fmla="*/ 1721406 h 6221721"/>
              <a:gd name="connsiteX11" fmla="*/ 1290331 w 3642223"/>
              <a:gd name="connsiteY11" fmla="*/ 1205889 h 6221721"/>
              <a:gd name="connsiteX0" fmla="*/ 979320 w 3642223"/>
              <a:gd name="connsiteY0" fmla="*/ 1387353 h 6221721"/>
              <a:gd name="connsiteX1" fmla="*/ 1922628 w 3642223"/>
              <a:gd name="connsiteY1" fmla="*/ 787277 h 6221721"/>
              <a:gd name="connsiteX2" fmla="*/ 2961662 w 3642223"/>
              <a:gd name="connsiteY2" fmla="*/ 298203 h 6221721"/>
              <a:gd name="connsiteX3" fmla="*/ 3642223 w 3642223"/>
              <a:gd name="connsiteY3" fmla="*/ 155918 h 6221721"/>
              <a:gd name="connsiteX4" fmla="*/ 2676007 w 3642223"/>
              <a:gd name="connsiteY4" fmla="*/ 3168834 h 6221721"/>
              <a:gd name="connsiteX5" fmla="*/ 2423087 w 3642223"/>
              <a:gd name="connsiteY5" fmla="*/ 5537520 h 6221721"/>
              <a:gd name="connsiteX6" fmla="*/ 810604 w 3642223"/>
              <a:gd name="connsiteY6" fmla="*/ 6221721 h 6221721"/>
              <a:gd name="connsiteX7" fmla="*/ 282593 w 3642223"/>
              <a:gd name="connsiteY7" fmla="*/ 4120213 h 6221721"/>
              <a:gd name="connsiteX8" fmla="*/ 188435 w 3642223"/>
              <a:gd name="connsiteY8" fmla="*/ 2154130 h 6221721"/>
              <a:gd name="connsiteX9" fmla="*/ 154664 w 3642223"/>
              <a:gd name="connsiteY9" fmla="*/ 2158410 h 6221721"/>
              <a:gd name="connsiteX10" fmla="*/ 541900 w 3642223"/>
              <a:gd name="connsiteY10" fmla="*/ 1721406 h 6221721"/>
              <a:gd name="connsiteX11" fmla="*/ 1290331 w 3642223"/>
              <a:gd name="connsiteY11" fmla="*/ 1205889 h 6221721"/>
              <a:gd name="connsiteX0" fmla="*/ 979320 w 3642223"/>
              <a:gd name="connsiteY0" fmla="*/ 1592069 h 6426437"/>
              <a:gd name="connsiteX1" fmla="*/ 1922628 w 3642223"/>
              <a:gd name="connsiteY1" fmla="*/ 991993 h 6426437"/>
              <a:gd name="connsiteX2" fmla="*/ 2961662 w 3642223"/>
              <a:gd name="connsiteY2" fmla="*/ 502919 h 6426437"/>
              <a:gd name="connsiteX3" fmla="*/ 3642223 w 3642223"/>
              <a:gd name="connsiteY3" fmla="*/ 155918 h 6426437"/>
              <a:gd name="connsiteX4" fmla="*/ 2676007 w 3642223"/>
              <a:gd name="connsiteY4" fmla="*/ 3373550 h 6426437"/>
              <a:gd name="connsiteX5" fmla="*/ 2423087 w 3642223"/>
              <a:gd name="connsiteY5" fmla="*/ 5742236 h 6426437"/>
              <a:gd name="connsiteX6" fmla="*/ 810604 w 3642223"/>
              <a:gd name="connsiteY6" fmla="*/ 6426437 h 6426437"/>
              <a:gd name="connsiteX7" fmla="*/ 282593 w 3642223"/>
              <a:gd name="connsiteY7" fmla="*/ 4324929 h 6426437"/>
              <a:gd name="connsiteX8" fmla="*/ 188435 w 3642223"/>
              <a:gd name="connsiteY8" fmla="*/ 2358846 h 6426437"/>
              <a:gd name="connsiteX9" fmla="*/ 154664 w 3642223"/>
              <a:gd name="connsiteY9" fmla="*/ 2363126 h 6426437"/>
              <a:gd name="connsiteX10" fmla="*/ 541900 w 3642223"/>
              <a:gd name="connsiteY10" fmla="*/ 1926122 h 6426437"/>
              <a:gd name="connsiteX11" fmla="*/ 1290331 w 3642223"/>
              <a:gd name="connsiteY11" fmla="*/ 1410605 h 6426437"/>
              <a:gd name="connsiteX0" fmla="*/ 979320 w 3642223"/>
              <a:gd name="connsiteY0" fmla="*/ 1436151 h 6270519"/>
              <a:gd name="connsiteX1" fmla="*/ 1922628 w 3642223"/>
              <a:gd name="connsiteY1" fmla="*/ 836075 h 6270519"/>
              <a:gd name="connsiteX2" fmla="*/ 2961662 w 3642223"/>
              <a:gd name="connsiteY2" fmla="*/ 347001 h 6270519"/>
              <a:gd name="connsiteX3" fmla="*/ 3642223 w 3642223"/>
              <a:gd name="connsiteY3" fmla="*/ 0 h 6270519"/>
              <a:gd name="connsiteX4" fmla="*/ 2676007 w 3642223"/>
              <a:gd name="connsiteY4" fmla="*/ 3217632 h 6270519"/>
              <a:gd name="connsiteX5" fmla="*/ 2423087 w 3642223"/>
              <a:gd name="connsiteY5" fmla="*/ 5586318 h 6270519"/>
              <a:gd name="connsiteX6" fmla="*/ 810604 w 3642223"/>
              <a:gd name="connsiteY6" fmla="*/ 6270519 h 6270519"/>
              <a:gd name="connsiteX7" fmla="*/ 282593 w 3642223"/>
              <a:gd name="connsiteY7" fmla="*/ 4169011 h 6270519"/>
              <a:gd name="connsiteX8" fmla="*/ 188435 w 3642223"/>
              <a:gd name="connsiteY8" fmla="*/ 2202928 h 6270519"/>
              <a:gd name="connsiteX9" fmla="*/ 154664 w 3642223"/>
              <a:gd name="connsiteY9" fmla="*/ 2207208 h 6270519"/>
              <a:gd name="connsiteX10" fmla="*/ 541900 w 3642223"/>
              <a:gd name="connsiteY10" fmla="*/ 1770204 h 6270519"/>
              <a:gd name="connsiteX11" fmla="*/ 1290331 w 3642223"/>
              <a:gd name="connsiteY11" fmla="*/ 1254687 h 6270519"/>
              <a:gd name="connsiteX0" fmla="*/ 979320 w 3642223"/>
              <a:gd name="connsiteY0" fmla="*/ 1436151 h 6270519"/>
              <a:gd name="connsiteX1" fmla="*/ 1922628 w 3642223"/>
              <a:gd name="connsiteY1" fmla="*/ 836075 h 6270519"/>
              <a:gd name="connsiteX2" fmla="*/ 2961662 w 3642223"/>
              <a:gd name="connsiteY2" fmla="*/ 347001 h 6270519"/>
              <a:gd name="connsiteX3" fmla="*/ 3642223 w 3642223"/>
              <a:gd name="connsiteY3" fmla="*/ 0 h 6270519"/>
              <a:gd name="connsiteX4" fmla="*/ 2676007 w 3642223"/>
              <a:gd name="connsiteY4" fmla="*/ 3217632 h 6270519"/>
              <a:gd name="connsiteX5" fmla="*/ 2423087 w 3642223"/>
              <a:gd name="connsiteY5" fmla="*/ 5586318 h 6270519"/>
              <a:gd name="connsiteX6" fmla="*/ 810604 w 3642223"/>
              <a:gd name="connsiteY6" fmla="*/ 6270519 h 6270519"/>
              <a:gd name="connsiteX7" fmla="*/ 282593 w 3642223"/>
              <a:gd name="connsiteY7" fmla="*/ 4169011 h 6270519"/>
              <a:gd name="connsiteX8" fmla="*/ 188435 w 3642223"/>
              <a:gd name="connsiteY8" fmla="*/ 2202928 h 6270519"/>
              <a:gd name="connsiteX9" fmla="*/ 154664 w 3642223"/>
              <a:gd name="connsiteY9" fmla="*/ 2207208 h 6270519"/>
              <a:gd name="connsiteX10" fmla="*/ 541900 w 3642223"/>
              <a:gd name="connsiteY10" fmla="*/ 1770204 h 6270519"/>
              <a:gd name="connsiteX11" fmla="*/ 1290331 w 3642223"/>
              <a:gd name="connsiteY11" fmla="*/ 1254687 h 6270519"/>
              <a:gd name="connsiteX0" fmla="*/ 979320 w 3570753"/>
              <a:gd name="connsiteY0" fmla="*/ 1293299 h 6127667"/>
              <a:gd name="connsiteX1" fmla="*/ 1922628 w 3570753"/>
              <a:gd name="connsiteY1" fmla="*/ 693223 h 6127667"/>
              <a:gd name="connsiteX2" fmla="*/ 2961662 w 3570753"/>
              <a:gd name="connsiteY2" fmla="*/ 204149 h 6127667"/>
              <a:gd name="connsiteX3" fmla="*/ 3570753 w 3570753"/>
              <a:gd name="connsiteY3" fmla="*/ 0 h 6127667"/>
              <a:gd name="connsiteX4" fmla="*/ 2676007 w 3570753"/>
              <a:gd name="connsiteY4" fmla="*/ 3074780 h 6127667"/>
              <a:gd name="connsiteX5" fmla="*/ 2423087 w 3570753"/>
              <a:gd name="connsiteY5" fmla="*/ 5443466 h 6127667"/>
              <a:gd name="connsiteX6" fmla="*/ 810604 w 3570753"/>
              <a:gd name="connsiteY6" fmla="*/ 6127667 h 6127667"/>
              <a:gd name="connsiteX7" fmla="*/ 282593 w 3570753"/>
              <a:gd name="connsiteY7" fmla="*/ 4026159 h 6127667"/>
              <a:gd name="connsiteX8" fmla="*/ 188435 w 3570753"/>
              <a:gd name="connsiteY8" fmla="*/ 2060076 h 6127667"/>
              <a:gd name="connsiteX9" fmla="*/ 154664 w 3570753"/>
              <a:gd name="connsiteY9" fmla="*/ 2064356 h 6127667"/>
              <a:gd name="connsiteX10" fmla="*/ 541900 w 3570753"/>
              <a:gd name="connsiteY10" fmla="*/ 1627352 h 6127667"/>
              <a:gd name="connsiteX11" fmla="*/ 1290331 w 3570753"/>
              <a:gd name="connsiteY11" fmla="*/ 1111835 h 6127667"/>
              <a:gd name="connsiteX0" fmla="*/ 979320 w 3570753"/>
              <a:gd name="connsiteY0" fmla="*/ 1293299 h 6127667"/>
              <a:gd name="connsiteX1" fmla="*/ 1922628 w 3570753"/>
              <a:gd name="connsiteY1" fmla="*/ 693223 h 6127667"/>
              <a:gd name="connsiteX2" fmla="*/ 2961662 w 3570753"/>
              <a:gd name="connsiteY2" fmla="*/ 204149 h 6127667"/>
              <a:gd name="connsiteX3" fmla="*/ 3570753 w 3570753"/>
              <a:gd name="connsiteY3" fmla="*/ 0 h 6127667"/>
              <a:gd name="connsiteX4" fmla="*/ 2676007 w 3570753"/>
              <a:gd name="connsiteY4" fmla="*/ 3074780 h 6127667"/>
              <a:gd name="connsiteX5" fmla="*/ 2423087 w 3570753"/>
              <a:gd name="connsiteY5" fmla="*/ 5443466 h 6127667"/>
              <a:gd name="connsiteX6" fmla="*/ 810604 w 3570753"/>
              <a:gd name="connsiteY6" fmla="*/ 6127667 h 6127667"/>
              <a:gd name="connsiteX7" fmla="*/ 282593 w 3570753"/>
              <a:gd name="connsiteY7" fmla="*/ 4026159 h 6127667"/>
              <a:gd name="connsiteX8" fmla="*/ 188435 w 3570753"/>
              <a:gd name="connsiteY8" fmla="*/ 2060076 h 6127667"/>
              <a:gd name="connsiteX9" fmla="*/ 154664 w 3570753"/>
              <a:gd name="connsiteY9" fmla="*/ 2064356 h 6127667"/>
              <a:gd name="connsiteX10" fmla="*/ 541900 w 3570753"/>
              <a:gd name="connsiteY10" fmla="*/ 1627352 h 6127667"/>
              <a:gd name="connsiteX11" fmla="*/ 1290331 w 3570753"/>
              <a:gd name="connsiteY11" fmla="*/ 1111835 h 6127667"/>
              <a:gd name="connsiteX0" fmla="*/ 1922628 w 3570753"/>
              <a:gd name="connsiteY0" fmla="*/ 693223 h 6127667"/>
              <a:gd name="connsiteX1" fmla="*/ 2961662 w 3570753"/>
              <a:gd name="connsiteY1" fmla="*/ 204149 h 6127667"/>
              <a:gd name="connsiteX2" fmla="*/ 3570753 w 3570753"/>
              <a:gd name="connsiteY2" fmla="*/ 0 h 6127667"/>
              <a:gd name="connsiteX3" fmla="*/ 2676007 w 3570753"/>
              <a:gd name="connsiteY3" fmla="*/ 3074780 h 6127667"/>
              <a:gd name="connsiteX4" fmla="*/ 2423087 w 3570753"/>
              <a:gd name="connsiteY4" fmla="*/ 5443466 h 6127667"/>
              <a:gd name="connsiteX5" fmla="*/ 810604 w 3570753"/>
              <a:gd name="connsiteY5" fmla="*/ 6127667 h 6127667"/>
              <a:gd name="connsiteX6" fmla="*/ 282593 w 3570753"/>
              <a:gd name="connsiteY6" fmla="*/ 4026159 h 6127667"/>
              <a:gd name="connsiteX7" fmla="*/ 188435 w 3570753"/>
              <a:gd name="connsiteY7" fmla="*/ 2060076 h 6127667"/>
              <a:gd name="connsiteX8" fmla="*/ 154664 w 3570753"/>
              <a:gd name="connsiteY8" fmla="*/ 2064356 h 6127667"/>
              <a:gd name="connsiteX9" fmla="*/ 541900 w 3570753"/>
              <a:gd name="connsiteY9" fmla="*/ 1627352 h 6127667"/>
              <a:gd name="connsiteX10" fmla="*/ 1290331 w 3570753"/>
              <a:gd name="connsiteY10" fmla="*/ 1111835 h 6127667"/>
              <a:gd name="connsiteX0" fmla="*/ 1922628 w 3570753"/>
              <a:gd name="connsiteY0" fmla="*/ 693223 h 6127667"/>
              <a:gd name="connsiteX1" fmla="*/ 2961662 w 3570753"/>
              <a:gd name="connsiteY1" fmla="*/ 204149 h 6127667"/>
              <a:gd name="connsiteX2" fmla="*/ 3570753 w 3570753"/>
              <a:gd name="connsiteY2" fmla="*/ 0 h 6127667"/>
              <a:gd name="connsiteX3" fmla="*/ 2676007 w 3570753"/>
              <a:gd name="connsiteY3" fmla="*/ 3074780 h 6127667"/>
              <a:gd name="connsiteX4" fmla="*/ 2423087 w 3570753"/>
              <a:gd name="connsiteY4" fmla="*/ 5443466 h 6127667"/>
              <a:gd name="connsiteX5" fmla="*/ 810604 w 3570753"/>
              <a:gd name="connsiteY5" fmla="*/ 6127667 h 6127667"/>
              <a:gd name="connsiteX6" fmla="*/ 282593 w 3570753"/>
              <a:gd name="connsiteY6" fmla="*/ 4026159 h 6127667"/>
              <a:gd name="connsiteX7" fmla="*/ 188435 w 3570753"/>
              <a:gd name="connsiteY7" fmla="*/ 2060076 h 6127667"/>
              <a:gd name="connsiteX8" fmla="*/ 154664 w 3570753"/>
              <a:gd name="connsiteY8" fmla="*/ 2064356 h 6127667"/>
              <a:gd name="connsiteX9" fmla="*/ 541900 w 3570753"/>
              <a:gd name="connsiteY9" fmla="*/ 1627352 h 6127667"/>
              <a:gd name="connsiteX10" fmla="*/ 1931776 w 3570753"/>
              <a:gd name="connsiteY10" fmla="*/ 688755 h 6127667"/>
              <a:gd name="connsiteX0" fmla="*/ 1922628 w 3570753"/>
              <a:gd name="connsiteY0" fmla="*/ 693223 h 6127667"/>
              <a:gd name="connsiteX1" fmla="*/ 2961662 w 3570753"/>
              <a:gd name="connsiteY1" fmla="*/ 204149 h 6127667"/>
              <a:gd name="connsiteX2" fmla="*/ 3570753 w 3570753"/>
              <a:gd name="connsiteY2" fmla="*/ 0 h 6127667"/>
              <a:gd name="connsiteX3" fmla="*/ 2676007 w 3570753"/>
              <a:gd name="connsiteY3" fmla="*/ 3074780 h 6127667"/>
              <a:gd name="connsiteX4" fmla="*/ 2423087 w 3570753"/>
              <a:gd name="connsiteY4" fmla="*/ 5443466 h 6127667"/>
              <a:gd name="connsiteX5" fmla="*/ 810604 w 3570753"/>
              <a:gd name="connsiteY5" fmla="*/ 6127667 h 6127667"/>
              <a:gd name="connsiteX6" fmla="*/ 282593 w 3570753"/>
              <a:gd name="connsiteY6" fmla="*/ 4026159 h 6127667"/>
              <a:gd name="connsiteX7" fmla="*/ 188435 w 3570753"/>
              <a:gd name="connsiteY7" fmla="*/ 2060076 h 6127667"/>
              <a:gd name="connsiteX8" fmla="*/ 154664 w 3570753"/>
              <a:gd name="connsiteY8" fmla="*/ 2064356 h 6127667"/>
              <a:gd name="connsiteX9" fmla="*/ 541900 w 3570753"/>
              <a:gd name="connsiteY9" fmla="*/ 1627352 h 6127667"/>
              <a:gd name="connsiteX10" fmla="*/ 1931776 w 3570753"/>
              <a:gd name="connsiteY10" fmla="*/ 688755 h 6127667"/>
              <a:gd name="connsiteX0" fmla="*/ 1922628 w 3570753"/>
              <a:gd name="connsiteY0" fmla="*/ 693223 h 6127667"/>
              <a:gd name="connsiteX1" fmla="*/ 2961662 w 3570753"/>
              <a:gd name="connsiteY1" fmla="*/ 204149 h 6127667"/>
              <a:gd name="connsiteX2" fmla="*/ 3570753 w 3570753"/>
              <a:gd name="connsiteY2" fmla="*/ 0 h 6127667"/>
              <a:gd name="connsiteX3" fmla="*/ 2676007 w 3570753"/>
              <a:gd name="connsiteY3" fmla="*/ 3074780 h 6127667"/>
              <a:gd name="connsiteX4" fmla="*/ 2423087 w 3570753"/>
              <a:gd name="connsiteY4" fmla="*/ 5443466 h 6127667"/>
              <a:gd name="connsiteX5" fmla="*/ 810604 w 3570753"/>
              <a:gd name="connsiteY5" fmla="*/ 6127667 h 6127667"/>
              <a:gd name="connsiteX6" fmla="*/ 282593 w 3570753"/>
              <a:gd name="connsiteY6" fmla="*/ 4026159 h 6127667"/>
              <a:gd name="connsiteX7" fmla="*/ 188435 w 3570753"/>
              <a:gd name="connsiteY7" fmla="*/ 2060076 h 6127667"/>
              <a:gd name="connsiteX8" fmla="*/ 154664 w 3570753"/>
              <a:gd name="connsiteY8" fmla="*/ 2064356 h 6127667"/>
              <a:gd name="connsiteX9" fmla="*/ 541900 w 3570753"/>
              <a:gd name="connsiteY9" fmla="*/ 1627352 h 6127667"/>
              <a:gd name="connsiteX10" fmla="*/ 1931776 w 3570753"/>
              <a:gd name="connsiteY10" fmla="*/ 688755 h 6127667"/>
              <a:gd name="connsiteX11" fmla="*/ 1922628 w 3570753"/>
              <a:gd name="connsiteY11" fmla="*/ 693223 h 6127667"/>
              <a:gd name="connsiteX0" fmla="*/ 154664 w 3570753"/>
              <a:gd name="connsiteY0" fmla="*/ 2064356 h 6127667"/>
              <a:gd name="connsiteX1" fmla="*/ 541900 w 3570753"/>
              <a:gd name="connsiteY1" fmla="*/ 1627352 h 6127667"/>
              <a:gd name="connsiteX2" fmla="*/ 1931776 w 3570753"/>
              <a:gd name="connsiteY2" fmla="*/ 688755 h 6127667"/>
              <a:gd name="connsiteX3" fmla="*/ 1922628 w 3570753"/>
              <a:gd name="connsiteY3" fmla="*/ 693223 h 6127667"/>
              <a:gd name="connsiteX4" fmla="*/ 2961662 w 3570753"/>
              <a:gd name="connsiteY4" fmla="*/ 204149 h 6127667"/>
              <a:gd name="connsiteX5" fmla="*/ 3570753 w 3570753"/>
              <a:gd name="connsiteY5" fmla="*/ 0 h 6127667"/>
              <a:gd name="connsiteX6" fmla="*/ 2676007 w 3570753"/>
              <a:gd name="connsiteY6" fmla="*/ 3074780 h 6127667"/>
              <a:gd name="connsiteX7" fmla="*/ 2423087 w 3570753"/>
              <a:gd name="connsiteY7" fmla="*/ 5443466 h 6127667"/>
              <a:gd name="connsiteX8" fmla="*/ 810604 w 3570753"/>
              <a:gd name="connsiteY8" fmla="*/ 6127667 h 6127667"/>
              <a:gd name="connsiteX9" fmla="*/ 282593 w 3570753"/>
              <a:gd name="connsiteY9" fmla="*/ 4026159 h 6127667"/>
              <a:gd name="connsiteX10" fmla="*/ 279875 w 3570753"/>
              <a:gd name="connsiteY10" fmla="*/ 2151516 h 6127667"/>
              <a:gd name="connsiteX0" fmla="*/ 154664 w 3570753"/>
              <a:gd name="connsiteY0" fmla="*/ 2064356 h 6127667"/>
              <a:gd name="connsiteX1" fmla="*/ 541900 w 3570753"/>
              <a:gd name="connsiteY1" fmla="*/ 1627352 h 6127667"/>
              <a:gd name="connsiteX2" fmla="*/ 1931776 w 3570753"/>
              <a:gd name="connsiteY2" fmla="*/ 688755 h 6127667"/>
              <a:gd name="connsiteX3" fmla="*/ 1922628 w 3570753"/>
              <a:gd name="connsiteY3" fmla="*/ 693223 h 6127667"/>
              <a:gd name="connsiteX4" fmla="*/ 2961662 w 3570753"/>
              <a:gd name="connsiteY4" fmla="*/ 204149 h 6127667"/>
              <a:gd name="connsiteX5" fmla="*/ 3570753 w 3570753"/>
              <a:gd name="connsiteY5" fmla="*/ 0 h 6127667"/>
              <a:gd name="connsiteX6" fmla="*/ 2676007 w 3570753"/>
              <a:gd name="connsiteY6" fmla="*/ 3074780 h 6127667"/>
              <a:gd name="connsiteX7" fmla="*/ 2423087 w 3570753"/>
              <a:gd name="connsiteY7" fmla="*/ 5443466 h 6127667"/>
              <a:gd name="connsiteX8" fmla="*/ 810604 w 3570753"/>
              <a:gd name="connsiteY8" fmla="*/ 6127667 h 6127667"/>
              <a:gd name="connsiteX9" fmla="*/ 282593 w 3570753"/>
              <a:gd name="connsiteY9" fmla="*/ 4026159 h 6127667"/>
              <a:gd name="connsiteX10" fmla="*/ 279875 w 3570753"/>
              <a:gd name="connsiteY10" fmla="*/ 2151516 h 6127667"/>
              <a:gd name="connsiteX0" fmla="*/ 0 w 3416089"/>
              <a:gd name="connsiteY0" fmla="*/ 2064356 h 6127667"/>
              <a:gd name="connsiteX1" fmla="*/ 387236 w 3416089"/>
              <a:gd name="connsiteY1" fmla="*/ 1627352 h 6127667"/>
              <a:gd name="connsiteX2" fmla="*/ 1777112 w 3416089"/>
              <a:gd name="connsiteY2" fmla="*/ 688755 h 6127667"/>
              <a:gd name="connsiteX3" fmla="*/ 1767964 w 3416089"/>
              <a:gd name="connsiteY3" fmla="*/ 693223 h 6127667"/>
              <a:gd name="connsiteX4" fmla="*/ 2806998 w 3416089"/>
              <a:gd name="connsiteY4" fmla="*/ 204149 h 6127667"/>
              <a:gd name="connsiteX5" fmla="*/ 3416089 w 3416089"/>
              <a:gd name="connsiteY5" fmla="*/ 0 h 6127667"/>
              <a:gd name="connsiteX6" fmla="*/ 2521343 w 3416089"/>
              <a:gd name="connsiteY6" fmla="*/ 3074780 h 6127667"/>
              <a:gd name="connsiteX7" fmla="*/ 2268423 w 3416089"/>
              <a:gd name="connsiteY7" fmla="*/ 5443466 h 6127667"/>
              <a:gd name="connsiteX8" fmla="*/ 655940 w 3416089"/>
              <a:gd name="connsiteY8" fmla="*/ 6127667 h 6127667"/>
              <a:gd name="connsiteX9" fmla="*/ 127929 w 3416089"/>
              <a:gd name="connsiteY9" fmla="*/ 4026159 h 6127667"/>
              <a:gd name="connsiteX10" fmla="*/ 125211 w 3416089"/>
              <a:gd name="connsiteY10" fmla="*/ 2151516 h 6127667"/>
              <a:gd name="connsiteX0" fmla="*/ 0 w 3416089"/>
              <a:gd name="connsiteY0" fmla="*/ 2064356 h 6127667"/>
              <a:gd name="connsiteX1" fmla="*/ 387236 w 3416089"/>
              <a:gd name="connsiteY1" fmla="*/ 1627352 h 6127667"/>
              <a:gd name="connsiteX2" fmla="*/ 1777112 w 3416089"/>
              <a:gd name="connsiteY2" fmla="*/ 688755 h 6127667"/>
              <a:gd name="connsiteX3" fmla="*/ 1767964 w 3416089"/>
              <a:gd name="connsiteY3" fmla="*/ 693223 h 6127667"/>
              <a:gd name="connsiteX4" fmla="*/ 2806998 w 3416089"/>
              <a:gd name="connsiteY4" fmla="*/ 204149 h 6127667"/>
              <a:gd name="connsiteX5" fmla="*/ 3416089 w 3416089"/>
              <a:gd name="connsiteY5" fmla="*/ 0 h 6127667"/>
              <a:gd name="connsiteX6" fmla="*/ 2521343 w 3416089"/>
              <a:gd name="connsiteY6" fmla="*/ 3074780 h 6127667"/>
              <a:gd name="connsiteX7" fmla="*/ 2268423 w 3416089"/>
              <a:gd name="connsiteY7" fmla="*/ 5443466 h 6127667"/>
              <a:gd name="connsiteX8" fmla="*/ 655940 w 3416089"/>
              <a:gd name="connsiteY8" fmla="*/ 6127667 h 6127667"/>
              <a:gd name="connsiteX9" fmla="*/ 127929 w 3416089"/>
              <a:gd name="connsiteY9" fmla="*/ 4026159 h 6127667"/>
              <a:gd name="connsiteX10" fmla="*/ 125211 w 3416089"/>
              <a:gd name="connsiteY10" fmla="*/ 2151516 h 6127667"/>
              <a:gd name="connsiteX0" fmla="*/ 181959 w 3598048"/>
              <a:gd name="connsiteY0" fmla="*/ 2064356 h 6127667"/>
              <a:gd name="connsiteX1" fmla="*/ 569195 w 3598048"/>
              <a:gd name="connsiteY1" fmla="*/ 1627352 h 6127667"/>
              <a:gd name="connsiteX2" fmla="*/ 1959071 w 3598048"/>
              <a:gd name="connsiteY2" fmla="*/ 688755 h 6127667"/>
              <a:gd name="connsiteX3" fmla="*/ 1949923 w 3598048"/>
              <a:gd name="connsiteY3" fmla="*/ 693223 h 6127667"/>
              <a:gd name="connsiteX4" fmla="*/ 2988957 w 3598048"/>
              <a:gd name="connsiteY4" fmla="*/ 204149 h 6127667"/>
              <a:gd name="connsiteX5" fmla="*/ 3598048 w 3598048"/>
              <a:gd name="connsiteY5" fmla="*/ 0 h 6127667"/>
              <a:gd name="connsiteX6" fmla="*/ 2703302 w 3598048"/>
              <a:gd name="connsiteY6" fmla="*/ 3074780 h 6127667"/>
              <a:gd name="connsiteX7" fmla="*/ 2450382 w 3598048"/>
              <a:gd name="connsiteY7" fmla="*/ 5443466 h 6127667"/>
              <a:gd name="connsiteX8" fmla="*/ 837899 w 3598048"/>
              <a:gd name="connsiteY8" fmla="*/ 6127667 h 6127667"/>
              <a:gd name="connsiteX9" fmla="*/ 309888 w 3598048"/>
              <a:gd name="connsiteY9" fmla="*/ 4026159 h 6127667"/>
              <a:gd name="connsiteX10" fmla="*/ 102454 w 3598048"/>
              <a:gd name="connsiteY10" fmla="*/ 2151516 h 6127667"/>
              <a:gd name="connsiteX0" fmla="*/ 0 w 3416089"/>
              <a:gd name="connsiteY0" fmla="*/ 2064356 h 6127667"/>
              <a:gd name="connsiteX1" fmla="*/ 387236 w 3416089"/>
              <a:gd name="connsiteY1" fmla="*/ 1627352 h 6127667"/>
              <a:gd name="connsiteX2" fmla="*/ 1777112 w 3416089"/>
              <a:gd name="connsiteY2" fmla="*/ 688755 h 6127667"/>
              <a:gd name="connsiteX3" fmla="*/ 1767964 w 3416089"/>
              <a:gd name="connsiteY3" fmla="*/ 693223 h 6127667"/>
              <a:gd name="connsiteX4" fmla="*/ 2806998 w 3416089"/>
              <a:gd name="connsiteY4" fmla="*/ 204149 h 6127667"/>
              <a:gd name="connsiteX5" fmla="*/ 3416089 w 3416089"/>
              <a:gd name="connsiteY5" fmla="*/ 0 h 6127667"/>
              <a:gd name="connsiteX6" fmla="*/ 2521343 w 3416089"/>
              <a:gd name="connsiteY6" fmla="*/ 3074780 h 6127667"/>
              <a:gd name="connsiteX7" fmla="*/ 2268423 w 3416089"/>
              <a:gd name="connsiteY7" fmla="*/ 5443466 h 6127667"/>
              <a:gd name="connsiteX8" fmla="*/ 655940 w 3416089"/>
              <a:gd name="connsiteY8" fmla="*/ 6127667 h 6127667"/>
              <a:gd name="connsiteX9" fmla="*/ 127929 w 3416089"/>
              <a:gd name="connsiteY9" fmla="*/ 4026159 h 6127667"/>
              <a:gd name="connsiteX0" fmla="*/ 0 w 3416089"/>
              <a:gd name="connsiteY0" fmla="*/ 2064356 h 6127667"/>
              <a:gd name="connsiteX1" fmla="*/ 387236 w 3416089"/>
              <a:gd name="connsiteY1" fmla="*/ 1627352 h 6127667"/>
              <a:gd name="connsiteX2" fmla="*/ 1777112 w 3416089"/>
              <a:gd name="connsiteY2" fmla="*/ 688755 h 6127667"/>
              <a:gd name="connsiteX3" fmla="*/ 1767964 w 3416089"/>
              <a:gd name="connsiteY3" fmla="*/ 693223 h 6127667"/>
              <a:gd name="connsiteX4" fmla="*/ 2806998 w 3416089"/>
              <a:gd name="connsiteY4" fmla="*/ 204149 h 6127667"/>
              <a:gd name="connsiteX5" fmla="*/ 3416089 w 3416089"/>
              <a:gd name="connsiteY5" fmla="*/ 0 h 6127667"/>
              <a:gd name="connsiteX6" fmla="*/ 2521343 w 3416089"/>
              <a:gd name="connsiteY6" fmla="*/ 3074780 h 6127667"/>
              <a:gd name="connsiteX7" fmla="*/ 2268423 w 3416089"/>
              <a:gd name="connsiteY7" fmla="*/ 5443466 h 6127667"/>
              <a:gd name="connsiteX8" fmla="*/ 655940 w 3416089"/>
              <a:gd name="connsiteY8" fmla="*/ 6127667 h 6127667"/>
              <a:gd name="connsiteX9" fmla="*/ 127929 w 3416089"/>
              <a:gd name="connsiteY9" fmla="*/ 4026159 h 6127667"/>
              <a:gd name="connsiteX0" fmla="*/ 0 w 3416089"/>
              <a:gd name="connsiteY0" fmla="*/ 2064356 h 6127667"/>
              <a:gd name="connsiteX1" fmla="*/ 77603 w 3416089"/>
              <a:gd name="connsiteY1" fmla="*/ 2857831 h 6127667"/>
              <a:gd name="connsiteX2" fmla="*/ 387236 w 3416089"/>
              <a:gd name="connsiteY2" fmla="*/ 1627352 h 6127667"/>
              <a:gd name="connsiteX3" fmla="*/ 1777112 w 3416089"/>
              <a:gd name="connsiteY3" fmla="*/ 688755 h 6127667"/>
              <a:gd name="connsiteX4" fmla="*/ 1767964 w 3416089"/>
              <a:gd name="connsiteY4" fmla="*/ 693223 h 6127667"/>
              <a:gd name="connsiteX5" fmla="*/ 2806998 w 3416089"/>
              <a:gd name="connsiteY5" fmla="*/ 204149 h 6127667"/>
              <a:gd name="connsiteX6" fmla="*/ 3416089 w 3416089"/>
              <a:gd name="connsiteY6" fmla="*/ 0 h 6127667"/>
              <a:gd name="connsiteX7" fmla="*/ 2521343 w 3416089"/>
              <a:gd name="connsiteY7" fmla="*/ 3074780 h 6127667"/>
              <a:gd name="connsiteX8" fmla="*/ 2268423 w 3416089"/>
              <a:gd name="connsiteY8" fmla="*/ 5443466 h 6127667"/>
              <a:gd name="connsiteX9" fmla="*/ 655940 w 3416089"/>
              <a:gd name="connsiteY9" fmla="*/ 6127667 h 6127667"/>
              <a:gd name="connsiteX10" fmla="*/ 127929 w 3416089"/>
              <a:gd name="connsiteY10" fmla="*/ 4026159 h 6127667"/>
              <a:gd name="connsiteX0" fmla="*/ 0 w 3416089"/>
              <a:gd name="connsiteY0" fmla="*/ 2064356 h 6127667"/>
              <a:gd name="connsiteX1" fmla="*/ 77603 w 3416089"/>
              <a:gd name="connsiteY1" fmla="*/ 2857831 h 6127667"/>
              <a:gd name="connsiteX2" fmla="*/ 387236 w 3416089"/>
              <a:gd name="connsiteY2" fmla="*/ 1627352 h 6127667"/>
              <a:gd name="connsiteX3" fmla="*/ 1777112 w 3416089"/>
              <a:gd name="connsiteY3" fmla="*/ 688755 h 6127667"/>
              <a:gd name="connsiteX4" fmla="*/ 1767964 w 3416089"/>
              <a:gd name="connsiteY4" fmla="*/ 693223 h 6127667"/>
              <a:gd name="connsiteX5" fmla="*/ 2806998 w 3416089"/>
              <a:gd name="connsiteY5" fmla="*/ 204149 h 6127667"/>
              <a:gd name="connsiteX6" fmla="*/ 3416089 w 3416089"/>
              <a:gd name="connsiteY6" fmla="*/ 0 h 6127667"/>
              <a:gd name="connsiteX7" fmla="*/ 2521343 w 3416089"/>
              <a:gd name="connsiteY7" fmla="*/ 3074780 h 6127667"/>
              <a:gd name="connsiteX8" fmla="*/ 2268423 w 3416089"/>
              <a:gd name="connsiteY8" fmla="*/ 5443466 h 6127667"/>
              <a:gd name="connsiteX9" fmla="*/ 655940 w 3416089"/>
              <a:gd name="connsiteY9" fmla="*/ 6127667 h 6127667"/>
              <a:gd name="connsiteX10" fmla="*/ 127929 w 3416089"/>
              <a:gd name="connsiteY10" fmla="*/ 4026159 h 6127667"/>
              <a:gd name="connsiteX0" fmla="*/ 1632067 w 5048156"/>
              <a:gd name="connsiteY0" fmla="*/ 2064356 h 6127667"/>
              <a:gd name="connsiteX1" fmla="*/ 1709670 w 5048156"/>
              <a:gd name="connsiteY1" fmla="*/ 2857831 h 6127667"/>
              <a:gd name="connsiteX2" fmla="*/ 2019303 w 5048156"/>
              <a:gd name="connsiteY2" fmla="*/ 1627352 h 6127667"/>
              <a:gd name="connsiteX3" fmla="*/ 3409179 w 5048156"/>
              <a:gd name="connsiteY3" fmla="*/ 688755 h 6127667"/>
              <a:gd name="connsiteX4" fmla="*/ 3400031 w 5048156"/>
              <a:gd name="connsiteY4" fmla="*/ 693223 h 6127667"/>
              <a:gd name="connsiteX5" fmla="*/ 4439065 w 5048156"/>
              <a:gd name="connsiteY5" fmla="*/ 204149 h 6127667"/>
              <a:gd name="connsiteX6" fmla="*/ 5048156 w 5048156"/>
              <a:gd name="connsiteY6" fmla="*/ 0 h 6127667"/>
              <a:gd name="connsiteX7" fmla="*/ 4153410 w 5048156"/>
              <a:gd name="connsiteY7" fmla="*/ 3074780 h 6127667"/>
              <a:gd name="connsiteX8" fmla="*/ 3900490 w 5048156"/>
              <a:gd name="connsiteY8" fmla="*/ 5443466 h 6127667"/>
              <a:gd name="connsiteX9" fmla="*/ 2288007 w 5048156"/>
              <a:gd name="connsiteY9" fmla="*/ 6127667 h 6127667"/>
              <a:gd name="connsiteX10" fmla="*/ 1759996 w 5048156"/>
              <a:gd name="connsiteY10" fmla="*/ 4026159 h 6127667"/>
              <a:gd name="connsiteX0" fmla="*/ 0 w 3416089"/>
              <a:gd name="connsiteY0" fmla="*/ 2064356 h 6127667"/>
              <a:gd name="connsiteX1" fmla="*/ 77603 w 3416089"/>
              <a:gd name="connsiteY1" fmla="*/ 2857831 h 6127667"/>
              <a:gd name="connsiteX2" fmla="*/ 387236 w 3416089"/>
              <a:gd name="connsiteY2" fmla="*/ 1627352 h 6127667"/>
              <a:gd name="connsiteX3" fmla="*/ 1777112 w 3416089"/>
              <a:gd name="connsiteY3" fmla="*/ 688755 h 6127667"/>
              <a:gd name="connsiteX4" fmla="*/ 1767964 w 3416089"/>
              <a:gd name="connsiteY4" fmla="*/ 693223 h 6127667"/>
              <a:gd name="connsiteX5" fmla="*/ 2806998 w 3416089"/>
              <a:gd name="connsiteY5" fmla="*/ 204149 h 6127667"/>
              <a:gd name="connsiteX6" fmla="*/ 3416089 w 3416089"/>
              <a:gd name="connsiteY6" fmla="*/ 0 h 6127667"/>
              <a:gd name="connsiteX7" fmla="*/ 2521343 w 3416089"/>
              <a:gd name="connsiteY7" fmla="*/ 3074780 h 6127667"/>
              <a:gd name="connsiteX8" fmla="*/ 2268423 w 3416089"/>
              <a:gd name="connsiteY8" fmla="*/ 5443466 h 6127667"/>
              <a:gd name="connsiteX9" fmla="*/ 655940 w 3416089"/>
              <a:gd name="connsiteY9" fmla="*/ 6127667 h 6127667"/>
              <a:gd name="connsiteX10" fmla="*/ 127929 w 3416089"/>
              <a:gd name="connsiteY10" fmla="*/ 4026159 h 6127667"/>
              <a:gd name="connsiteX0" fmla="*/ 669324 w 4085413"/>
              <a:gd name="connsiteY0" fmla="*/ 2064356 h 6127667"/>
              <a:gd name="connsiteX1" fmla="*/ 64539 w 4085413"/>
              <a:gd name="connsiteY1" fmla="*/ 2857831 h 6127667"/>
              <a:gd name="connsiteX2" fmla="*/ 1056560 w 4085413"/>
              <a:gd name="connsiteY2" fmla="*/ 1627352 h 6127667"/>
              <a:gd name="connsiteX3" fmla="*/ 2446436 w 4085413"/>
              <a:gd name="connsiteY3" fmla="*/ 688755 h 6127667"/>
              <a:gd name="connsiteX4" fmla="*/ 2437288 w 4085413"/>
              <a:gd name="connsiteY4" fmla="*/ 693223 h 6127667"/>
              <a:gd name="connsiteX5" fmla="*/ 3476322 w 4085413"/>
              <a:gd name="connsiteY5" fmla="*/ 204149 h 6127667"/>
              <a:gd name="connsiteX6" fmla="*/ 4085413 w 4085413"/>
              <a:gd name="connsiteY6" fmla="*/ 0 h 6127667"/>
              <a:gd name="connsiteX7" fmla="*/ 3190667 w 4085413"/>
              <a:gd name="connsiteY7" fmla="*/ 3074780 h 6127667"/>
              <a:gd name="connsiteX8" fmla="*/ 2937747 w 4085413"/>
              <a:gd name="connsiteY8" fmla="*/ 5443466 h 6127667"/>
              <a:gd name="connsiteX9" fmla="*/ 1325264 w 4085413"/>
              <a:gd name="connsiteY9" fmla="*/ 6127667 h 6127667"/>
              <a:gd name="connsiteX10" fmla="*/ 797253 w 4085413"/>
              <a:gd name="connsiteY10" fmla="*/ 4026159 h 6127667"/>
              <a:gd name="connsiteX0" fmla="*/ 300834 w 4085413"/>
              <a:gd name="connsiteY0" fmla="*/ 4179759 h 6127667"/>
              <a:gd name="connsiteX1" fmla="*/ 64539 w 4085413"/>
              <a:gd name="connsiteY1" fmla="*/ 2857831 h 6127667"/>
              <a:gd name="connsiteX2" fmla="*/ 1056560 w 4085413"/>
              <a:gd name="connsiteY2" fmla="*/ 1627352 h 6127667"/>
              <a:gd name="connsiteX3" fmla="*/ 2446436 w 4085413"/>
              <a:gd name="connsiteY3" fmla="*/ 688755 h 6127667"/>
              <a:gd name="connsiteX4" fmla="*/ 2437288 w 4085413"/>
              <a:gd name="connsiteY4" fmla="*/ 693223 h 6127667"/>
              <a:gd name="connsiteX5" fmla="*/ 3476322 w 4085413"/>
              <a:gd name="connsiteY5" fmla="*/ 204149 h 6127667"/>
              <a:gd name="connsiteX6" fmla="*/ 4085413 w 4085413"/>
              <a:gd name="connsiteY6" fmla="*/ 0 h 6127667"/>
              <a:gd name="connsiteX7" fmla="*/ 3190667 w 4085413"/>
              <a:gd name="connsiteY7" fmla="*/ 3074780 h 6127667"/>
              <a:gd name="connsiteX8" fmla="*/ 2937747 w 4085413"/>
              <a:gd name="connsiteY8" fmla="*/ 5443466 h 6127667"/>
              <a:gd name="connsiteX9" fmla="*/ 1325264 w 4085413"/>
              <a:gd name="connsiteY9" fmla="*/ 6127667 h 6127667"/>
              <a:gd name="connsiteX10" fmla="*/ 797253 w 4085413"/>
              <a:gd name="connsiteY10" fmla="*/ 4026159 h 6127667"/>
              <a:gd name="connsiteX0" fmla="*/ 0 w 3784579"/>
              <a:gd name="connsiteY0" fmla="*/ 4179759 h 6127667"/>
              <a:gd name="connsiteX1" fmla="*/ 186785 w 3784579"/>
              <a:gd name="connsiteY1" fmla="*/ 3280912 h 6127667"/>
              <a:gd name="connsiteX2" fmla="*/ 755726 w 3784579"/>
              <a:gd name="connsiteY2" fmla="*/ 1627352 h 6127667"/>
              <a:gd name="connsiteX3" fmla="*/ 2145602 w 3784579"/>
              <a:gd name="connsiteY3" fmla="*/ 688755 h 6127667"/>
              <a:gd name="connsiteX4" fmla="*/ 2136454 w 3784579"/>
              <a:gd name="connsiteY4" fmla="*/ 693223 h 6127667"/>
              <a:gd name="connsiteX5" fmla="*/ 3175488 w 3784579"/>
              <a:gd name="connsiteY5" fmla="*/ 204149 h 6127667"/>
              <a:gd name="connsiteX6" fmla="*/ 3784579 w 3784579"/>
              <a:gd name="connsiteY6" fmla="*/ 0 h 6127667"/>
              <a:gd name="connsiteX7" fmla="*/ 2889833 w 3784579"/>
              <a:gd name="connsiteY7" fmla="*/ 3074780 h 6127667"/>
              <a:gd name="connsiteX8" fmla="*/ 2636913 w 3784579"/>
              <a:gd name="connsiteY8" fmla="*/ 5443466 h 6127667"/>
              <a:gd name="connsiteX9" fmla="*/ 1024430 w 3784579"/>
              <a:gd name="connsiteY9" fmla="*/ 6127667 h 6127667"/>
              <a:gd name="connsiteX10" fmla="*/ 496419 w 3784579"/>
              <a:gd name="connsiteY10" fmla="*/ 4026159 h 6127667"/>
              <a:gd name="connsiteX0" fmla="*/ 0 w 3784579"/>
              <a:gd name="connsiteY0" fmla="*/ 4179759 h 6127667"/>
              <a:gd name="connsiteX1" fmla="*/ 186785 w 3784579"/>
              <a:gd name="connsiteY1" fmla="*/ 3908709 h 6127667"/>
              <a:gd name="connsiteX2" fmla="*/ 755726 w 3784579"/>
              <a:gd name="connsiteY2" fmla="*/ 1627352 h 6127667"/>
              <a:gd name="connsiteX3" fmla="*/ 2145602 w 3784579"/>
              <a:gd name="connsiteY3" fmla="*/ 688755 h 6127667"/>
              <a:gd name="connsiteX4" fmla="*/ 2136454 w 3784579"/>
              <a:gd name="connsiteY4" fmla="*/ 693223 h 6127667"/>
              <a:gd name="connsiteX5" fmla="*/ 3175488 w 3784579"/>
              <a:gd name="connsiteY5" fmla="*/ 204149 h 6127667"/>
              <a:gd name="connsiteX6" fmla="*/ 3784579 w 3784579"/>
              <a:gd name="connsiteY6" fmla="*/ 0 h 6127667"/>
              <a:gd name="connsiteX7" fmla="*/ 2889833 w 3784579"/>
              <a:gd name="connsiteY7" fmla="*/ 3074780 h 6127667"/>
              <a:gd name="connsiteX8" fmla="*/ 2636913 w 3784579"/>
              <a:gd name="connsiteY8" fmla="*/ 5443466 h 6127667"/>
              <a:gd name="connsiteX9" fmla="*/ 1024430 w 3784579"/>
              <a:gd name="connsiteY9" fmla="*/ 6127667 h 6127667"/>
              <a:gd name="connsiteX10" fmla="*/ 496419 w 3784579"/>
              <a:gd name="connsiteY10" fmla="*/ 4026159 h 6127667"/>
              <a:gd name="connsiteX0" fmla="*/ 259891 w 3662333"/>
              <a:gd name="connsiteY0" fmla="*/ 5094159 h 6127667"/>
              <a:gd name="connsiteX1" fmla="*/ 64539 w 3662333"/>
              <a:gd name="connsiteY1" fmla="*/ 3908709 h 6127667"/>
              <a:gd name="connsiteX2" fmla="*/ 633480 w 3662333"/>
              <a:gd name="connsiteY2" fmla="*/ 1627352 h 6127667"/>
              <a:gd name="connsiteX3" fmla="*/ 2023356 w 3662333"/>
              <a:gd name="connsiteY3" fmla="*/ 688755 h 6127667"/>
              <a:gd name="connsiteX4" fmla="*/ 2014208 w 3662333"/>
              <a:gd name="connsiteY4" fmla="*/ 693223 h 6127667"/>
              <a:gd name="connsiteX5" fmla="*/ 3053242 w 3662333"/>
              <a:gd name="connsiteY5" fmla="*/ 204149 h 6127667"/>
              <a:gd name="connsiteX6" fmla="*/ 3662333 w 3662333"/>
              <a:gd name="connsiteY6" fmla="*/ 0 h 6127667"/>
              <a:gd name="connsiteX7" fmla="*/ 2767587 w 3662333"/>
              <a:gd name="connsiteY7" fmla="*/ 3074780 h 6127667"/>
              <a:gd name="connsiteX8" fmla="*/ 2514667 w 3662333"/>
              <a:gd name="connsiteY8" fmla="*/ 5443466 h 6127667"/>
              <a:gd name="connsiteX9" fmla="*/ 902184 w 3662333"/>
              <a:gd name="connsiteY9" fmla="*/ 6127667 h 6127667"/>
              <a:gd name="connsiteX10" fmla="*/ 374173 w 3662333"/>
              <a:gd name="connsiteY10" fmla="*/ 4026159 h 6127667"/>
              <a:gd name="connsiteX0" fmla="*/ 751211 w 4153653"/>
              <a:gd name="connsiteY0" fmla="*/ 5094159 h 6127667"/>
              <a:gd name="connsiteX1" fmla="*/ 64539 w 4153653"/>
              <a:gd name="connsiteY1" fmla="*/ 3908709 h 6127667"/>
              <a:gd name="connsiteX2" fmla="*/ 1124800 w 4153653"/>
              <a:gd name="connsiteY2" fmla="*/ 1627352 h 6127667"/>
              <a:gd name="connsiteX3" fmla="*/ 2514676 w 4153653"/>
              <a:gd name="connsiteY3" fmla="*/ 688755 h 6127667"/>
              <a:gd name="connsiteX4" fmla="*/ 2505528 w 4153653"/>
              <a:gd name="connsiteY4" fmla="*/ 693223 h 6127667"/>
              <a:gd name="connsiteX5" fmla="*/ 3544562 w 4153653"/>
              <a:gd name="connsiteY5" fmla="*/ 204149 h 6127667"/>
              <a:gd name="connsiteX6" fmla="*/ 4153653 w 4153653"/>
              <a:gd name="connsiteY6" fmla="*/ 0 h 6127667"/>
              <a:gd name="connsiteX7" fmla="*/ 3258907 w 4153653"/>
              <a:gd name="connsiteY7" fmla="*/ 3074780 h 6127667"/>
              <a:gd name="connsiteX8" fmla="*/ 3005987 w 4153653"/>
              <a:gd name="connsiteY8" fmla="*/ 5443466 h 6127667"/>
              <a:gd name="connsiteX9" fmla="*/ 1393504 w 4153653"/>
              <a:gd name="connsiteY9" fmla="*/ 6127667 h 6127667"/>
              <a:gd name="connsiteX10" fmla="*/ 865493 w 4153653"/>
              <a:gd name="connsiteY10" fmla="*/ 4026159 h 6127667"/>
              <a:gd name="connsiteX0" fmla="*/ 0 w 3402442"/>
              <a:gd name="connsiteY0" fmla="*/ 5094159 h 6127667"/>
              <a:gd name="connsiteX1" fmla="*/ 373589 w 3402442"/>
              <a:gd name="connsiteY1" fmla="*/ 1627352 h 6127667"/>
              <a:gd name="connsiteX2" fmla="*/ 1763465 w 3402442"/>
              <a:gd name="connsiteY2" fmla="*/ 688755 h 6127667"/>
              <a:gd name="connsiteX3" fmla="*/ 1754317 w 3402442"/>
              <a:gd name="connsiteY3" fmla="*/ 693223 h 6127667"/>
              <a:gd name="connsiteX4" fmla="*/ 2793351 w 3402442"/>
              <a:gd name="connsiteY4" fmla="*/ 204149 h 6127667"/>
              <a:gd name="connsiteX5" fmla="*/ 3402442 w 3402442"/>
              <a:gd name="connsiteY5" fmla="*/ 0 h 6127667"/>
              <a:gd name="connsiteX6" fmla="*/ 2507696 w 3402442"/>
              <a:gd name="connsiteY6" fmla="*/ 3074780 h 6127667"/>
              <a:gd name="connsiteX7" fmla="*/ 2254776 w 3402442"/>
              <a:gd name="connsiteY7" fmla="*/ 5443466 h 6127667"/>
              <a:gd name="connsiteX8" fmla="*/ 642293 w 3402442"/>
              <a:gd name="connsiteY8" fmla="*/ 6127667 h 6127667"/>
              <a:gd name="connsiteX9" fmla="*/ 114282 w 3402442"/>
              <a:gd name="connsiteY9" fmla="*/ 4026159 h 6127667"/>
              <a:gd name="connsiteX0" fmla="*/ 80196 w 3482638"/>
              <a:gd name="connsiteY0" fmla="*/ 5094159 h 6127667"/>
              <a:gd name="connsiteX1" fmla="*/ 62265 w 3482638"/>
              <a:gd name="connsiteY1" fmla="*/ 2025317 h 6127667"/>
              <a:gd name="connsiteX2" fmla="*/ 453785 w 3482638"/>
              <a:gd name="connsiteY2" fmla="*/ 1627352 h 6127667"/>
              <a:gd name="connsiteX3" fmla="*/ 1843661 w 3482638"/>
              <a:gd name="connsiteY3" fmla="*/ 688755 h 6127667"/>
              <a:gd name="connsiteX4" fmla="*/ 1834513 w 3482638"/>
              <a:gd name="connsiteY4" fmla="*/ 693223 h 6127667"/>
              <a:gd name="connsiteX5" fmla="*/ 2873547 w 3482638"/>
              <a:gd name="connsiteY5" fmla="*/ 204149 h 6127667"/>
              <a:gd name="connsiteX6" fmla="*/ 3482638 w 3482638"/>
              <a:gd name="connsiteY6" fmla="*/ 0 h 6127667"/>
              <a:gd name="connsiteX7" fmla="*/ 2587892 w 3482638"/>
              <a:gd name="connsiteY7" fmla="*/ 3074780 h 6127667"/>
              <a:gd name="connsiteX8" fmla="*/ 2334972 w 3482638"/>
              <a:gd name="connsiteY8" fmla="*/ 5443466 h 6127667"/>
              <a:gd name="connsiteX9" fmla="*/ 722489 w 3482638"/>
              <a:gd name="connsiteY9" fmla="*/ 6127667 h 6127667"/>
              <a:gd name="connsiteX10" fmla="*/ 194478 w 3482638"/>
              <a:gd name="connsiteY10" fmla="*/ 4026159 h 6127667"/>
              <a:gd name="connsiteX0" fmla="*/ 80196 w 3482638"/>
              <a:gd name="connsiteY0" fmla="*/ 5094159 h 6127667"/>
              <a:gd name="connsiteX1" fmla="*/ 62265 w 3482638"/>
              <a:gd name="connsiteY1" fmla="*/ 2025317 h 6127667"/>
              <a:gd name="connsiteX2" fmla="*/ 453785 w 3482638"/>
              <a:gd name="connsiteY2" fmla="*/ 1627352 h 6127667"/>
              <a:gd name="connsiteX3" fmla="*/ 1843661 w 3482638"/>
              <a:gd name="connsiteY3" fmla="*/ 688755 h 6127667"/>
              <a:gd name="connsiteX4" fmla="*/ 1834513 w 3482638"/>
              <a:gd name="connsiteY4" fmla="*/ 693223 h 6127667"/>
              <a:gd name="connsiteX5" fmla="*/ 2873547 w 3482638"/>
              <a:gd name="connsiteY5" fmla="*/ 204149 h 6127667"/>
              <a:gd name="connsiteX6" fmla="*/ 3482638 w 3482638"/>
              <a:gd name="connsiteY6" fmla="*/ 0 h 6127667"/>
              <a:gd name="connsiteX7" fmla="*/ 2587892 w 3482638"/>
              <a:gd name="connsiteY7" fmla="*/ 3074780 h 6127667"/>
              <a:gd name="connsiteX8" fmla="*/ 2334972 w 3482638"/>
              <a:gd name="connsiteY8" fmla="*/ 5443466 h 6127667"/>
              <a:gd name="connsiteX9" fmla="*/ 722489 w 3482638"/>
              <a:gd name="connsiteY9" fmla="*/ 6127667 h 6127667"/>
              <a:gd name="connsiteX10" fmla="*/ 194478 w 3482638"/>
              <a:gd name="connsiteY10" fmla="*/ 4026159 h 6127667"/>
              <a:gd name="connsiteX0" fmla="*/ 17931 w 3420373"/>
              <a:gd name="connsiteY0" fmla="*/ 5094159 h 6127667"/>
              <a:gd name="connsiteX1" fmla="*/ 0 w 3420373"/>
              <a:gd name="connsiteY1" fmla="*/ 2025317 h 6127667"/>
              <a:gd name="connsiteX2" fmla="*/ 391520 w 3420373"/>
              <a:gd name="connsiteY2" fmla="*/ 1627352 h 6127667"/>
              <a:gd name="connsiteX3" fmla="*/ 1781396 w 3420373"/>
              <a:gd name="connsiteY3" fmla="*/ 688755 h 6127667"/>
              <a:gd name="connsiteX4" fmla="*/ 1772248 w 3420373"/>
              <a:gd name="connsiteY4" fmla="*/ 693223 h 6127667"/>
              <a:gd name="connsiteX5" fmla="*/ 2811282 w 3420373"/>
              <a:gd name="connsiteY5" fmla="*/ 204149 h 6127667"/>
              <a:gd name="connsiteX6" fmla="*/ 3420373 w 3420373"/>
              <a:gd name="connsiteY6" fmla="*/ 0 h 6127667"/>
              <a:gd name="connsiteX7" fmla="*/ 2525627 w 3420373"/>
              <a:gd name="connsiteY7" fmla="*/ 3074780 h 6127667"/>
              <a:gd name="connsiteX8" fmla="*/ 2272707 w 3420373"/>
              <a:gd name="connsiteY8" fmla="*/ 5443466 h 6127667"/>
              <a:gd name="connsiteX9" fmla="*/ 660224 w 3420373"/>
              <a:gd name="connsiteY9" fmla="*/ 6127667 h 6127667"/>
              <a:gd name="connsiteX10" fmla="*/ 132213 w 3420373"/>
              <a:gd name="connsiteY10" fmla="*/ 4026159 h 6127667"/>
              <a:gd name="connsiteX0" fmla="*/ 78635 w 3481077"/>
              <a:gd name="connsiteY0" fmla="*/ 5094159 h 6127667"/>
              <a:gd name="connsiteX1" fmla="*/ 87999 w 3481077"/>
              <a:gd name="connsiteY1" fmla="*/ 4017890 h 6127667"/>
              <a:gd name="connsiteX2" fmla="*/ 60704 w 3481077"/>
              <a:gd name="connsiteY2" fmla="*/ 2025317 h 6127667"/>
              <a:gd name="connsiteX3" fmla="*/ 452224 w 3481077"/>
              <a:gd name="connsiteY3" fmla="*/ 1627352 h 6127667"/>
              <a:gd name="connsiteX4" fmla="*/ 1842100 w 3481077"/>
              <a:gd name="connsiteY4" fmla="*/ 688755 h 6127667"/>
              <a:gd name="connsiteX5" fmla="*/ 1832952 w 3481077"/>
              <a:gd name="connsiteY5" fmla="*/ 693223 h 6127667"/>
              <a:gd name="connsiteX6" fmla="*/ 2871986 w 3481077"/>
              <a:gd name="connsiteY6" fmla="*/ 204149 h 6127667"/>
              <a:gd name="connsiteX7" fmla="*/ 3481077 w 3481077"/>
              <a:gd name="connsiteY7" fmla="*/ 0 h 6127667"/>
              <a:gd name="connsiteX8" fmla="*/ 2586331 w 3481077"/>
              <a:gd name="connsiteY8" fmla="*/ 3074780 h 6127667"/>
              <a:gd name="connsiteX9" fmla="*/ 2333411 w 3481077"/>
              <a:gd name="connsiteY9" fmla="*/ 5443466 h 6127667"/>
              <a:gd name="connsiteX10" fmla="*/ 720928 w 3481077"/>
              <a:gd name="connsiteY10" fmla="*/ 6127667 h 6127667"/>
              <a:gd name="connsiteX11" fmla="*/ 192917 w 3481077"/>
              <a:gd name="connsiteY11" fmla="*/ 4026159 h 6127667"/>
              <a:gd name="connsiteX0" fmla="*/ 137775 w 3540217"/>
              <a:gd name="connsiteY0" fmla="*/ 5094159 h 6127667"/>
              <a:gd name="connsiteX1" fmla="*/ 147139 w 3540217"/>
              <a:gd name="connsiteY1" fmla="*/ 4017890 h 6127667"/>
              <a:gd name="connsiteX2" fmla="*/ 119844 w 3540217"/>
              <a:gd name="connsiteY2" fmla="*/ 2025317 h 6127667"/>
              <a:gd name="connsiteX3" fmla="*/ 65253 w 3540217"/>
              <a:gd name="connsiteY3" fmla="*/ 1397520 h 6127667"/>
              <a:gd name="connsiteX4" fmla="*/ 511364 w 3540217"/>
              <a:gd name="connsiteY4" fmla="*/ 1627352 h 6127667"/>
              <a:gd name="connsiteX5" fmla="*/ 1901240 w 3540217"/>
              <a:gd name="connsiteY5" fmla="*/ 688755 h 6127667"/>
              <a:gd name="connsiteX6" fmla="*/ 1892092 w 3540217"/>
              <a:gd name="connsiteY6" fmla="*/ 693223 h 6127667"/>
              <a:gd name="connsiteX7" fmla="*/ 2931126 w 3540217"/>
              <a:gd name="connsiteY7" fmla="*/ 204149 h 6127667"/>
              <a:gd name="connsiteX8" fmla="*/ 3540217 w 3540217"/>
              <a:gd name="connsiteY8" fmla="*/ 0 h 6127667"/>
              <a:gd name="connsiteX9" fmla="*/ 2645471 w 3540217"/>
              <a:gd name="connsiteY9" fmla="*/ 3074780 h 6127667"/>
              <a:gd name="connsiteX10" fmla="*/ 2392551 w 3540217"/>
              <a:gd name="connsiteY10" fmla="*/ 5443466 h 6127667"/>
              <a:gd name="connsiteX11" fmla="*/ 780068 w 3540217"/>
              <a:gd name="connsiteY11" fmla="*/ 6127667 h 6127667"/>
              <a:gd name="connsiteX12" fmla="*/ 252057 w 3540217"/>
              <a:gd name="connsiteY12" fmla="*/ 4026159 h 6127667"/>
              <a:gd name="connsiteX0" fmla="*/ 137775 w 3540217"/>
              <a:gd name="connsiteY0" fmla="*/ 5094159 h 6127667"/>
              <a:gd name="connsiteX1" fmla="*/ 147139 w 3540217"/>
              <a:gd name="connsiteY1" fmla="*/ 4017890 h 6127667"/>
              <a:gd name="connsiteX2" fmla="*/ 119844 w 3540217"/>
              <a:gd name="connsiteY2" fmla="*/ 2025317 h 6127667"/>
              <a:gd name="connsiteX3" fmla="*/ 65253 w 3540217"/>
              <a:gd name="connsiteY3" fmla="*/ 1397520 h 6127667"/>
              <a:gd name="connsiteX4" fmla="*/ 511364 w 3540217"/>
              <a:gd name="connsiteY4" fmla="*/ 1627352 h 6127667"/>
              <a:gd name="connsiteX5" fmla="*/ 1901240 w 3540217"/>
              <a:gd name="connsiteY5" fmla="*/ 688755 h 6127667"/>
              <a:gd name="connsiteX6" fmla="*/ 1892092 w 3540217"/>
              <a:gd name="connsiteY6" fmla="*/ 693223 h 6127667"/>
              <a:gd name="connsiteX7" fmla="*/ 2931126 w 3540217"/>
              <a:gd name="connsiteY7" fmla="*/ 204149 h 6127667"/>
              <a:gd name="connsiteX8" fmla="*/ 3540217 w 3540217"/>
              <a:gd name="connsiteY8" fmla="*/ 0 h 6127667"/>
              <a:gd name="connsiteX9" fmla="*/ 2645471 w 3540217"/>
              <a:gd name="connsiteY9" fmla="*/ 3074780 h 6127667"/>
              <a:gd name="connsiteX10" fmla="*/ 2392551 w 3540217"/>
              <a:gd name="connsiteY10" fmla="*/ 5443466 h 6127667"/>
              <a:gd name="connsiteX11" fmla="*/ 780068 w 3540217"/>
              <a:gd name="connsiteY11" fmla="*/ 6127667 h 6127667"/>
              <a:gd name="connsiteX12" fmla="*/ 252057 w 3540217"/>
              <a:gd name="connsiteY12" fmla="*/ 4026159 h 6127667"/>
              <a:gd name="connsiteX0" fmla="*/ 78635 w 3481077"/>
              <a:gd name="connsiteY0" fmla="*/ 5094159 h 6127667"/>
              <a:gd name="connsiteX1" fmla="*/ 87999 w 3481077"/>
              <a:gd name="connsiteY1" fmla="*/ 4017890 h 6127667"/>
              <a:gd name="connsiteX2" fmla="*/ 60704 w 3481077"/>
              <a:gd name="connsiteY2" fmla="*/ 2025317 h 6127667"/>
              <a:gd name="connsiteX3" fmla="*/ 6113 w 3481077"/>
              <a:gd name="connsiteY3" fmla="*/ 1397520 h 6127667"/>
              <a:gd name="connsiteX4" fmla="*/ 452224 w 3481077"/>
              <a:gd name="connsiteY4" fmla="*/ 1627352 h 6127667"/>
              <a:gd name="connsiteX5" fmla="*/ 1842100 w 3481077"/>
              <a:gd name="connsiteY5" fmla="*/ 688755 h 6127667"/>
              <a:gd name="connsiteX6" fmla="*/ 1832952 w 3481077"/>
              <a:gd name="connsiteY6" fmla="*/ 693223 h 6127667"/>
              <a:gd name="connsiteX7" fmla="*/ 2871986 w 3481077"/>
              <a:gd name="connsiteY7" fmla="*/ 204149 h 6127667"/>
              <a:gd name="connsiteX8" fmla="*/ 3481077 w 3481077"/>
              <a:gd name="connsiteY8" fmla="*/ 0 h 6127667"/>
              <a:gd name="connsiteX9" fmla="*/ 2586331 w 3481077"/>
              <a:gd name="connsiteY9" fmla="*/ 3074780 h 6127667"/>
              <a:gd name="connsiteX10" fmla="*/ 2333411 w 3481077"/>
              <a:gd name="connsiteY10" fmla="*/ 5443466 h 6127667"/>
              <a:gd name="connsiteX11" fmla="*/ 720928 w 3481077"/>
              <a:gd name="connsiteY11" fmla="*/ 6127667 h 6127667"/>
              <a:gd name="connsiteX12" fmla="*/ 192917 w 3481077"/>
              <a:gd name="connsiteY12" fmla="*/ 4026159 h 6127667"/>
              <a:gd name="connsiteX0" fmla="*/ 79346 w 3481788"/>
              <a:gd name="connsiteY0" fmla="*/ 5094159 h 6127667"/>
              <a:gd name="connsiteX1" fmla="*/ 88710 w 3481788"/>
              <a:gd name="connsiteY1" fmla="*/ 4017890 h 6127667"/>
              <a:gd name="connsiteX2" fmla="*/ 61415 w 3481788"/>
              <a:gd name="connsiteY2" fmla="*/ 2025317 h 6127667"/>
              <a:gd name="connsiteX3" fmla="*/ 6824 w 3481788"/>
              <a:gd name="connsiteY3" fmla="*/ 1397520 h 6127667"/>
              <a:gd name="connsiteX4" fmla="*/ 197893 w 3481788"/>
              <a:gd name="connsiteY4" fmla="*/ 1888840 h 6127667"/>
              <a:gd name="connsiteX5" fmla="*/ 452935 w 3481788"/>
              <a:gd name="connsiteY5" fmla="*/ 1627352 h 6127667"/>
              <a:gd name="connsiteX6" fmla="*/ 1842811 w 3481788"/>
              <a:gd name="connsiteY6" fmla="*/ 688755 h 6127667"/>
              <a:gd name="connsiteX7" fmla="*/ 1833663 w 3481788"/>
              <a:gd name="connsiteY7" fmla="*/ 693223 h 6127667"/>
              <a:gd name="connsiteX8" fmla="*/ 2872697 w 3481788"/>
              <a:gd name="connsiteY8" fmla="*/ 204149 h 6127667"/>
              <a:gd name="connsiteX9" fmla="*/ 3481788 w 3481788"/>
              <a:gd name="connsiteY9" fmla="*/ 0 h 6127667"/>
              <a:gd name="connsiteX10" fmla="*/ 2587042 w 3481788"/>
              <a:gd name="connsiteY10" fmla="*/ 3074780 h 6127667"/>
              <a:gd name="connsiteX11" fmla="*/ 2334122 w 3481788"/>
              <a:gd name="connsiteY11" fmla="*/ 5443466 h 6127667"/>
              <a:gd name="connsiteX12" fmla="*/ 721639 w 3481788"/>
              <a:gd name="connsiteY12" fmla="*/ 6127667 h 6127667"/>
              <a:gd name="connsiteX13" fmla="*/ 193628 w 3481788"/>
              <a:gd name="connsiteY13" fmla="*/ 4026159 h 6127667"/>
              <a:gd name="connsiteX0" fmla="*/ 78635 w 3481077"/>
              <a:gd name="connsiteY0" fmla="*/ 5094159 h 6127667"/>
              <a:gd name="connsiteX1" fmla="*/ 87999 w 3481077"/>
              <a:gd name="connsiteY1" fmla="*/ 4017890 h 6127667"/>
              <a:gd name="connsiteX2" fmla="*/ 60704 w 3481077"/>
              <a:gd name="connsiteY2" fmla="*/ 2025317 h 6127667"/>
              <a:gd name="connsiteX3" fmla="*/ 6113 w 3481077"/>
              <a:gd name="connsiteY3" fmla="*/ 1397520 h 6127667"/>
              <a:gd name="connsiteX4" fmla="*/ 452224 w 3481077"/>
              <a:gd name="connsiteY4" fmla="*/ 1627352 h 6127667"/>
              <a:gd name="connsiteX5" fmla="*/ 1842100 w 3481077"/>
              <a:gd name="connsiteY5" fmla="*/ 688755 h 6127667"/>
              <a:gd name="connsiteX6" fmla="*/ 1832952 w 3481077"/>
              <a:gd name="connsiteY6" fmla="*/ 693223 h 6127667"/>
              <a:gd name="connsiteX7" fmla="*/ 2871986 w 3481077"/>
              <a:gd name="connsiteY7" fmla="*/ 204149 h 6127667"/>
              <a:gd name="connsiteX8" fmla="*/ 3481077 w 3481077"/>
              <a:gd name="connsiteY8" fmla="*/ 0 h 6127667"/>
              <a:gd name="connsiteX9" fmla="*/ 2586331 w 3481077"/>
              <a:gd name="connsiteY9" fmla="*/ 3074780 h 6127667"/>
              <a:gd name="connsiteX10" fmla="*/ 2333411 w 3481077"/>
              <a:gd name="connsiteY10" fmla="*/ 5443466 h 6127667"/>
              <a:gd name="connsiteX11" fmla="*/ 720928 w 3481077"/>
              <a:gd name="connsiteY11" fmla="*/ 6127667 h 6127667"/>
              <a:gd name="connsiteX12" fmla="*/ 192917 w 3481077"/>
              <a:gd name="connsiteY12" fmla="*/ 4026159 h 6127667"/>
              <a:gd name="connsiteX0" fmla="*/ 78635 w 3481077"/>
              <a:gd name="connsiteY0" fmla="*/ 5094159 h 6127667"/>
              <a:gd name="connsiteX1" fmla="*/ 87999 w 3481077"/>
              <a:gd name="connsiteY1" fmla="*/ 4017890 h 6127667"/>
              <a:gd name="connsiteX2" fmla="*/ 60704 w 3481077"/>
              <a:gd name="connsiteY2" fmla="*/ 2025317 h 6127667"/>
              <a:gd name="connsiteX3" fmla="*/ 6113 w 3481077"/>
              <a:gd name="connsiteY3" fmla="*/ 1397520 h 6127667"/>
              <a:gd name="connsiteX4" fmla="*/ 6113 w 3481077"/>
              <a:gd name="connsiteY4" fmla="*/ 1397520 h 6127667"/>
              <a:gd name="connsiteX5" fmla="*/ 452224 w 3481077"/>
              <a:gd name="connsiteY5" fmla="*/ 1627352 h 6127667"/>
              <a:gd name="connsiteX6" fmla="*/ 1842100 w 3481077"/>
              <a:gd name="connsiteY6" fmla="*/ 688755 h 6127667"/>
              <a:gd name="connsiteX7" fmla="*/ 1832952 w 3481077"/>
              <a:gd name="connsiteY7" fmla="*/ 693223 h 6127667"/>
              <a:gd name="connsiteX8" fmla="*/ 2871986 w 3481077"/>
              <a:gd name="connsiteY8" fmla="*/ 204149 h 6127667"/>
              <a:gd name="connsiteX9" fmla="*/ 3481077 w 3481077"/>
              <a:gd name="connsiteY9" fmla="*/ 0 h 6127667"/>
              <a:gd name="connsiteX10" fmla="*/ 2586331 w 3481077"/>
              <a:gd name="connsiteY10" fmla="*/ 3074780 h 6127667"/>
              <a:gd name="connsiteX11" fmla="*/ 2333411 w 3481077"/>
              <a:gd name="connsiteY11" fmla="*/ 5443466 h 6127667"/>
              <a:gd name="connsiteX12" fmla="*/ 720928 w 3481077"/>
              <a:gd name="connsiteY12" fmla="*/ 6127667 h 6127667"/>
              <a:gd name="connsiteX13" fmla="*/ 192917 w 3481077"/>
              <a:gd name="connsiteY13" fmla="*/ 4026159 h 6127667"/>
              <a:gd name="connsiteX0" fmla="*/ 78635 w 3481077"/>
              <a:gd name="connsiteY0" fmla="*/ 5094159 h 6127667"/>
              <a:gd name="connsiteX1" fmla="*/ 87999 w 3481077"/>
              <a:gd name="connsiteY1" fmla="*/ 4017890 h 6127667"/>
              <a:gd name="connsiteX2" fmla="*/ 60704 w 3481077"/>
              <a:gd name="connsiteY2" fmla="*/ 2025317 h 6127667"/>
              <a:gd name="connsiteX3" fmla="*/ 6113 w 3481077"/>
              <a:gd name="connsiteY3" fmla="*/ 1397520 h 6127667"/>
              <a:gd name="connsiteX4" fmla="*/ 6113 w 3481077"/>
              <a:gd name="connsiteY4" fmla="*/ 1397520 h 6127667"/>
              <a:gd name="connsiteX5" fmla="*/ 452224 w 3481077"/>
              <a:gd name="connsiteY5" fmla="*/ 1627352 h 6127667"/>
              <a:gd name="connsiteX6" fmla="*/ 1842100 w 3481077"/>
              <a:gd name="connsiteY6" fmla="*/ 688755 h 6127667"/>
              <a:gd name="connsiteX7" fmla="*/ 1832952 w 3481077"/>
              <a:gd name="connsiteY7" fmla="*/ 693223 h 6127667"/>
              <a:gd name="connsiteX8" fmla="*/ 2871986 w 3481077"/>
              <a:gd name="connsiteY8" fmla="*/ 204149 h 6127667"/>
              <a:gd name="connsiteX9" fmla="*/ 3481077 w 3481077"/>
              <a:gd name="connsiteY9" fmla="*/ 0 h 6127667"/>
              <a:gd name="connsiteX10" fmla="*/ 2586331 w 3481077"/>
              <a:gd name="connsiteY10" fmla="*/ 3074780 h 6127667"/>
              <a:gd name="connsiteX11" fmla="*/ 2333411 w 3481077"/>
              <a:gd name="connsiteY11" fmla="*/ 5443466 h 6127667"/>
              <a:gd name="connsiteX12" fmla="*/ 720928 w 3481077"/>
              <a:gd name="connsiteY12" fmla="*/ 6127667 h 6127667"/>
              <a:gd name="connsiteX13" fmla="*/ 192917 w 3481077"/>
              <a:gd name="connsiteY13" fmla="*/ 4026159 h 6127667"/>
              <a:gd name="connsiteX0" fmla="*/ 78635 w 3481077"/>
              <a:gd name="connsiteY0" fmla="*/ 5094159 h 6127667"/>
              <a:gd name="connsiteX1" fmla="*/ 87999 w 3481077"/>
              <a:gd name="connsiteY1" fmla="*/ 4017890 h 6127667"/>
              <a:gd name="connsiteX2" fmla="*/ 60704 w 3481077"/>
              <a:gd name="connsiteY2" fmla="*/ 2025317 h 6127667"/>
              <a:gd name="connsiteX3" fmla="*/ 6113 w 3481077"/>
              <a:gd name="connsiteY3" fmla="*/ 1397520 h 6127667"/>
              <a:gd name="connsiteX4" fmla="*/ 6113 w 3481077"/>
              <a:gd name="connsiteY4" fmla="*/ 1397520 h 6127667"/>
              <a:gd name="connsiteX5" fmla="*/ 452224 w 3481077"/>
              <a:gd name="connsiteY5" fmla="*/ 1627352 h 6127667"/>
              <a:gd name="connsiteX6" fmla="*/ 1842100 w 3481077"/>
              <a:gd name="connsiteY6" fmla="*/ 688755 h 6127667"/>
              <a:gd name="connsiteX7" fmla="*/ 1832952 w 3481077"/>
              <a:gd name="connsiteY7" fmla="*/ 693223 h 6127667"/>
              <a:gd name="connsiteX8" fmla="*/ 2871986 w 3481077"/>
              <a:gd name="connsiteY8" fmla="*/ 204149 h 6127667"/>
              <a:gd name="connsiteX9" fmla="*/ 3481077 w 3481077"/>
              <a:gd name="connsiteY9" fmla="*/ 0 h 6127667"/>
              <a:gd name="connsiteX10" fmla="*/ 2586331 w 3481077"/>
              <a:gd name="connsiteY10" fmla="*/ 3074780 h 6127667"/>
              <a:gd name="connsiteX11" fmla="*/ 2333411 w 3481077"/>
              <a:gd name="connsiteY11" fmla="*/ 5443466 h 6127667"/>
              <a:gd name="connsiteX12" fmla="*/ 720928 w 3481077"/>
              <a:gd name="connsiteY12" fmla="*/ 6127667 h 6127667"/>
              <a:gd name="connsiteX13" fmla="*/ 192917 w 3481077"/>
              <a:gd name="connsiteY13" fmla="*/ 4026159 h 6127667"/>
              <a:gd name="connsiteX0" fmla="*/ 78635 w 3481077"/>
              <a:gd name="connsiteY0" fmla="*/ 5094159 h 6127667"/>
              <a:gd name="connsiteX1" fmla="*/ 87999 w 3481077"/>
              <a:gd name="connsiteY1" fmla="*/ 4017890 h 6127667"/>
              <a:gd name="connsiteX2" fmla="*/ 60704 w 3481077"/>
              <a:gd name="connsiteY2" fmla="*/ 2025317 h 6127667"/>
              <a:gd name="connsiteX3" fmla="*/ 6113 w 3481077"/>
              <a:gd name="connsiteY3" fmla="*/ 1397520 h 6127667"/>
              <a:gd name="connsiteX4" fmla="*/ 6113 w 3481077"/>
              <a:gd name="connsiteY4" fmla="*/ 1397520 h 6127667"/>
              <a:gd name="connsiteX5" fmla="*/ 452224 w 3481077"/>
              <a:gd name="connsiteY5" fmla="*/ 1627352 h 6127667"/>
              <a:gd name="connsiteX6" fmla="*/ 1842100 w 3481077"/>
              <a:gd name="connsiteY6" fmla="*/ 688755 h 6127667"/>
              <a:gd name="connsiteX7" fmla="*/ 1832952 w 3481077"/>
              <a:gd name="connsiteY7" fmla="*/ 693223 h 6127667"/>
              <a:gd name="connsiteX8" fmla="*/ 2871986 w 3481077"/>
              <a:gd name="connsiteY8" fmla="*/ 204149 h 6127667"/>
              <a:gd name="connsiteX9" fmla="*/ 3481077 w 3481077"/>
              <a:gd name="connsiteY9" fmla="*/ 0 h 6127667"/>
              <a:gd name="connsiteX10" fmla="*/ 2586331 w 3481077"/>
              <a:gd name="connsiteY10" fmla="*/ 3074780 h 6127667"/>
              <a:gd name="connsiteX11" fmla="*/ 2333411 w 3481077"/>
              <a:gd name="connsiteY11" fmla="*/ 5443466 h 6127667"/>
              <a:gd name="connsiteX12" fmla="*/ 720928 w 3481077"/>
              <a:gd name="connsiteY12" fmla="*/ 6127667 h 6127667"/>
              <a:gd name="connsiteX13" fmla="*/ 192917 w 3481077"/>
              <a:gd name="connsiteY13" fmla="*/ 4026159 h 6127667"/>
              <a:gd name="connsiteX0" fmla="*/ 137775 w 3540217"/>
              <a:gd name="connsiteY0" fmla="*/ 5094159 h 6127667"/>
              <a:gd name="connsiteX1" fmla="*/ 147139 w 3540217"/>
              <a:gd name="connsiteY1" fmla="*/ 4017890 h 6127667"/>
              <a:gd name="connsiteX2" fmla="*/ 119844 w 3540217"/>
              <a:gd name="connsiteY2" fmla="*/ 2025317 h 6127667"/>
              <a:gd name="connsiteX3" fmla="*/ 65253 w 3540217"/>
              <a:gd name="connsiteY3" fmla="*/ 1397520 h 6127667"/>
              <a:gd name="connsiteX4" fmla="*/ 511364 w 3540217"/>
              <a:gd name="connsiteY4" fmla="*/ 1627352 h 6127667"/>
              <a:gd name="connsiteX5" fmla="*/ 1901240 w 3540217"/>
              <a:gd name="connsiteY5" fmla="*/ 688755 h 6127667"/>
              <a:gd name="connsiteX6" fmla="*/ 1892092 w 3540217"/>
              <a:gd name="connsiteY6" fmla="*/ 693223 h 6127667"/>
              <a:gd name="connsiteX7" fmla="*/ 2931126 w 3540217"/>
              <a:gd name="connsiteY7" fmla="*/ 204149 h 6127667"/>
              <a:gd name="connsiteX8" fmla="*/ 3540217 w 3540217"/>
              <a:gd name="connsiteY8" fmla="*/ 0 h 6127667"/>
              <a:gd name="connsiteX9" fmla="*/ 2645471 w 3540217"/>
              <a:gd name="connsiteY9" fmla="*/ 3074780 h 6127667"/>
              <a:gd name="connsiteX10" fmla="*/ 2392551 w 3540217"/>
              <a:gd name="connsiteY10" fmla="*/ 5443466 h 6127667"/>
              <a:gd name="connsiteX11" fmla="*/ 780068 w 3540217"/>
              <a:gd name="connsiteY11" fmla="*/ 6127667 h 6127667"/>
              <a:gd name="connsiteX12" fmla="*/ 252057 w 3540217"/>
              <a:gd name="connsiteY12" fmla="*/ 4026159 h 6127667"/>
              <a:gd name="connsiteX0" fmla="*/ 137775 w 3540217"/>
              <a:gd name="connsiteY0" fmla="*/ 5094159 h 6127667"/>
              <a:gd name="connsiteX1" fmla="*/ 147139 w 3540217"/>
              <a:gd name="connsiteY1" fmla="*/ 4017890 h 6127667"/>
              <a:gd name="connsiteX2" fmla="*/ 119844 w 3540217"/>
              <a:gd name="connsiteY2" fmla="*/ 2025317 h 6127667"/>
              <a:gd name="connsiteX3" fmla="*/ 65253 w 3540217"/>
              <a:gd name="connsiteY3" fmla="*/ 1397520 h 6127667"/>
              <a:gd name="connsiteX4" fmla="*/ 511364 w 3540217"/>
              <a:gd name="connsiteY4" fmla="*/ 1627352 h 6127667"/>
              <a:gd name="connsiteX5" fmla="*/ 1901240 w 3540217"/>
              <a:gd name="connsiteY5" fmla="*/ 688755 h 6127667"/>
              <a:gd name="connsiteX6" fmla="*/ 1892092 w 3540217"/>
              <a:gd name="connsiteY6" fmla="*/ 693223 h 6127667"/>
              <a:gd name="connsiteX7" fmla="*/ 2931126 w 3540217"/>
              <a:gd name="connsiteY7" fmla="*/ 204149 h 6127667"/>
              <a:gd name="connsiteX8" fmla="*/ 3540217 w 3540217"/>
              <a:gd name="connsiteY8" fmla="*/ 0 h 6127667"/>
              <a:gd name="connsiteX9" fmla="*/ 2645471 w 3540217"/>
              <a:gd name="connsiteY9" fmla="*/ 3074780 h 6127667"/>
              <a:gd name="connsiteX10" fmla="*/ 2392551 w 3540217"/>
              <a:gd name="connsiteY10" fmla="*/ 5443466 h 6127667"/>
              <a:gd name="connsiteX11" fmla="*/ 780068 w 3540217"/>
              <a:gd name="connsiteY11" fmla="*/ 6127667 h 6127667"/>
              <a:gd name="connsiteX12" fmla="*/ 252057 w 3540217"/>
              <a:gd name="connsiteY12" fmla="*/ 4026159 h 6127667"/>
              <a:gd name="connsiteX13" fmla="*/ 137775 w 3540217"/>
              <a:gd name="connsiteY13" fmla="*/ 5094159 h 6127667"/>
              <a:gd name="connsiteX0" fmla="*/ 692784 w 4095226"/>
              <a:gd name="connsiteY0" fmla="*/ 5094159 h 6127667"/>
              <a:gd name="connsiteX1" fmla="*/ 702148 w 4095226"/>
              <a:gd name="connsiteY1" fmla="*/ 4017890 h 6127667"/>
              <a:gd name="connsiteX2" fmla="*/ 60704 w 4095226"/>
              <a:gd name="connsiteY2" fmla="*/ 2284625 h 6127667"/>
              <a:gd name="connsiteX3" fmla="*/ 620262 w 4095226"/>
              <a:gd name="connsiteY3" fmla="*/ 1397520 h 6127667"/>
              <a:gd name="connsiteX4" fmla="*/ 1066373 w 4095226"/>
              <a:gd name="connsiteY4" fmla="*/ 1627352 h 6127667"/>
              <a:gd name="connsiteX5" fmla="*/ 2456249 w 4095226"/>
              <a:gd name="connsiteY5" fmla="*/ 688755 h 6127667"/>
              <a:gd name="connsiteX6" fmla="*/ 2447101 w 4095226"/>
              <a:gd name="connsiteY6" fmla="*/ 693223 h 6127667"/>
              <a:gd name="connsiteX7" fmla="*/ 3486135 w 4095226"/>
              <a:gd name="connsiteY7" fmla="*/ 204149 h 6127667"/>
              <a:gd name="connsiteX8" fmla="*/ 4095226 w 4095226"/>
              <a:gd name="connsiteY8" fmla="*/ 0 h 6127667"/>
              <a:gd name="connsiteX9" fmla="*/ 3200480 w 4095226"/>
              <a:gd name="connsiteY9" fmla="*/ 3074780 h 6127667"/>
              <a:gd name="connsiteX10" fmla="*/ 2947560 w 4095226"/>
              <a:gd name="connsiteY10" fmla="*/ 5443466 h 6127667"/>
              <a:gd name="connsiteX11" fmla="*/ 1335077 w 4095226"/>
              <a:gd name="connsiteY11" fmla="*/ 6127667 h 6127667"/>
              <a:gd name="connsiteX12" fmla="*/ 807066 w 4095226"/>
              <a:gd name="connsiteY12" fmla="*/ 4026159 h 6127667"/>
              <a:gd name="connsiteX13" fmla="*/ 692784 w 4095226"/>
              <a:gd name="connsiteY13" fmla="*/ 5094159 h 6127667"/>
              <a:gd name="connsiteX0" fmla="*/ 692784 w 4095226"/>
              <a:gd name="connsiteY0" fmla="*/ 5094159 h 6127667"/>
              <a:gd name="connsiteX1" fmla="*/ 702148 w 4095226"/>
              <a:gd name="connsiteY1" fmla="*/ 4017890 h 6127667"/>
              <a:gd name="connsiteX2" fmla="*/ 60704 w 4095226"/>
              <a:gd name="connsiteY2" fmla="*/ 2284625 h 6127667"/>
              <a:gd name="connsiteX3" fmla="*/ 620262 w 4095226"/>
              <a:gd name="connsiteY3" fmla="*/ 1397520 h 6127667"/>
              <a:gd name="connsiteX4" fmla="*/ 633910 w 4095226"/>
              <a:gd name="connsiteY4" fmla="*/ 1998022 h 6127667"/>
              <a:gd name="connsiteX5" fmla="*/ 1066373 w 4095226"/>
              <a:gd name="connsiteY5" fmla="*/ 1627352 h 6127667"/>
              <a:gd name="connsiteX6" fmla="*/ 2456249 w 4095226"/>
              <a:gd name="connsiteY6" fmla="*/ 688755 h 6127667"/>
              <a:gd name="connsiteX7" fmla="*/ 2447101 w 4095226"/>
              <a:gd name="connsiteY7" fmla="*/ 693223 h 6127667"/>
              <a:gd name="connsiteX8" fmla="*/ 3486135 w 4095226"/>
              <a:gd name="connsiteY8" fmla="*/ 204149 h 6127667"/>
              <a:gd name="connsiteX9" fmla="*/ 4095226 w 4095226"/>
              <a:gd name="connsiteY9" fmla="*/ 0 h 6127667"/>
              <a:gd name="connsiteX10" fmla="*/ 3200480 w 4095226"/>
              <a:gd name="connsiteY10" fmla="*/ 3074780 h 6127667"/>
              <a:gd name="connsiteX11" fmla="*/ 2947560 w 4095226"/>
              <a:gd name="connsiteY11" fmla="*/ 5443466 h 6127667"/>
              <a:gd name="connsiteX12" fmla="*/ 1335077 w 4095226"/>
              <a:gd name="connsiteY12" fmla="*/ 6127667 h 6127667"/>
              <a:gd name="connsiteX13" fmla="*/ 807066 w 4095226"/>
              <a:gd name="connsiteY13" fmla="*/ 4026159 h 6127667"/>
              <a:gd name="connsiteX14" fmla="*/ 692784 w 4095226"/>
              <a:gd name="connsiteY14" fmla="*/ 5094159 h 6127667"/>
              <a:gd name="connsiteX0" fmla="*/ 692784 w 4095226"/>
              <a:gd name="connsiteY0" fmla="*/ 5094159 h 6127667"/>
              <a:gd name="connsiteX1" fmla="*/ 702148 w 4095226"/>
              <a:gd name="connsiteY1" fmla="*/ 4017890 h 6127667"/>
              <a:gd name="connsiteX2" fmla="*/ 60704 w 4095226"/>
              <a:gd name="connsiteY2" fmla="*/ 2284625 h 6127667"/>
              <a:gd name="connsiteX3" fmla="*/ 620262 w 4095226"/>
              <a:gd name="connsiteY3" fmla="*/ 1397520 h 6127667"/>
              <a:gd name="connsiteX4" fmla="*/ 620262 w 4095226"/>
              <a:gd name="connsiteY4" fmla="*/ 2448398 h 6127667"/>
              <a:gd name="connsiteX5" fmla="*/ 633910 w 4095226"/>
              <a:gd name="connsiteY5" fmla="*/ 1998022 h 6127667"/>
              <a:gd name="connsiteX6" fmla="*/ 1066373 w 4095226"/>
              <a:gd name="connsiteY6" fmla="*/ 1627352 h 6127667"/>
              <a:gd name="connsiteX7" fmla="*/ 2456249 w 4095226"/>
              <a:gd name="connsiteY7" fmla="*/ 688755 h 6127667"/>
              <a:gd name="connsiteX8" fmla="*/ 2447101 w 4095226"/>
              <a:gd name="connsiteY8" fmla="*/ 693223 h 6127667"/>
              <a:gd name="connsiteX9" fmla="*/ 3486135 w 4095226"/>
              <a:gd name="connsiteY9" fmla="*/ 204149 h 6127667"/>
              <a:gd name="connsiteX10" fmla="*/ 4095226 w 4095226"/>
              <a:gd name="connsiteY10" fmla="*/ 0 h 6127667"/>
              <a:gd name="connsiteX11" fmla="*/ 3200480 w 4095226"/>
              <a:gd name="connsiteY11" fmla="*/ 3074780 h 6127667"/>
              <a:gd name="connsiteX12" fmla="*/ 2947560 w 4095226"/>
              <a:gd name="connsiteY12" fmla="*/ 5443466 h 6127667"/>
              <a:gd name="connsiteX13" fmla="*/ 1335077 w 4095226"/>
              <a:gd name="connsiteY13" fmla="*/ 6127667 h 6127667"/>
              <a:gd name="connsiteX14" fmla="*/ 807066 w 4095226"/>
              <a:gd name="connsiteY14" fmla="*/ 4026159 h 6127667"/>
              <a:gd name="connsiteX15" fmla="*/ 692784 w 4095226"/>
              <a:gd name="connsiteY15" fmla="*/ 5094159 h 6127667"/>
              <a:gd name="connsiteX0" fmla="*/ 692784 w 4095226"/>
              <a:gd name="connsiteY0" fmla="*/ 5094159 h 6127667"/>
              <a:gd name="connsiteX1" fmla="*/ 702148 w 4095226"/>
              <a:gd name="connsiteY1" fmla="*/ 4017890 h 6127667"/>
              <a:gd name="connsiteX2" fmla="*/ 60704 w 4095226"/>
              <a:gd name="connsiteY2" fmla="*/ 2284625 h 6127667"/>
              <a:gd name="connsiteX3" fmla="*/ 620262 w 4095226"/>
              <a:gd name="connsiteY3" fmla="*/ 2448398 h 6127667"/>
              <a:gd name="connsiteX4" fmla="*/ 633910 w 4095226"/>
              <a:gd name="connsiteY4" fmla="*/ 1998022 h 6127667"/>
              <a:gd name="connsiteX5" fmla="*/ 1066373 w 4095226"/>
              <a:gd name="connsiteY5" fmla="*/ 1627352 h 6127667"/>
              <a:gd name="connsiteX6" fmla="*/ 2456249 w 4095226"/>
              <a:gd name="connsiteY6" fmla="*/ 688755 h 6127667"/>
              <a:gd name="connsiteX7" fmla="*/ 2447101 w 4095226"/>
              <a:gd name="connsiteY7" fmla="*/ 693223 h 6127667"/>
              <a:gd name="connsiteX8" fmla="*/ 3486135 w 4095226"/>
              <a:gd name="connsiteY8" fmla="*/ 204149 h 6127667"/>
              <a:gd name="connsiteX9" fmla="*/ 4095226 w 4095226"/>
              <a:gd name="connsiteY9" fmla="*/ 0 h 6127667"/>
              <a:gd name="connsiteX10" fmla="*/ 3200480 w 4095226"/>
              <a:gd name="connsiteY10" fmla="*/ 3074780 h 6127667"/>
              <a:gd name="connsiteX11" fmla="*/ 2947560 w 4095226"/>
              <a:gd name="connsiteY11" fmla="*/ 5443466 h 6127667"/>
              <a:gd name="connsiteX12" fmla="*/ 1335077 w 4095226"/>
              <a:gd name="connsiteY12" fmla="*/ 6127667 h 6127667"/>
              <a:gd name="connsiteX13" fmla="*/ 807066 w 4095226"/>
              <a:gd name="connsiteY13" fmla="*/ 4026159 h 6127667"/>
              <a:gd name="connsiteX14" fmla="*/ 692784 w 4095226"/>
              <a:gd name="connsiteY14" fmla="*/ 5094159 h 6127667"/>
              <a:gd name="connsiteX0" fmla="*/ 734438 w 4136880"/>
              <a:gd name="connsiteY0" fmla="*/ 5094159 h 6127667"/>
              <a:gd name="connsiteX1" fmla="*/ 743802 w 4136880"/>
              <a:gd name="connsiteY1" fmla="*/ 4017890 h 6127667"/>
              <a:gd name="connsiteX2" fmla="*/ 102358 w 4136880"/>
              <a:gd name="connsiteY2" fmla="*/ 2284625 h 6127667"/>
              <a:gd name="connsiteX3" fmla="*/ 825689 w 4136880"/>
              <a:gd name="connsiteY3" fmla="*/ 3117138 h 6127667"/>
              <a:gd name="connsiteX4" fmla="*/ 661916 w 4136880"/>
              <a:gd name="connsiteY4" fmla="*/ 2448398 h 6127667"/>
              <a:gd name="connsiteX5" fmla="*/ 675564 w 4136880"/>
              <a:gd name="connsiteY5" fmla="*/ 1998022 h 6127667"/>
              <a:gd name="connsiteX6" fmla="*/ 1108027 w 4136880"/>
              <a:gd name="connsiteY6" fmla="*/ 1627352 h 6127667"/>
              <a:gd name="connsiteX7" fmla="*/ 2497903 w 4136880"/>
              <a:gd name="connsiteY7" fmla="*/ 688755 h 6127667"/>
              <a:gd name="connsiteX8" fmla="*/ 2488755 w 4136880"/>
              <a:gd name="connsiteY8" fmla="*/ 693223 h 6127667"/>
              <a:gd name="connsiteX9" fmla="*/ 3527789 w 4136880"/>
              <a:gd name="connsiteY9" fmla="*/ 204149 h 6127667"/>
              <a:gd name="connsiteX10" fmla="*/ 4136880 w 4136880"/>
              <a:gd name="connsiteY10" fmla="*/ 0 h 6127667"/>
              <a:gd name="connsiteX11" fmla="*/ 3242134 w 4136880"/>
              <a:gd name="connsiteY11" fmla="*/ 3074780 h 6127667"/>
              <a:gd name="connsiteX12" fmla="*/ 2989214 w 4136880"/>
              <a:gd name="connsiteY12" fmla="*/ 5443466 h 6127667"/>
              <a:gd name="connsiteX13" fmla="*/ 1376731 w 4136880"/>
              <a:gd name="connsiteY13" fmla="*/ 6127667 h 6127667"/>
              <a:gd name="connsiteX14" fmla="*/ 848720 w 4136880"/>
              <a:gd name="connsiteY14" fmla="*/ 4026159 h 6127667"/>
              <a:gd name="connsiteX15" fmla="*/ 734438 w 4136880"/>
              <a:gd name="connsiteY15" fmla="*/ 5094159 h 6127667"/>
              <a:gd name="connsiteX0" fmla="*/ 692784 w 4095226"/>
              <a:gd name="connsiteY0" fmla="*/ 5094159 h 6127667"/>
              <a:gd name="connsiteX1" fmla="*/ 702148 w 4095226"/>
              <a:gd name="connsiteY1" fmla="*/ 4017890 h 6127667"/>
              <a:gd name="connsiteX2" fmla="*/ 60704 w 4095226"/>
              <a:gd name="connsiteY2" fmla="*/ 2284625 h 6127667"/>
              <a:gd name="connsiteX3" fmla="*/ 620262 w 4095226"/>
              <a:gd name="connsiteY3" fmla="*/ 2448398 h 6127667"/>
              <a:gd name="connsiteX4" fmla="*/ 633910 w 4095226"/>
              <a:gd name="connsiteY4" fmla="*/ 1998022 h 6127667"/>
              <a:gd name="connsiteX5" fmla="*/ 1066373 w 4095226"/>
              <a:gd name="connsiteY5" fmla="*/ 1627352 h 6127667"/>
              <a:gd name="connsiteX6" fmla="*/ 2456249 w 4095226"/>
              <a:gd name="connsiteY6" fmla="*/ 688755 h 6127667"/>
              <a:gd name="connsiteX7" fmla="*/ 2447101 w 4095226"/>
              <a:gd name="connsiteY7" fmla="*/ 693223 h 6127667"/>
              <a:gd name="connsiteX8" fmla="*/ 3486135 w 4095226"/>
              <a:gd name="connsiteY8" fmla="*/ 204149 h 6127667"/>
              <a:gd name="connsiteX9" fmla="*/ 4095226 w 4095226"/>
              <a:gd name="connsiteY9" fmla="*/ 0 h 6127667"/>
              <a:gd name="connsiteX10" fmla="*/ 3200480 w 4095226"/>
              <a:gd name="connsiteY10" fmla="*/ 3074780 h 6127667"/>
              <a:gd name="connsiteX11" fmla="*/ 2947560 w 4095226"/>
              <a:gd name="connsiteY11" fmla="*/ 5443466 h 6127667"/>
              <a:gd name="connsiteX12" fmla="*/ 1335077 w 4095226"/>
              <a:gd name="connsiteY12" fmla="*/ 6127667 h 6127667"/>
              <a:gd name="connsiteX13" fmla="*/ 807066 w 4095226"/>
              <a:gd name="connsiteY13" fmla="*/ 4026159 h 6127667"/>
              <a:gd name="connsiteX14" fmla="*/ 692784 w 4095226"/>
              <a:gd name="connsiteY14" fmla="*/ 5094159 h 6127667"/>
              <a:gd name="connsiteX0" fmla="*/ 633910 w 4095226"/>
              <a:gd name="connsiteY0" fmla="*/ 1998022 h 6127667"/>
              <a:gd name="connsiteX1" fmla="*/ 1066373 w 4095226"/>
              <a:gd name="connsiteY1" fmla="*/ 1627352 h 6127667"/>
              <a:gd name="connsiteX2" fmla="*/ 2456249 w 4095226"/>
              <a:gd name="connsiteY2" fmla="*/ 688755 h 6127667"/>
              <a:gd name="connsiteX3" fmla="*/ 2447101 w 4095226"/>
              <a:gd name="connsiteY3" fmla="*/ 693223 h 6127667"/>
              <a:gd name="connsiteX4" fmla="*/ 3486135 w 4095226"/>
              <a:gd name="connsiteY4" fmla="*/ 204149 h 6127667"/>
              <a:gd name="connsiteX5" fmla="*/ 4095226 w 4095226"/>
              <a:gd name="connsiteY5" fmla="*/ 0 h 6127667"/>
              <a:gd name="connsiteX6" fmla="*/ 3200480 w 4095226"/>
              <a:gd name="connsiteY6" fmla="*/ 3074780 h 6127667"/>
              <a:gd name="connsiteX7" fmla="*/ 2947560 w 4095226"/>
              <a:gd name="connsiteY7" fmla="*/ 5443466 h 6127667"/>
              <a:gd name="connsiteX8" fmla="*/ 1335077 w 4095226"/>
              <a:gd name="connsiteY8" fmla="*/ 6127667 h 6127667"/>
              <a:gd name="connsiteX9" fmla="*/ 807066 w 4095226"/>
              <a:gd name="connsiteY9" fmla="*/ 4026159 h 6127667"/>
              <a:gd name="connsiteX10" fmla="*/ 692784 w 4095226"/>
              <a:gd name="connsiteY10" fmla="*/ 5094159 h 6127667"/>
              <a:gd name="connsiteX11" fmla="*/ 702148 w 4095226"/>
              <a:gd name="connsiteY11" fmla="*/ 4017890 h 6127667"/>
              <a:gd name="connsiteX12" fmla="*/ 60704 w 4095226"/>
              <a:gd name="connsiteY12" fmla="*/ 2284625 h 6127667"/>
              <a:gd name="connsiteX13" fmla="*/ 711702 w 4095226"/>
              <a:gd name="connsiteY13" fmla="*/ 2539838 h 6127667"/>
              <a:gd name="connsiteX0" fmla="*/ 633910 w 4095226"/>
              <a:gd name="connsiteY0" fmla="*/ 1998022 h 6127667"/>
              <a:gd name="connsiteX1" fmla="*/ 1066373 w 4095226"/>
              <a:gd name="connsiteY1" fmla="*/ 1627352 h 6127667"/>
              <a:gd name="connsiteX2" fmla="*/ 2456249 w 4095226"/>
              <a:gd name="connsiteY2" fmla="*/ 688755 h 6127667"/>
              <a:gd name="connsiteX3" fmla="*/ 2447101 w 4095226"/>
              <a:gd name="connsiteY3" fmla="*/ 693223 h 6127667"/>
              <a:gd name="connsiteX4" fmla="*/ 3486135 w 4095226"/>
              <a:gd name="connsiteY4" fmla="*/ 204149 h 6127667"/>
              <a:gd name="connsiteX5" fmla="*/ 4095226 w 4095226"/>
              <a:gd name="connsiteY5" fmla="*/ 0 h 6127667"/>
              <a:gd name="connsiteX6" fmla="*/ 3200480 w 4095226"/>
              <a:gd name="connsiteY6" fmla="*/ 3074780 h 6127667"/>
              <a:gd name="connsiteX7" fmla="*/ 2947560 w 4095226"/>
              <a:gd name="connsiteY7" fmla="*/ 5443466 h 6127667"/>
              <a:gd name="connsiteX8" fmla="*/ 1335077 w 4095226"/>
              <a:gd name="connsiteY8" fmla="*/ 6127667 h 6127667"/>
              <a:gd name="connsiteX9" fmla="*/ 692784 w 4095226"/>
              <a:gd name="connsiteY9" fmla="*/ 5094159 h 6127667"/>
              <a:gd name="connsiteX10" fmla="*/ 702148 w 4095226"/>
              <a:gd name="connsiteY10" fmla="*/ 4017890 h 6127667"/>
              <a:gd name="connsiteX11" fmla="*/ 60704 w 4095226"/>
              <a:gd name="connsiteY11" fmla="*/ 2284625 h 6127667"/>
              <a:gd name="connsiteX12" fmla="*/ 711702 w 4095226"/>
              <a:gd name="connsiteY12" fmla="*/ 2539838 h 6127667"/>
              <a:gd name="connsiteX0" fmla="*/ 633910 w 4095226"/>
              <a:gd name="connsiteY0" fmla="*/ 1998022 h 6127667"/>
              <a:gd name="connsiteX1" fmla="*/ 1066373 w 4095226"/>
              <a:gd name="connsiteY1" fmla="*/ 1627352 h 6127667"/>
              <a:gd name="connsiteX2" fmla="*/ 2456249 w 4095226"/>
              <a:gd name="connsiteY2" fmla="*/ 688755 h 6127667"/>
              <a:gd name="connsiteX3" fmla="*/ 2447101 w 4095226"/>
              <a:gd name="connsiteY3" fmla="*/ 693223 h 6127667"/>
              <a:gd name="connsiteX4" fmla="*/ 3486135 w 4095226"/>
              <a:gd name="connsiteY4" fmla="*/ 204149 h 6127667"/>
              <a:gd name="connsiteX5" fmla="*/ 4095226 w 4095226"/>
              <a:gd name="connsiteY5" fmla="*/ 0 h 6127667"/>
              <a:gd name="connsiteX6" fmla="*/ 3200480 w 4095226"/>
              <a:gd name="connsiteY6" fmla="*/ 3074780 h 6127667"/>
              <a:gd name="connsiteX7" fmla="*/ 2947560 w 4095226"/>
              <a:gd name="connsiteY7" fmla="*/ 5443466 h 6127667"/>
              <a:gd name="connsiteX8" fmla="*/ 1335077 w 4095226"/>
              <a:gd name="connsiteY8" fmla="*/ 6127667 h 6127667"/>
              <a:gd name="connsiteX9" fmla="*/ 692784 w 4095226"/>
              <a:gd name="connsiteY9" fmla="*/ 5094159 h 6127667"/>
              <a:gd name="connsiteX10" fmla="*/ 702148 w 4095226"/>
              <a:gd name="connsiteY10" fmla="*/ 4017890 h 6127667"/>
              <a:gd name="connsiteX11" fmla="*/ 60704 w 4095226"/>
              <a:gd name="connsiteY11" fmla="*/ 2284625 h 6127667"/>
              <a:gd name="connsiteX0" fmla="*/ 633910 w 4095226"/>
              <a:gd name="connsiteY0" fmla="*/ 1998022 h 6127667"/>
              <a:gd name="connsiteX1" fmla="*/ 1066373 w 4095226"/>
              <a:gd name="connsiteY1" fmla="*/ 1627352 h 6127667"/>
              <a:gd name="connsiteX2" fmla="*/ 2456249 w 4095226"/>
              <a:gd name="connsiteY2" fmla="*/ 688755 h 6127667"/>
              <a:gd name="connsiteX3" fmla="*/ 2447101 w 4095226"/>
              <a:gd name="connsiteY3" fmla="*/ 693223 h 6127667"/>
              <a:gd name="connsiteX4" fmla="*/ 3486135 w 4095226"/>
              <a:gd name="connsiteY4" fmla="*/ 204149 h 6127667"/>
              <a:gd name="connsiteX5" fmla="*/ 4095226 w 4095226"/>
              <a:gd name="connsiteY5" fmla="*/ 0 h 6127667"/>
              <a:gd name="connsiteX6" fmla="*/ 3200480 w 4095226"/>
              <a:gd name="connsiteY6" fmla="*/ 3074780 h 6127667"/>
              <a:gd name="connsiteX7" fmla="*/ 2947560 w 4095226"/>
              <a:gd name="connsiteY7" fmla="*/ 5443466 h 6127667"/>
              <a:gd name="connsiteX8" fmla="*/ 1335077 w 4095226"/>
              <a:gd name="connsiteY8" fmla="*/ 6127667 h 6127667"/>
              <a:gd name="connsiteX9" fmla="*/ 692784 w 4095226"/>
              <a:gd name="connsiteY9" fmla="*/ 5094159 h 6127667"/>
              <a:gd name="connsiteX10" fmla="*/ 702148 w 4095226"/>
              <a:gd name="connsiteY10" fmla="*/ 4017890 h 6127667"/>
              <a:gd name="connsiteX11" fmla="*/ 60704 w 4095226"/>
              <a:gd name="connsiteY11" fmla="*/ 2284625 h 6127667"/>
              <a:gd name="connsiteX0" fmla="*/ 633910 w 4095226"/>
              <a:gd name="connsiteY0" fmla="*/ 1998022 h 6127667"/>
              <a:gd name="connsiteX1" fmla="*/ 1066373 w 4095226"/>
              <a:gd name="connsiteY1" fmla="*/ 1627352 h 6127667"/>
              <a:gd name="connsiteX2" fmla="*/ 2456249 w 4095226"/>
              <a:gd name="connsiteY2" fmla="*/ 688755 h 6127667"/>
              <a:gd name="connsiteX3" fmla="*/ 2447101 w 4095226"/>
              <a:gd name="connsiteY3" fmla="*/ 693223 h 6127667"/>
              <a:gd name="connsiteX4" fmla="*/ 3486135 w 4095226"/>
              <a:gd name="connsiteY4" fmla="*/ 204149 h 6127667"/>
              <a:gd name="connsiteX5" fmla="*/ 4095226 w 4095226"/>
              <a:gd name="connsiteY5" fmla="*/ 0 h 6127667"/>
              <a:gd name="connsiteX6" fmla="*/ 3200480 w 4095226"/>
              <a:gd name="connsiteY6" fmla="*/ 3074780 h 6127667"/>
              <a:gd name="connsiteX7" fmla="*/ 2947560 w 4095226"/>
              <a:gd name="connsiteY7" fmla="*/ 5443466 h 6127667"/>
              <a:gd name="connsiteX8" fmla="*/ 1335077 w 4095226"/>
              <a:gd name="connsiteY8" fmla="*/ 6127667 h 6127667"/>
              <a:gd name="connsiteX9" fmla="*/ 692784 w 4095226"/>
              <a:gd name="connsiteY9" fmla="*/ 5094159 h 6127667"/>
              <a:gd name="connsiteX10" fmla="*/ 702148 w 4095226"/>
              <a:gd name="connsiteY10" fmla="*/ 4017890 h 6127667"/>
              <a:gd name="connsiteX11" fmla="*/ 60704 w 4095226"/>
              <a:gd name="connsiteY11" fmla="*/ 2284625 h 6127667"/>
              <a:gd name="connsiteX0" fmla="*/ 633910 w 4095226"/>
              <a:gd name="connsiteY0" fmla="*/ 1998022 h 6127667"/>
              <a:gd name="connsiteX1" fmla="*/ 1066373 w 4095226"/>
              <a:gd name="connsiteY1" fmla="*/ 1627352 h 6127667"/>
              <a:gd name="connsiteX2" fmla="*/ 2456249 w 4095226"/>
              <a:gd name="connsiteY2" fmla="*/ 688755 h 6127667"/>
              <a:gd name="connsiteX3" fmla="*/ 2447101 w 4095226"/>
              <a:gd name="connsiteY3" fmla="*/ 693223 h 6127667"/>
              <a:gd name="connsiteX4" fmla="*/ 3486135 w 4095226"/>
              <a:gd name="connsiteY4" fmla="*/ 204149 h 6127667"/>
              <a:gd name="connsiteX5" fmla="*/ 4095226 w 4095226"/>
              <a:gd name="connsiteY5" fmla="*/ 0 h 6127667"/>
              <a:gd name="connsiteX6" fmla="*/ 3200480 w 4095226"/>
              <a:gd name="connsiteY6" fmla="*/ 3074780 h 6127667"/>
              <a:gd name="connsiteX7" fmla="*/ 2947560 w 4095226"/>
              <a:gd name="connsiteY7" fmla="*/ 5443466 h 6127667"/>
              <a:gd name="connsiteX8" fmla="*/ 1335077 w 4095226"/>
              <a:gd name="connsiteY8" fmla="*/ 6127667 h 6127667"/>
              <a:gd name="connsiteX9" fmla="*/ 692784 w 4095226"/>
              <a:gd name="connsiteY9" fmla="*/ 5094159 h 6127667"/>
              <a:gd name="connsiteX10" fmla="*/ 702148 w 4095226"/>
              <a:gd name="connsiteY10" fmla="*/ 4017890 h 6127667"/>
              <a:gd name="connsiteX11" fmla="*/ 60704 w 4095226"/>
              <a:gd name="connsiteY11" fmla="*/ 2284625 h 6127667"/>
              <a:gd name="connsiteX0" fmla="*/ 633910 w 4095226"/>
              <a:gd name="connsiteY0" fmla="*/ 1998022 h 6127667"/>
              <a:gd name="connsiteX1" fmla="*/ 1066373 w 4095226"/>
              <a:gd name="connsiteY1" fmla="*/ 1627352 h 6127667"/>
              <a:gd name="connsiteX2" fmla="*/ 2456249 w 4095226"/>
              <a:gd name="connsiteY2" fmla="*/ 688755 h 6127667"/>
              <a:gd name="connsiteX3" fmla="*/ 2447101 w 4095226"/>
              <a:gd name="connsiteY3" fmla="*/ 693223 h 6127667"/>
              <a:gd name="connsiteX4" fmla="*/ 3486135 w 4095226"/>
              <a:gd name="connsiteY4" fmla="*/ 204149 h 6127667"/>
              <a:gd name="connsiteX5" fmla="*/ 4095226 w 4095226"/>
              <a:gd name="connsiteY5" fmla="*/ 0 h 6127667"/>
              <a:gd name="connsiteX6" fmla="*/ 3200480 w 4095226"/>
              <a:gd name="connsiteY6" fmla="*/ 3074780 h 6127667"/>
              <a:gd name="connsiteX7" fmla="*/ 2947560 w 4095226"/>
              <a:gd name="connsiteY7" fmla="*/ 5443466 h 6127667"/>
              <a:gd name="connsiteX8" fmla="*/ 1335077 w 4095226"/>
              <a:gd name="connsiteY8" fmla="*/ 6127667 h 6127667"/>
              <a:gd name="connsiteX9" fmla="*/ 692784 w 4095226"/>
              <a:gd name="connsiteY9" fmla="*/ 5094159 h 6127667"/>
              <a:gd name="connsiteX10" fmla="*/ 702148 w 4095226"/>
              <a:gd name="connsiteY10" fmla="*/ 4017890 h 6127667"/>
              <a:gd name="connsiteX11" fmla="*/ 60704 w 4095226"/>
              <a:gd name="connsiteY11" fmla="*/ 2284625 h 6127667"/>
              <a:gd name="connsiteX0" fmla="*/ 633910 w 4095226"/>
              <a:gd name="connsiteY0" fmla="*/ 1998022 h 6127667"/>
              <a:gd name="connsiteX1" fmla="*/ 1066373 w 4095226"/>
              <a:gd name="connsiteY1" fmla="*/ 1627352 h 6127667"/>
              <a:gd name="connsiteX2" fmla="*/ 2456249 w 4095226"/>
              <a:gd name="connsiteY2" fmla="*/ 688755 h 6127667"/>
              <a:gd name="connsiteX3" fmla="*/ 2447101 w 4095226"/>
              <a:gd name="connsiteY3" fmla="*/ 693223 h 6127667"/>
              <a:gd name="connsiteX4" fmla="*/ 3486135 w 4095226"/>
              <a:gd name="connsiteY4" fmla="*/ 204149 h 6127667"/>
              <a:gd name="connsiteX5" fmla="*/ 4095226 w 4095226"/>
              <a:gd name="connsiteY5" fmla="*/ 0 h 6127667"/>
              <a:gd name="connsiteX6" fmla="*/ 3200480 w 4095226"/>
              <a:gd name="connsiteY6" fmla="*/ 3074780 h 6127667"/>
              <a:gd name="connsiteX7" fmla="*/ 2947560 w 4095226"/>
              <a:gd name="connsiteY7" fmla="*/ 5443466 h 6127667"/>
              <a:gd name="connsiteX8" fmla="*/ 1335077 w 4095226"/>
              <a:gd name="connsiteY8" fmla="*/ 6127667 h 6127667"/>
              <a:gd name="connsiteX9" fmla="*/ 692784 w 4095226"/>
              <a:gd name="connsiteY9" fmla="*/ 5094159 h 6127667"/>
              <a:gd name="connsiteX10" fmla="*/ 702148 w 4095226"/>
              <a:gd name="connsiteY10" fmla="*/ 4017890 h 6127667"/>
              <a:gd name="connsiteX11" fmla="*/ 60704 w 4095226"/>
              <a:gd name="connsiteY11" fmla="*/ 2284625 h 6127667"/>
              <a:gd name="connsiteX0" fmla="*/ 633910 w 4095226"/>
              <a:gd name="connsiteY0" fmla="*/ 1998022 h 6127667"/>
              <a:gd name="connsiteX1" fmla="*/ 1066373 w 4095226"/>
              <a:gd name="connsiteY1" fmla="*/ 1627352 h 6127667"/>
              <a:gd name="connsiteX2" fmla="*/ 2456249 w 4095226"/>
              <a:gd name="connsiteY2" fmla="*/ 688755 h 6127667"/>
              <a:gd name="connsiteX3" fmla="*/ 2447101 w 4095226"/>
              <a:gd name="connsiteY3" fmla="*/ 693223 h 6127667"/>
              <a:gd name="connsiteX4" fmla="*/ 3486135 w 4095226"/>
              <a:gd name="connsiteY4" fmla="*/ 204149 h 6127667"/>
              <a:gd name="connsiteX5" fmla="*/ 4095226 w 4095226"/>
              <a:gd name="connsiteY5" fmla="*/ 0 h 6127667"/>
              <a:gd name="connsiteX6" fmla="*/ 3200480 w 4095226"/>
              <a:gd name="connsiteY6" fmla="*/ 3074780 h 6127667"/>
              <a:gd name="connsiteX7" fmla="*/ 2947560 w 4095226"/>
              <a:gd name="connsiteY7" fmla="*/ 5443466 h 6127667"/>
              <a:gd name="connsiteX8" fmla="*/ 1335077 w 4095226"/>
              <a:gd name="connsiteY8" fmla="*/ 6127667 h 6127667"/>
              <a:gd name="connsiteX9" fmla="*/ 692784 w 4095226"/>
              <a:gd name="connsiteY9" fmla="*/ 5094159 h 6127667"/>
              <a:gd name="connsiteX10" fmla="*/ 702148 w 4095226"/>
              <a:gd name="connsiteY10" fmla="*/ 4017890 h 6127667"/>
              <a:gd name="connsiteX11" fmla="*/ 60704 w 4095226"/>
              <a:gd name="connsiteY11" fmla="*/ 2284625 h 6127667"/>
              <a:gd name="connsiteX0" fmla="*/ 633910 w 4095226"/>
              <a:gd name="connsiteY0" fmla="*/ 1998022 h 6127667"/>
              <a:gd name="connsiteX1" fmla="*/ 1066373 w 4095226"/>
              <a:gd name="connsiteY1" fmla="*/ 1627352 h 6127667"/>
              <a:gd name="connsiteX2" fmla="*/ 2456249 w 4095226"/>
              <a:gd name="connsiteY2" fmla="*/ 688755 h 6127667"/>
              <a:gd name="connsiteX3" fmla="*/ 2447101 w 4095226"/>
              <a:gd name="connsiteY3" fmla="*/ 693223 h 6127667"/>
              <a:gd name="connsiteX4" fmla="*/ 3486135 w 4095226"/>
              <a:gd name="connsiteY4" fmla="*/ 204149 h 6127667"/>
              <a:gd name="connsiteX5" fmla="*/ 4095226 w 4095226"/>
              <a:gd name="connsiteY5" fmla="*/ 0 h 6127667"/>
              <a:gd name="connsiteX6" fmla="*/ 3200480 w 4095226"/>
              <a:gd name="connsiteY6" fmla="*/ 3074780 h 6127667"/>
              <a:gd name="connsiteX7" fmla="*/ 2947560 w 4095226"/>
              <a:gd name="connsiteY7" fmla="*/ 5443466 h 6127667"/>
              <a:gd name="connsiteX8" fmla="*/ 1335077 w 4095226"/>
              <a:gd name="connsiteY8" fmla="*/ 6127667 h 6127667"/>
              <a:gd name="connsiteX9" fmla="*/ 692784 w 4095226"/>
              <a:gd name="connsiteY9" fmla="*/ 5094159 h 6127667"/>
              <a:gd name="connsiteX10" fmla="*/ 702148 w 4095226"/>
              <a:gd name="connsiteY10" fmla="*/ 4017890 h 6127667"/>
              <a:gd name="connsiteX11" fmla="*/ 60704 w 4095226"/>
              <a:gd name="connsiteY11" fmla="*/ 2284625 h 6127667"/>
              <a:gd name="connsiteX0" fmla="*/ 1066373 w 4095226"/>
              <a:gd name="connsiteY0" fmla="*/ 1627352 h 6127667"/>
              <a:gd name="connsiteX1" fmla="*/ 2456249 w 4095226"/>
              <a:gd name="connsiteY1" fmla="*/ 688755 h 6127667"/>
              <a:gd name="connsiteX2" fmla="*/ 2447101 w 4095226"/>
              <a:gd name="connsiteY2" fmla="*/ 693223 h 6127667"/>
              <a:gd name="connsiteX3" fmla="*/ 3486135 w 4095226"/>
              <a:gd name="connsiteY3" fmla="*/ 204149 h 6127667"/>
              <a:gd name="connsiteX4" fmla="*/ 4095226 w 4095226"/>
              <a:gd name="connsiteY4" fmla="*/ 0 h 6127667"/>
              <a:gd name="connsiteX5" fmla="*/ 3200480 w 4095226"/>
              <a:gd name="connsiteY5" fmla="*/ 3074780 h 6127667"/>
              <a:gd name="connsiteX6" fmla="*/ 2947560 w 4095226"/>
              <a:gd name="connsiteY6" fmla="*/ 5443466 h 6127667"/>
              <a:gd name="connsiteX7" fmla="*/ 1335077 w 4095226"/>
              <a:gd name="connsiteY7" fmla="*/ 6127667 h 6127667"/>
              <a:gd name="connsiteX8" fmla="*/ 692784 w 4095226"/>
              <a:gd name="connsiteY8" fmla="*/ 5094159 h 6127667"/>
              <a:gd name="connsiteX9" fmla="*/ 702148 w 4095226"/>
              <a:gd name="connsiteY9" fmla="*/ 4017890 h 6127667"/>
              <a:gd name="connsiteX10" fmla="*/ 60704 w 4095226"/>
              <a:gd name="connsiteY10" fmla="*/ 2284625 h 6127667"/>
              <a:gd name="connsiteX0" fmla="*/ 383985 w 3412838"/>
              <a:gd name="connsiteY0" fmla="*/ 1627352 h 6127667"/>
              <a:gd name="connsiteX1" fmla="*/ 1773861 w 3412838"/>
              <a:gd name="connsiteY1" fmla="*/ 688755 h 6127667"/>
              <a:gd name="connsiteX2" fmla="*/ 1764713 w 3412838"/>
              <a:gd name="connsiteY2" fmla="*/ 693223 h 6127667"/>
              <a:gd name="connsiteX3" fmla="*/ 2803747 w 3412838"/>
              <a:gd name="connsiteY3" fmla="*/ 204149 h 6127667"/>
              <a:gd name="connsiteX4" fmla="*/ 3412838 w 3412838"/>
              <a:gd name="connsiteY4" fmla="*/ 0 h 6127667"/>
              <a:gd name="connsiteX5" fmla="*/ 2518092 w 3412838"/>
              <a:gd name="connsiteY5" fmla="*/ 3074780 h 6127667"/>
              <a:gd name="connsiteX6" fmla="*/ 2265172 w 3412838"/>
              <a:gd name="connsiteY6" fmla="*/ 5443466 h 6127667"/>
              <a:gd name="connsiteX7" fmla="*/ 652689 w 3412838"/>
              <a:gd name="connsiteY7" fmla="*/ 6127667 h 6127667"/>
              <a:gd name="connsiteX8" fmla="*/ 10396 w 3412838"/>
              <a:gd name="connsiteY8" fmla="*/ 5094159 h 6127667"/>
              <a:gd name="connsiteX9" fmla="*/ 19760 w 3412838"/>
              <a:gd name="connsiteY9" fmla="*/ 4017890 h 6127667"/>
              <a:gd name="connsiteX10" fmla="*/ 60704 w 3412838"/>
              <a:gd name="connsiteY10" fmla="*/ 2052613 h 6127667"/>
              <a:gd name="connsiteX0" fmla="*/ 383985 w 3412838"/>
              <a:gd name="connsiteY0" fmla="*/ 1627352 h 6127667"/>
              <a:gd name="connsiteX1" fmla="*/ 1773861 w 3412838"/>
              <a:gd name="connsiteY1" fmla="*/ 688755 h 6127667"/>
              <a:gd name="connsiteX2" fmla="*/ 1764713 w 3412838"/>
              <a:gd name="connsiteY2" fmla="*/ 693223 h 6127667"/>
              <a:gd name="connsiteX3" fmla="*/ 2803747 w 3412838"/>
              <a:gd name="connsiteY3" fmla="*/ 204149 h 6127667"/>
              <a:gd name="connsiteX4" fmla="*/ 3412838 w 3412838"/>
              <a:gd name="connsiteY4" fmla="*/ 0 h 6127667"/>
              <a:gd name="connsiteX5" fmla="*/ 2518092 w 3412838"/>
              <a:gd name="connsiteY5" fmla="*/ 3074780 h 6127667"/>
              <a:gd name="connsiteX6" fmla="*/ 2265172 w 3412838"/>
              <a:gd name="connsiteY6" fmla="*/ 5443466 h 6127667"/>
              <a:gd name="connsiteX7" fmla="*/ 652689 w 3412838"/>
              <a:gd name="connsiteY7" fmla="*/ 6127667 h 6127667"/>
              <a:gd name="connsiteX8" fmla="*/ 10396 w 3412838"/>
              <a:gd name="connsiteY8" fmla="*/ 5094159 h 6127667"/>
              <a:gd name="connsiteX9" fmla="*/ 19760 w 3412838"/>
              <a:gd name="connsiteY9" fmla="*/ 4017890 h 6127667"/>
              <a:gd name="connsiteX10" fmla="*/ 60704 w 3412838"/>
              <a:gd name="connsiteY10" fmla="*/ 2052613 h 6127667"/>
              <a:gd name="connsiteX0" fmla="*/ 383985 w 3412838"/>
              <a:gd name="connsiteY0" fmla="*/ 1627352 h 6127667"/>
              <a:gd name="connsiteX1" fmla="*/ 1773861 w 3412838"/>
              <a:gd name="connsiteY1" fmla="*/ 688755 h 6127667"/>
              <a:gd name="connsiteX2" fmla="*/ 1764713 w 3412838"/>
              <a:gd name="connsiteY2" fmla="*/ 693223 h 6127667"/>
              <a:gd name="connsiteX3" fmla="*/ 2803747 w 3412838"/>
              <a:gd name="connsiteY3" fmla="*/ 204149 h 6127667"/>
              <a:gd name="connsiteX4" fmla="*/ 3412838 w 3412838"/>
              <a:gd name="connsiteY4" fmla="*/ 0 h 6127667"/>
              <a:gd name="connsiteX5" fmla="*/ 2518092 w 3412838"/>
              <a:gd name="connsiteY5" fmla="*/ 3074780 h 6127667"/>
              <a:gd name="connsiteX6" fmla="*/ 2265172 w 3412838"/>
              <a:gd name="connsiteY6" fmla="*/ 5443466 h 6127667"/>
              <a:gd name="connsiteX7" fmla="*/ 652689 w 3412838"/>
              <a:gd name="connsiteY7" fmla="*/ 6127667 h 6127667"/>
              <a:gd name="connsiteX8" fmla="*/ 10396 w 3412838"/>
              <a:gd name="connsiteY8" fmla="*/ 5094159 h 6127667"/>
              <a:gd name="connsiteX9" fmla="*/ 19760 w 3412838"/>
              <a:gd name="connsiteY9" fmla="*/ 4017890 h 6127667"/>
              <a:gd name="connsiteX10" fmla="*/ 60704 w 3412838"/>
              <a:gd name="connsiteY10" fmla="*/ 2052613 h 6127667"/>
              <a:gd name="connsiteX0" fmla="*/ 547758 w 3576611"/>
              <a:gd name="connsiteY0" fmla="*/ 1627352 h 6127667"/>
              <a:gd name="connsiteX1" fmla="*/ 1937634 w 3576611"/>
              <a:gd name="connsiteY1" fmla="*/ 688755 h 6127667"/>
              <a:gd name="connsiteX2" fmla="*/ 1928486 w 3576611"/>
              <a:gd name="connsiteY2" fmla="*/ 693223 h 6127667"/>
              <a:gd name="connsiteX3" fmla="*/ 2967520 w 3576611"/>
              <a:gd name="connsiteY3" fmla="*/ 204149 h 6127667"/>
              <a:gd name="connsiteX4" fmla="*/ 3576611 w 3576611"/>
              <a:gd name="connsiteY4" fmla="*/ 0 h 6127667"/>
              <a:gd name="connsiteX5" fmla="*/ 2681865 w 3576611"/>
              <a:gd name="connsiteY5" fmla="*/ 3074780 h 6127667"/>
              <a:gd name="connsiteX6" fmla="*/ 2428945 w 3576611"/>
              <a:gd name="connsiteY6" fmla="*/ 5443466 h 6127667"/>
              <a:gd name="connsiteX7" fmla="*/ 816462 w 3576611"/>
              <a:gd name="connsiteY7" fmla="*/ 6127667 h 6127667"/>
              <a:gd name="connsiteX8" fmla="*/ 174169 w 3576611"/>
              <a:gd name="connsiteY8" fmla="*/ 5094159 h 6127667"/>
              <a:gd name="connsiteX9" fmla="*/ 183533 w 3576611"/>
              <a:gd name="connsiteY9" fmla="*/ 4017890 h 6127667"/>
              <a:gd name="connsiteX10" fmla="*/ 60704 w 3576611"/>
              <a:gd name="connsiteY10" fmla="*/ 2052613 h 6127667"/>
              <a:gd name="connsiteX0" fmla="*/ 547758 w 3576611"/>
              <a:gd name="connsiteY0" fmla="*/ 1627352 h 6127667"/>
              <a:gd name="connsiteX1" fmla="*/ 1937634 w 3576611"/>
              <a:gd name="connsiteY1" fmla="*/ 688755 h 6127667"/>
              <a:gd name="connsiteX2" fmla="*/ 1928486 w 3576611"/>
              <a:gd name="connsiteY2" fmla="*/ 693223 h 6127667"/>
              <a:gd name="connsiteX3" fmla="*/ 2967520 w 3576611"/>
              <a:gd name="connsiteY3" fmla="*/ 204149 h 6127667"/>
              <a:gd name="connsiteX4" fmla="*/ 3576611 w 3576611"/>
              <a:gd name="connsiteY4" fmla="*/ 0 h 6127667"/>
              <a:gd name="connsiteX5" fmla="*/ 2681865 w 3576611"/>
              <a:gd name="connsiteY5" fmla="*/ 3074780 h 6127667"/>
              <a:gd name="connsiteX6" fmla="*/ 2428945 w 3576611"/>
              <a:gd name="connsiteY6" fmla="*/ 5443466 h 6127667"/>
              <a:gd name="connsiteX7" fmla="*/ 816462 w 3576611"/>
              <a:gd name="connsiteY7" fmla="*/ 6127667 h 6127667"/>
              <a:gd name="connsiteX8" fmla="*/ 174169 w 3576611"/>
              <a:gd name="connsiteY8" fmla="*/ 5094159 h 6127667"/>
              <a:gd name="connsiteX9" fmla="*/ 183533 w 3576611"/>
              <a:gd name="connsiteY9" fmla="*/ 4017890 h 6127667"/>
              <a:gd name="connsiteX10" fmla="*/ 60704 w 3576611"/>
              <a:gd name="connsiteY10" fmla="*/ 2052613 h 6127667"/>
              <a:gd name="connsiteX0" fmla="*/ 487054 w 3515907"/>
              <a:gd name="connsiteY0" fmla="*/ 1627352 h 6127667"/>
              <a:gd name="connsiteX1" fmla="*/ 1876930 w 3515907"/>
              <a:gd name="connsiteY1" fmla="*/ 688755 h 6127667"/>
              <a:gd name="connsiteX2" fmla="*/ 1867782 w 3515907"/>
              <a:gd name="connsiteY2" fmla="*/ 693223 h 6127667"/>
              <a:gd name="connsiteX3" fmla="*/ 2906816 w 3515907"/>
              <a:gd name="connsiteY3" fmla="*/ 204149 h 6127667"/>
              <a:gd name="connsiteX4" fmla="*/ 3515907 w 3515907"/>
              <a:gd name="connsiteY4" fmla="*/ 0 h 6127667"/>
              <a:gd name="connsiteX5" fmla="*/ 2621161 w 3515907"/>
              <a:gd name="connsiteY5" fmla="*/ 3074780 h 6127667"/>
              <a:gd name="connsiteX6" fmla="*/ 2368241 w 3515907"/>
              <a:gd name="connsiteY6" fmla="*/ 5443466 h 6127667"/>
              <a:gd name="connsiteX7" fmla="*/ 755758 w 3515907"/>
              <a:gd name="connsiteY7" fmla="*/ 6127667 h 6127667"/>
              <a:gd name="connsiteX8" fmla="*/ 113465 w 3515907"/>
              <a:gd name="connsiteY8" fmla="*/ 5094159 h 6127667"/>
              <a:gd name="connsiteX9" fmla="*/ 122829 w 3515907"/>
              <a:gd name="connsiteY9" fmla="*/ 4017890 h 6127667"/>
              <a:gd name="connsiteX10" fmla="*/ 0 w 3515907"/>
              <a:gd name="connsiteY10" fmla="*/ 2052613 h 6127667"/>
              <a:gd name="connsiteX0" fmla="*/ 373589 w 3402442"/>
              <a:gd name="connsiteY0" fmla="*/ 1627352 h 6127667"/>
              <a:gd name="connsiteX1" fmla="*/ 1763465 w 3402442"/>
              <a:gd name="connsiteY1" fmla="*/ 688755 h 6127667"/>
              <a:gd name="connsiteX2" fmla="*/ 1754317 w 3402442"/>
              <a:gd name="connsiteY2" fmla="*/ 693223 h 6127667"/>
              <a:gd name="connsiteX3" fmla="*/ 2793351 w 3402442"/>
              <a:gd name="connsiteY3" fmla="*/ 204149 h 6127667"/>
              <a:gd name="connsiteX4" fmla="*/ 3402442 w 3402442"/>
              <a:gd name="connsiteY4" fmla="*/ 0 h 6127667"/>
              <a:gd name="connsiteX5" fmla="*/ 2507696 w 3402442"/>
              <a:gd name="connsiteY5" fmla="*/ 3074780 h 6127667"/>
              <a:gd name="connsiteX6" fmla="*/ 2254776 w 3402442"/>
              <a:gd name="connsiteY6" fmla="*/ 5443466 h 6127667"/>
              <a:gd name="connsiteX7" fmla="*/ 642293 w 3402442"/>
              <a:gd name="connsiteY7" fmla="*/ 6127667 h 6127667"/>
              <a:gd name="connsiteX8" fmla="*/ 0 w 3402442"/>
              <a:gd name="connsiteY8" fmla="*/ 5094159 h 6127667"/>
              <a:gd name="connsiteX9" fmla="*/ 9364 w 3402442"/>
              <a:gd name="connsiteY9" fmla="*/ 4017890 h 6127667"/>
              <a:gd name="connsiteX10" fmla="*/ 63956 w 3402442"/>
              <a:gd name="connsiteY10" fmla="*/ 2052613 h 6127667"/>
              <a:gd name="connsiteX0" fmla="*/ 373589 w 3402442"/>
              <a:gd name="connsiteY0" fmla="*/ 1627352 h 6127667"/>
              <a:gd name="connsiteX1" fmla="*/ 1763465 w 3402442"/>
              <a:gd name="connsiteY1" fmla="*/ 688755 h 6127667"/>
              <a:gd name="connsiteX2" fmla="*/ 1754317 w 3402442"/>
              <a:gd name="connsiteY2" fmla="*/ 693223 h 6127667"/>
              <a:gd name="connsiteX3" fmla="*/ 2793351 w 3402442"/>
              <a:gd name="connsiteY3" fmla="*/ 204149 h 6127667"/>
              <a:gd name="connsiteX4" fmla="*/ 3402442 w 3402442"/>
              <a:gd name="connsiteY4" fmla="*/ 0 h 6127667"/>
              <a:gd name="connsiteX5" fmla="*/ 2507696 w 3402442"/>
              <a:gd name="connsiteY5" fmla="*/ 3074780 h 6127667"/>
              <a:gd name="connsiteX6" fmla="*/ 2254776 w 3402442"/>
              <a:gd name="connsiteY6" fmla="*/ 5443466 h 6127667"/>
              <a:gd name="connsiteX7" fmla="*/ 642293 w 3402442"/>
              <a:gd name="connsiteY7" fmla="*/ 6127667 h 6127667"/>
              <a:gd name="connsiteX8" fmla="*/ 0 w 3402442"/>
              <a:gd name="connsiteY8" fmla="*/ 5094159 h 6127667"/>
              <a:gd name="connsiteX9" fmla="*/ 9364 w 3402442"/>
              <a:gd name="connsiteY9" fmla="*/ 4017890 h 6127667"/>
              <a:gd name="connsiteX10" fmla="*/ 63956 w 3402442"/>
              <a:gd name="connsiteY10" fmla="*/ 2052613 h 6127667"/>
              <a:gd name="connsiteX0" fmla="*/ 373589 w 3402442"/>
              <a:gd name="connsiteY0" fmla="*/ 1627352 h 6127667"/>
              <a:gd name="connsiteX1" fmla="*/ 1763465 w 3402442"/>
              <a:gd name="connsiteY1" fmla="*/ 688755 h 6127667"/>
              <a:gd name="connsiteX2" fmla="*/ 1754317 w 3402442"/>
              <a:gd name="connsiteY2" fmla="*/ 693223 h 6127667"/>
              <a:gd name="connsiteX3" fmla="*/ 2793351 w 3402442"/>
              <a:gd name="connsiteY3" fmla="*/ 204149 h 6127667"/>
              <a:gd name="connsiteX4" fmla="*/ 3402442 w 3402442"/>
              <a:gd name="connsiteY4" fmla="*/ 0 h 6127667"/>
              <a:gd name="connsiteX5" fmla="*/ 2507696 w 3402442"/>
              <a:gd name="connsiteY5" fmla="*/ 3074780 h 6127667"/>
              <a:gd name="connsiteX6" fmla="*/ 2254776 w 3402442"/>
              <a:gd name="connsiteY6" fmla="*/ 5443466 h 6127667"/>
              <a:gd name="connsiteX7" fmla="*/ 642293 w 3402442"/>
              <a:gd name="connsiteY7" fmla="*/ 6127667 h 6127667"/>
              <a:gd name="connsiteX8" fmla="*/ 0 w 3402442"/>
              <a:gd name="connsiteY8" fmla="*/ 5094159 h 6127667"/>
              <a:gd name="connsiteX9" fmla="*/ 9364 w 3402442"/>
              <a:gd name="connsiteY9" fmla="*/ 4017890 h 6127667"/>
              <a:gd name="connsiteX10" fmla="*/ 63956 w 3402442"/>
              <a:gd name="connsiteY10" fmla="*/ 2052613 h 6127667"/>
              <a:gd name="connsiteX0" fmla="*/ 428160 w 3457013"/>
              <a:gd name="connsiteY0" fmla="*/ 1627352 h 6127667"/>
              <a:gd name="connsiteX1" fmla="*/ 1818036 w 3457013"/>
              <a:gd name="connsiteY1" fmla="*/ 688755 h 6127667"/>
              <a:gd name="connsiteX2" fmla="*/ 1808888 w 3457013"/>
              <a:gd name="connsiteY2" fmla="*/ 693223 h 6127667"/>
              <a:gd name="connsiteX3" fmla="*/ 2847922 w 3457013"/>
              <a:gd name="connsiteY3" fmla="*/ 204149 h 6127667"/>
              <a:gd name="connsiteX4" fmla="*/ 3457013 w 3457013"/>
              <a:gd name="connsiteY4" fmla="*/ 0 h 6127667"/>
              <a:gd name="connsiteX5" fmla="*/ 2562267 w 3457013"/>
              <a:gd name="connsiteY5" fmla="*/ 3074780 h 6127667"/>
              <a:gd name="connsiteX6" fmla="*/ 2309347 w 3457013"/>
              <a:gd name="connsiteY6" fmla="*/ 5443466 h 6127667"/>
              <a:gd name="connsiteX7" fmla="*/ 696864 w 3457013"/>
              <a:gd name="connsiteY7" fmla="*/ 6127667 h 6127667"/>
              <a:gd name="connsiteX8" fmla="*/ 54571 w 3457013"/>
              <a:gd name="connsiteY8" fmla="*/ 5094159 h 6127667"/>
              <a:gd name="connsiteX9" fmla="*/ 63935 w 3457013"/>
              <a:gd name="connsiteY9" fmla="*/ 4017890 h 6127667"/>
              <a:gd name="connsiteX10" fmla="*/ 47057 w 3457013"/>
              <a:gd name="connsiteY10" fmla="*/ 2052589 h 6127667"/>
              <a:gd name="connsiteX0" fmla="*/ 428160 w 3457013"/>
              <a:gd name="connsiteY0" fmla="*/ 1627352 h 6127667"/>
              <a:gd name="connsiteX1" fmla="*/ 432426 w 3457013"/>
              <a:gd name="connsiteY1" fmla="*/ 1615884 h 6127667"/>
              <a:gd name="connsiteX2" fmla="*/ 1818036 w 3457013"/>
              <a:gd name="connsiteY2" fmla="*/ 688755 h 6127667"/>
              <a:gd name="connsiteX3" fmla="*/ 1808888 w 3457013"/>
              <a:gd name="connsiteY3" fmla="*/ 693223 h 6127667"/>
              <a:gd name="connsiteX4" fmla="*/ 2847922 w 3457013"/>
              <a:gd name="connsiteY4" fmla="*/ 204149 h 6127667"/>
              <a:gd name="connsiteX5" fmla="*/ 3457013 w 3457013"/>
              <a:gd name="connsiteY5" fmla="*/ 0 h 6127667"/>
              <a:gd name="connsiteX6" fmla="*/ 2562267 w 3457013"/>
              <a:gd name="connsiteY6" fmla="*/ 3074780 h 6127667"/>
              <a:gd name="connsiteX7" fmla="*/ 2309347 w 3457013"/>
              <a:gd name="connsiteY7" fmla="*/ 5443466 h 6127667"/>
              <a:gd name="connsiteX8" fmla="*/ 696864 w 3457013"/>
              <a:gd name="connsiteY8" fmla="*/ 6127667 h 6127667"/>
              <a:gd name="connsiteX9" fmla="*/ 54571 w 3457013"/>
              <a:gd name="connsiteY9" fmla="*/ 5094159 h 6127667"/>
              <a:gd name="connsiteX10" fmla="*/ 63935 w 3457013"/>
              <a:gd name="connsiteY10" fmla="*/ 4017890 h 6127667"/>
              <a:gd name="connsiteX11" fmla="*/ 47057 w 3457013"/>
              <a:gd name="connsiteY11" fmla="*/ 2052589 h 6127667"/>
              <a:gd name="connsiteX0" fmla="*/ 483626 w 3512479"/>
              <a:gd name="connsiteY0" fmla="*/ 1627352 h 6127667"/>
              <a:gd name="connsiteX1" fmla="*/ 487892 w 3512479"/>
              <a:gd name="connsiteY1" fmla="*/ 1615884 h 6127667"/>
              <a:gd name="connsiteX2" fmla="*/ 1873502 w 3512479"/>
              <a:gd name="connsiteY2" fmla="*/ 688755 h 6127667"/>
              <a:gd name="connsiteX3" fmla="*/ 1864354 w 3512479"/>
              <a:gd name="connsiteY3" fmla="*/ 693223 h 6127667"/>
              <a:gd name="connsiteX4" fmla="*/ 2903388 w 3512479"/>
              <a:gd name="connsiteY4" fmla="*/ 204149 h 6127667"/>
              <a:gd name="connsiteX5" fmla="*/ 3512479 w 3512479"/>
              <a:gd name="connsiteY5" fmla="*/ 0 h 6127667"/>
              <a:gd name="connsiteX6" fmla="*/ 2617733 w 3512479"/>
              <a:gd name="connsiteY6" fmla="*/ 3074780 h 6127667"/>
              <a:gd name="connsiteX7" fmla="*/ 2364813 w 3512479"/>
              <a:gd name="connsiteY7" fmla="*/ 5443466 h 6127667"/>
              <a:gd name="connsiteX8" fmla="*/ 752330 w 3512479"/>
              <a:gd name="connsiteY8" fmla="*/ 6127667 h 6127667"/>
              <a:gd name="connsiteX9" fmla="*/ 110037 w 3512479"/>
              <a:gd name="connsiteY9" fmla="*/ 5094159 h 6127667"/>
              <a:gd name="connsiteX10" fmla="*/ 474244 w 3512479"/>
              <a:gd name="connsiteY10" fmla="*/ 5082416 h 6127667"/>
              <a:gd name="connsiteX11" fmla="*/ 119401 w 3512479"/>
              <a:gd name="connsiteY11" fmla="*/ 4017890 h 6127667"/>
              <a:gd name="connsiteX12" fmla="*/ 102523 w 3512479"/>
              <a:gd name="connsiteY12" fmla="*/ 2052589 h 6127667"/>
              <a:gd name="connsiteX0" fmla="*/ 428160 w 3457013"/>
              <a:gd name="connsiteY0" fmla="*/ 1627352 h 6127667"/>
              <a:gd name="connsiteX1" fmla="*/ 432426 w 3457013"/>
              <a:gd name="connsiteY1" fmla="*/ 1615884 h 6127667"/>
              <a:gd name="connsiteX2" fmla="*/ 1818036 w 3457013"/>
              <a:gd name="connsiteY2" fmla="*/ 688755 h 6127667"/>
              <a:gd name="connsiteX3" fmla="*/ 1808888 w 3457013"/>
              <a:gd name="connsiteY3" fmla="*/ 693223 h 6127667"/>
              <a:gd name="connsiteX4" fmla="*/ 2847922 w 3457013"/>
              <a:gd name="connsiteY4" fmla="*/ 204149 h 6127667"/>
              <a:gd name="connsiteX5" fmla="*/ 3457013 w 3457013"/>
              <a:gd name="connsiteY5" fmla="*/ 0 h 6127667"/>
              <a:gd name="connsiteX6" fmla="*/ 2562267 w 3457013"/>
              <a:gd name="connsiteY6" fmla="*/ 3074780 h 6127667"/>
              <a:gd name="connsiteX7" fmla="*/ 2309347 w 3457013"/>
              <a:gd name="connsiteY7" fmla="*/ 5443466 h 6127667"/>
              <a:gd name="connsiteX8" fmla="*/ 696864 w 3457013"/>
              <a:gd name="connsiteY8" fmla="*/ 6127667 h 6127667"/>
              <a:gd name="connsiteX9" fmla="*/ 545890 w 3457013"/>
              <a:gd name="connsiteY9" fmla="*/ 5626421 h 6127667"/>
              <a:gd name="connsiteX10" fmla="*/ 418778 w 3457013"/>
              <a:gd name="connsiteY10" fmla="*/ 5082416 h 6127667"/>
              <a:gd name="connsiteX11" fmla="*/ 63935 w 3457013"/>
              <a:gd name="connsiteY11" fmla="*/ 4017890 h 6127667"/>
              <a:gd name="connsiteX12" fmla="*/ 47057 w 3457013"/>
              <a:gd name="connsiteY12" fmla="*/ 2052589 h 6127667"/>
              <a:gd name="connsiteX0" fmla="*/ 428160 w 3457013"/>
              <a:gd name="connsiteY0" fmla="*/ 1627352 h 6127667"/>
              <a:gd name="connsiteX1" fmla="*/ 432426 w 3457013"/>
              <a:gd name="connsiteY1" fmla="*/ 1615884 h 6127667"/>
              <a:gd name="connsiteX2" fmla="*/ 1818036 w 3457013"/>
              <a:gd name="connsiteY2" fmla="*/ 688755 h 6127667"/>
              <a:gd name="connsiteX3" fmla="*/ 1808888 w 3457013"/>
              <a:gd name="connsiteY3" fmla="*/ 693223 h 6127667"/>
              <a:gd name="connsiteX4" fmla="*/ 2847922 w 3457013"/>
              <a:gd name="connsiteY4" fmla="*/ 204149 h 6127667"/>
              <a:gd name="connsiteX5" fmla="*/ 3457013 w 3457013"/>
              <a:gd name="connsiteY5" fmla="*/ 0 h 6127667"/>
              <a:gd name="connsiteX6" fmla="*/ 2562267 w 3457013"/>
              <a:gd name="connsiteY6" fmla="*/ 3074780 h 6127667"/>
              <a:gd name="connsiteX7" fmla="*/ 2309347 w 3457013"/>
              <a:gd name="connsiteY7" fmla="*/ 5443466 h 6127667"/>
              <a:gd name="connsiteX8" fmla="*/ 696864 w 3457013"/>
              <a:gd name="connsiteY8" fmla="*/ 6127667 h 6127667"/>
              <a:gd name="connsiteX9" fmla="*/ 545890 w 3457013"/>
              <a:gd name="connsiteY9" fmla="*/ 5626421 h 6127667"/>
              <a:gd name="connsiteX10" fmla="*/ 418778 w 3457013"/>
              <a:gd name="connsiteY10" fmla="*/ 5082416 h 6127667"/>
              <a:gd name="connsiteX11" fmla="*/ 63935 w 3457013"/>
              <a:gd name="connsiteY11" fmla="*/ 4017890 h 6127667"/>
              <a:gd name="connsiteX12" fmla="*/ 47057 w 3457013"/>
              <a:gd name="connsiteY12" fmla="*/ 2052589 h 6127667"/>
              <a:gd name="connsiteX0" fmla="*/ 428160 w 3457013"/>
              <a:gd name="connsiteY0" fmla="*/ 1627352 h 6127667"/>
              <a:gd name="connsiteX1" fmla="*/ 432426 w 3457013"/>
              <a:gd name="connsiteY1" fmla="*/ 1615884 h 6127667"/>
              <a:gd name="connsiteX2" fmla="*/ 1818036 w 3457013"/>
              <a:gd name="connsiteY2" fmla="*/ 688755 h 6127667"/>
              <a:gd name="connsiteX3" fmla="*/ 1808888 w 3457013"/>
              <a:gd name="connsiteY3" fmla="*/ 693223 h 6127667"/>
              <a:gd name="connsiteX4" fmla="*/ 2847922 w 3457013"/>
              <a:gd name="connsiteY4" fmla="*/ 204149 h 6127667"/>
              <a:gd name="connsiteX5" fmla="*/ 3457013 w 3457013"/>
              <a:gd name="connsiteY5" fmla="*/ 0 h 6127667"/>
              <a:gd name="connsiteX6" fmla="*/ 2562267 w 3457013"/>
              <a:gd name="connsiteY6" fmla="*/ 3074780 h 6127667"/>
              <a:gd name="connsiteX7" fmla="*/ 2309347 w 3457013"/>
              <a:gd name="connsiteY7" fmla="*/ 5443466 h 6127667"/>
              <a:gd name="connsiteX8" fmla="*/ 696864 w 3457013"/>
              <a:gd name="connsiteY8" fmla="*/ 6127667 h 6127667"/>
              <a:gd name="connsiteX9" fmla="*/ 545890 w 3457013"/>
              <a:gd name="connsiteY9" fmla="*/ 5626421 h 6127667"/>
              <a:gd name="connsiteX10" fmla="*/ 418778 w 3457013"/>
              <a:gd name="connsiteY10" fmla="*/ 5082416 h 6127667"/>
              <a:gd name="connsiteX11" fmla="*/ 206779 w 3457013"/>
              <a:gd name="connsiteY11" fmla="*/ 4017866 h 6127667"/>
              <a:gd name="connsiteX12" fmla="*/ 47057 w 3457013"/>
              <a:gd name="connsiteY12" fmla="*/ 2052589 h 6127667"/>
              <a:gd name="connsiteX0" fmla="*/ 428160 w 3457013"/>
              <a:gd name="connsiteY0" fmla="*/ 1627352 h 6127667"/>
              <a:gd name="connsiteX1" fmla="*/ 432426 w 3457013"/>
              <a:gd name="connsiteY1" fmla="*/ 1615884 h 6127667"/>
              <a:gd name="connsiteX2" fmla="*/ 1818036 w 3457013"/>
              <a:gd name="connsiteY2" fmla="*/ 688755 h 6127667"/>
              <a:gd name="connsiteX3" fmla="*/ 1808888 w 3457013"/>
              <a:gd name="connsiteY3" fmla="*/ 693223 h 6127667"/>
              <a:gd name="connsiteX4" fmla="*/ 2847922 w 3457013"/>
              <a:gd name="connsiteY4" fmla="*/ 204149 h 6127667"/>
              <a:gd name="connsiteX5" fmla="*/ 3457013 w 3457013"/>
              <a:gd name="connsiteY5" fmla="*/ 0 h 6127667"/>
              <a:gd name="connsiteX6" fmla="*/ 2562267 w 3457013"/>
              <a:gd name="connsiteY6" fmla="*/ 3074780 h 6127667"/>
              <a:gd name="connsiteX7" fmla="*/ 2309347 w 3457013"/>
              <a:gd name="connsiteY7" fmla="*/ 5443466 h 6127667"/>
              <a:gd name="connsiteX8" fmla="*/ 696864 w 3457013"/>
              <a:gd name="connsiteY8" fmla="*/ 6127667 h 6127667"/>
              <a:gd name="connsiteX9" fmla="*/ 545890 w 3457013"/>
              <a:gd name="connsiteY9" fmla="*/ 5626421 h 6127667"/>
              <a:gd name="connsiteX10" fmla="*/ 418778 w 3457013"/>
              <a:gd name="connsiteY10" fmla="*/ 5082416 h 6127667"/>
              <a:gd name="connsiteX11" fmla="*/ 206779 w 3457013"/>
              <a:gd name="connsiteY11" fmla="*/ 4017866 h 6127667"/>
              <a:gd name="connsiteX12" fmla="*/ 47057 w 3457013"/>
              <a:gd name="connsiteY12" fmla="*/ 2052589 h 6127667"/>
              <a:gd name="connsiteX0" fmla="*/ 428160 w 3457013"/>
              <a:gd name="connsiteY0" fmla="*/ 1627352 h 6127667"/>
              <a:gd name="connsiteX1" fmla="*/ 432426 w 3457013"/>
              <a:gd name="connsiteY1" fmla="*/ 1615884 h 6127667"/>
              <a:gd name="connsiteX2" fmla="*/ 1818036 w 3457013"/>
              <a:gd name="connsiteY2" fmla="*/ 688755 h 6127667"/>
              <a:gd name="connsiteX3" fmla="*/ 1808888 w 3457013"/>
              <a:gd name="connsiteY3" fmla="*/ 693223 h 6127667"/>
              <a:gd name="connsiteX4" fmla="*/ 2847922 w 3457013"/>
              <a:gd name="connsiteY4" fmla="*/ 204149 h 6127667"/>
              <a:gd name="connsiteX5" fmla="*/ 3457013 w 3457013"/>
              <a:gd name="connsiteY5" fmla="*/ 0 h 6127667"/>
              <a:gd name="connsiteX6" fmla="*/ 2562267 w 3457013"/>
              <a:gd name="connsiteY6" fmla="*/ 3074780 h 6127667"/>
              <a:gd name="connsiteX7" fmla="*/ 2309347 w 3457013"/>
              <a:gd name="connsiteY7" fmla="*/ 5443466 h 6127667"/>
              <a:gd name="connsiteX8" fmla="*/ 696864 w 3457013"/>
              <a:gd name="connsiteY8" fmla="*/ 6127667 h 6127667"/>
              <a:gd name="connsiteX9" fmla="*/ 545890 w 3457013"/>
              <a:gd name="connsiteY9" fmla="*/ 5626421 h 6127667"/>
              <a:gd name="connsiteX10" fmla="*/ 418778 w 3457013"/>
              <a:gd name="connsiteY10" fmla="*/ 5082416 h 6127667"/>
              <a:gd name="connsiteX11" fmla="*/ 206779 w 3457013"/>
              <a:gd name="connsiteY11" fmla="*/ 4017866 h 6127667"/>
              <a:gd name="connsiteX12" fmla="*/ 47057 w 3457013"/>
              <a:gd name="connsiteY12" fmla="*/ 2052589 h 6127667"/>
              <a:gd name="connsiteX0" fmla="*/ 428160 w 3457013"/>
              <a:gd name="connsiteY0" fmla="*/ 1627352 h 6127667"/>
              <a:gd name="connsiteX1" fmla="*/ 432426 w 3457013"/>
              <a:gd name="connsiteY1" fmla="*/ 1615884 h 6127667"/>
              <a:gd name="connsiteX2" fmla="*/ 1818036 w 3457013"/>
              <a:gd name="connsiteY2" fmla="*/ 688755 h 6127667"/>
              <a:gd name="connsiteX3" fmla="*/ 1808888 w 3457013"/>
              <a:gd name="connsiteY3" fmla="*/ 693223 h 6127667"/>
              <a:gd name="connsiteX4" fmla="*/ 2847922 w 3457013"/>
              <a:gd name="connsiteY4" fmla="*/ 204149 h 6127667"/>
              <a:gd name="connsiteX5" fmla="*/ 3457013 w 3457013"/>
              <a:gd name="connsiteY5" fmla="*/ 0 h 6127667"/>
              <a:gd name="connsiteX6" fmla="*/ 2562267 w 3457013"/>
              <a:gd name="connsiteY6" fmla="*/ 3074780 h 6127667"/>
              <a:gd name="connsiteX7" fmla="*/ 2309347 w 3457013"/>
              <a:gd name="connsiteY7" fmla="*/ 5443466 h 6127667"/>
              <a:gd name="connsiteX8" fmla="*/ 696864 w 3457013"/>
              <a:gd name="connsiteY8" fmla="*/ 6127667 h 6127667"/>
              <a:gd name="connsiteX9" fmla="*/ 545890 w 3457013"/>
              <a:gd name="connsiteY9" fmla="*/ 5626421 h 6127667"/>
              <a:gd name="connsiteX10" fmla="*/ 418778 w 3457013"/>
              <a:gd name="connsiteY10" fmla="*/ 5082416 h 6127667"/>
              <a:gd name="connsiteX11" fmla="*/ 206779 w 3457013"/>
              <a:gd name="connsiteY11" fmla="*/ 4017866 h 6127667"/>
              <a:gd name="connsiteX12" fmla="*/ 47057 w 3457013"/>
              <a:gd name="connsiteY12" fmla="*/ 2052589 h 6127667"/>
              <a:gd name="connsiteX0" fmla="*/ 428160 w 3457013"/>
              <a:gd name="connsiteY0" fmla="*/ 1627352 h 6127667"/>
              <a:gd name="connsiteX1" fmla="*/ 432426 w 3457013"/>
              <a:gd name="connsiteY1" fmla="*/ 1615884 h 6127667"/>
              <a:gd name="connsiteX2" fmla="*/ 1818036 w 3457013"/>
              <a:gd name="connsiteY2" fmla="*/ 688755 h 6127667"/>
              <a:gd name="connsiteX3" fmla="*/ 1808888 w 3457013"/>
              <a:gd name="connsiteY3" fmla="*/ 693223 h 6127667"/>
              <a:gd name="connsiteX4" fmla="*/ 2847922 w 3457013"/>
              <a:gd name="connsiteY4" fmla="*/ 204149 h 6127667"/>
              <a:gd name="connsiteX5" fmla="*/ 3457013 w 3457013"/>
              <a:gd name="connsiteY5" fmla="*/ 0 h 6127667"/>
              <a:gd name="connsiteX6" fmla="*/ 2562267 w 3457013"/>
              <a:gd name="connsiteY6" fmla="*/ 3074780 h 6127667"/>
              <a:gd name="connsiteX7" fmla="*/ 2309347 w 3457013"/>
              <a:gd name="connsiteY7" fmla="*/ 5443466 h 6127667"/>
              <a:gd name="connsiteX8" fmla="*/ 696864 w 3457013"/>
              <a:gd name="connsiteY8" fmla="*/ 6127667 h 6127667"/>
              <a:gd name="connsiteX9" fmla="*/ 545890 w 3457013"/>
              <a:gd name="connsiteY9" fmla="*/ 5626421 h 6127667"/>
              <a:gd name="connsiteX10" fmla="*/ 418778 w 3457013"/>
              <a:gd name="connsiteY10" fmla="*/ 5082416 h 6127667"/>
              <a:gd name="connsiteX11" fmla="*/ 206779 w 3457013"/>
              <a:gd name="connsiteY11" fmla="*/ 4017866 h 6127667"/>
              <a:gd name="connsiteX12" fmla="*/ 47057 w 3457013"/>
              <a:gd name="connsiteY12" fmla="*/ 2052589 h 6127667"/>
              <a:gd name="connsiteX0" fmla="*/ 991656 w 4020509"/>
              <a:gd name="connsiteY0" fmla="*/ 1627352 h 6127667"/>
              <a:gd name="connsiteX1" fmla="*/ 381772 w 4020509"/>
              <a:gd name="connsiteY1" fmla="*/ 1192803 h 6127667"/>
              <a:gd name="connsiteX2" fmla="*/ 2381532 w 4020509"/>
              <a:gd name="connsiteY2" fmla="*/ 688755 h 6127667"/>
              <a:gd name="connsiteX3" fmla="*/ 2372384 w 4020509"/>
              <a:gd name="connsiteY3" fmla="*/ 693223 h 6127667"/>
              <a:gd name="connsiteX4" fmla="*/ 3411418 w 4020509"/>
              <a:gd name="connsiteY4" fmla="*/ 204149 h 6127667"/>
              <a:gd name="connsiteX5" fmla="*/ 4020509 w 4020509"/>
              <a:gd name="connsiteY5" fmla="*/ 0 h 6127667"/>
              <a:gd name="connsiteX6" fmla="*/ 3125763 w 4020509"/>
              <a:gd name="connsiteY6" fmla="*/ 3074780 h 6127667"/>
              <a:gd name="connsiteX7" fmla="*/ 2872843 w 4020509"/>
              <a:gd name="connsiteY7" fmla="*/ 5443466 h 6127667"/>
              <a:gd name="connsiteX8" fmla="*/ 1260360 w 4020509"/>
              <a:gd name="connsiteY8" fmla="*/ 6127667 h 6127667"/>
              <a:gd name="connsiteX9" fmla="*/ 1109386 w 4020509"/>
              <a:gd name="connsiteY9" fmla="*/ 5626421 h 6127667"/>
              <a:gd name="connsiteX10" fmla="*/ 982274 w 4020509"/>
              <a:gd name="connsiteY10" fmla="*/ 5082416 h 6127667"/>
              <a:gd name="connsiteX11" fmla="*/ 770275 w 4020509"/>
              <a:gd name="connsiteY11" fmla="*/ 4017866 h 6127667"/>
              <a:gd name="connsiteX12" fmla="*/ 610553 w 4020509"/>
              <a:gd name="connsiteY12" fmla="*/ 2052589 h 6127667"/>
              <a:gd name="connsiteX0" fmla="*/ 554927 w 4020509"/>
              <a:gd name="connsiteY0" fmla="*/ 2036785 h 6127667"/>
              <a:gd name="connsiteX1" fmla="*/ 381772 w 4020509"/>
              <a:gd name="connsiteY1" fmla="*/ 1192803 h 6127667"/>
              <a:gd name="connsiteX2" fmla="*/ 2381532 w 4020509"/>
              <a:gd name="connsiteY2" fmla="*/ 688755 h 6127667"/>
              <a:gd name="connsiteX3" fmla="*/ 2372384 w 4020509"/>
              <a:gd name="connsiteY3" fmla="*/ 693223 h 6127667"/>
              <a:gd name="connsiteX4" fmla="*/ 3411418 w 4020509"/>
              <a:gd name="connsiteY4" fmla="*/ 204149 h 6127667"/>
              <a:gd name="connsiteX5" fmla="*/ 4020509 w 4020509"/>
              <a:gd name="connsiteY5" fmla="*/ 0 h 6127667"/>
              <a:gd name="connsiteX6" fmla="*/ 3125763 w 4020509"/>
              <a:gd name="connsiteY6" fmla="*/ 3074780 h 6127667"/>
              <a:gd name="connsiteX7" fmla="*/ 2872843 w 4020509"/>
              <a:gd name="connsiteY7" fmla="*/ 5443466 h 6127667"/>
              <a:gd name="connsiteX8" fmla="*/ 1260360 w 4020509"/>
              <a:gd name="connsiteY8" fmla="*/ 6127667 h 6127667"/>
              <a:gd name="connsiteX9" fmla="*/ 1109386 w 4020509"/>
              <a:gd name="connsiteY9" fmla="*/ 5626421 h 6127667"/>
              <a:gd name="connsiteX10" fmla="*/ 982274 w 4020509"/>
              <a:gd name="connsiteY10" fmla="*/ 5082416 h 6127667"/>
              <a:gd name="connsiteX11" fmla="*/ 770275 w 4020509"/>
              <a:gd name="connsiteY11" fmla="*/ 4017866 h 6127667"/>
              <a:gd name="connsiteX12" fmla="*/ 610553 w 4020509"/>
              <a:gd name="connsiteY12" fmla="*/ 2052589 h 6127667"/>
              <a:gd name="connsiteX0" fmla="*/ 554927 w 4020509"/>
              <a:gd name="connsiteY0" fmla="*/ 2036785 h 6127667"/>
              <a:gd name="connsiteX1" fmla="*/ 381772 w 4020509"/>
              <a:gd name="connsiteY1" fmla="*/ 1192803 h 6127667"/>
              <a:gd name="connsiteX2" fmla="*/ 2381532 w 4020509"/>
              <a:gd name="connsiteY2" fmla="*/ 688755 h 6127667"/>
              <a:gd name="connsiteX3" fmla="*/ 2372384 w 4020509"/>
              <a:gd name="connsiteY3" fmla="*/ 693223 h 6127667"/>
              <a:gd name="connsiteX4" fmla="*/ 3411418 w 4020509"/>
              <a:gd name="connsiteY4" fmla="*/ 204149 h 6127667"/>
              <a:gd name="connsiteX5" fmla="*/ 4020509 w 4020509"/>
              <a:gd name="connsiteY5" fmla="*/ 0 h 6127667"/>
              <a:gd name="connsiteX6" fmla="*/ 3125763 w 4020509"/>
              <a:gd name="connsiteY6" fmla="*/ 3074780 h 6127667"/>
              <a:gd name="connsiteX7" fmla="*/ 2872843 w 4020509"/>
              <a:gd name="connsiteY7" fmla="*/ 5443466 h 6127667"/>
              <a:gd name="connsiteX8" fmla="*/ 1260360 w 4020509"/>
              <a:gd name="connsiteY8" fmla="*/ 6127667 h 6127667"/>
              <a:gd name="connsiteX9" fmla="*/ 1109386 w 4020509"/>
              <a:gd name="connsiteY9" fmla="*/ 5626421 h 6127667"/>
              <a:gd name="connsiteX10" fmla="*/ 982274 w 4020509"/>
              <a:gd name="connsiteY10" fmla="*/ 5082416 h 6127667"/>
              <a:gd name="connsiteX11" fmla="*/ 770275 w 4020509"/>
              <a:gd name="connsiteY11" fmla="*/ 4017866 h 6127667"/>
              <a:gd name="connsiteX12" fmla="*/ 610553 w 4020509"/>
              <a:gd name="connsiteY12" fmla="*/ 2052589 h 6127667"/>
              <a:gd name="connsiteX0" fmla="*/ 0 w 3465582"/>
              <a:gd name="connsiteY0" fmla="*/ 2036785 h 6127667"/>
              <a:gd name="connsiteX1" fmla="*/ 577472 w 3465582"/>
              <a:gd name="connsiteY1" fmla="*/ 1533997 h 6127667"/>
              <a:gd name="connsiteX2" fmla="*/ 1826605 w 3465582"/>
              <a:gd name="connsiteY2" fmla="*/ 688755 h 6127667"/>
              <a:gd name="connsiteX3" fmla="*/ 1817457 w 3465582"/>
              <a:gd name="connsiteY3" fmla="*/ 693223 h 6127667"/>
              <a:gd name="connsiteX4" fmla="*/ 2856491 w 3465582"/>
              <a:gd name="connsiteY4" fmla="*/ 204149 h 6127667"/>
              <a:gd name="connsiteX5" fmla="*/ 3465582 w 3465582"/>
              <a:gd name="connsiteY5" fmla="*/ 0 h 6127667"/>
              <a:gd name="connsiteX6" fmla="*/ 2570836 w 3465582"/>
              <a:gd name="connsiteY6" fmla="*/ 3074780 h 6127667"/>
              <a:gd name="connsiteX7" fmla="*/ 2317916 w 3465582"/>
              <a:gd name="connsiteY7" fmla="*/ 5443466 h 6127667"/>
              <a:gd name="connsiteX8" fmla="*/ 705433 w 3465582"/>
              <a:gd name="connsiteY8" fmla="*/ 6127667 h 6127667"/>
              <a:gd name="connsiteX9" fmla="*/ 554459 w 3465582"/>
              <a:gd name="connsiteY9" fmla="*/ 5626421 h 6127667"/>
              <a:gd name="connsiteX10" fmla="*/ 427347 w 3465582"/>
              <a:gd name="connsiteY10" fmla="*/ 5082416 h 6127667"/>
              <a:gd name="connsiteX11" fmla="*/ 215348 w 3465582"/>
              <a:gd name="connsiteY11" fmla="*/ 4017866 h 6127667"/>
              <a:gd name="connsiteX12" fmla="*/ 55626 w 3465582"/>
              <a:gd name="connsiteY12" fmla="*/ 2052589 h 6127667"/>
              <a:gd name="connsiteX0" fmla="*/ 0 w 3465582"/>
              <a:gd name="connsiteY0" fmla="*/ 2036785 h 6127667"/>
              <a:gd name="connsiteX1" fmla="*/ 577472 w 3465582"/>
              <a:gd name="connsiteY1" fmla="*/ 1533997 h 6127667"/>
              <a:gd name="connsiteX2" fmla="*/ 1826605 w 3465582"/>
              <a:gd name="connsiteY2" fmla="*/ 688755 h 6127667"/>
              <a:gd name="connsiteX3" fmla="*/ 1817457 w 3465582"/>
              <a:gd name="connsiteY3" fmla="*/ 693223 h 6127667"/>
              <a:gd name="connsiteX4" fmla="*/ 2856491 w 3465582"/>
              <a:gd name="connsiteY4" fmla="*/ 204149 h 6127667"/>
              <a:gd name="connsiteX5" fmla="*/ 3465582 w 3465582"/>
              <a:gd name="connsiteY5" fmla="*/ 0 h 6127667"/>
              <a:gd name="connsiteX6" fmla="*/ 2570836 w 3465582"/>
              <a:gd name="connsiteY6" fmla="*/ 3074780 h 6127667"/>
              <a:gd name="connsiteX7" fmla="*/ 2317916 w 3465582"/>
              <a:gd name="connsiteY7" fmla="*/ 5443466 h 6127667"/>
              <a:gd name="connsiteX8" fmla="*/ 705433 w 3465582"/>
              <a:gd name="connsiteY8" fmla="*/ 6127667 h 6127667"/>
              <a:gd name="connsiteX9" fmla="*/ 554459 w 3465582"/>
              <a:gd name="connsiteY9" fmla="*/ 5626421 h 6127667"/>
              <a:gd name="connsiteX10" fmla="*/ 427347 w 3465582"/>
              <a:gd name="connsiteY10" fmla="*/ 5082416 h 6127667"/>
              <a:gd name="connsiteX11" fmla="*/ 215348 w 3465582"/>
              <a:gd name="connsiteY11" fmla="*/ 4017866 h 6127667"/>
              <a:gd name="connsiteX12" fmla="*/ 55626 w 3465582"/>
              <a:gd name="connsiteY12" fmla="*/ 2052589 h 6127667"/>
              <a:gd name="connsiteX0" fmla="*/ 0 w 3465582"/>
              <a:gd name="connsiteY0" fmla="*/ 2036785 h 6127667"/>
              <a:gd name="connsiteX1" fmla="*/ 577472 w 3465582"/>
              <a:gd name="connsiteY1" fmla="*/ 1533997 h 6127667"/>
              <a:gd name="connsiteX2" fmla="*/ 1826605 w 3465582"/>
              <a:gd name="connsiteY2" fmla="*/ 688755 h 6127667"/>
              <a:gd name="connsiteX3" fmla="*/ 1817457 w 3465582"/>
              <a:gd name="connsiteY3" fmla="*/ 693223 h 6127667"/>
              <a:gd name="connsiteX4" fmla="*/ 2856491 w 3465582"/>
              <a:gd name="connsiteY4" fmla="*/ 204149 h 6127667"/>
              <a:gd name="connsiteX5" fmla="*/ 3465582 w 3465582"/>
              <a:gd name="connsiteY5" fmla="*/ 0 h 6127667"/>
              <a:gd name="connsiteX6" fmla="*/ 2570836 w 3465582"/>
              <a:gd name="connsiteY6" fmla="*/ 3074780 h 6127667"/>
              <a:gd name="connsiteX7" fmla="*/ 2317916 w 3465582"/>
              <a:gd name="connsiteY7" fmla="*/ 5443466 h 6127667"/>
              <a:gd name="connsiteX8" fmla="*/ 705433 w 3465582"/>
              <a:gd name="connsiteY8" fmla="*/ 6127667 h 6127667"/>
              <a:gd name="connsiteX9" fmla="*/ 554459 w 3465582"/>
              <a:gd name="connsiteY9" fmla="*/ 5626421 h 6127667"/>
              <a:gd name="connsiteX10" fmla="*/ 427347 w 3465582"/>
              <a:gd name="connsiteY10" fmla="*/ 5082416 h 6127667"/>
              <a:gd name="connsiteX11" fmla="*/ 215348 w 3465582"/>
              <a:gd name="connsiteY11" fmla="*/ 4017866 h 6127667"/>
              <a:gd name="connsiteX12" fmla="*/ 55626 w 3465582"/>
              <a:gd name="connsiteY12" fmla="*/ 2052589 h 6127667"/>
              <a:gd name="connsiteX0" fmla="*/ 0 w 3465582"/>
              <a:gd name="connsiteY0" fmla="*/ 2036785 h 6127667"/>
              <a:gd name="connsiteX1" fmla="*/ 577472 w 3465582"/>
              <a:gd name="connsiteY1" fmla="*/ 1533997 h 6127667"/>
              <a:gd name="connsiteX2" fmla="*/ 1826605 w 3465582"/>
              <a:gd name="connsiteY2" fmla="*/ 688755 h 6127667"/>
              <a:gd name="connsiteX3" fmla="*/ 1817457 w 3465582"/>
              <a:gd name="connsiteY3" fmla="*/ 693223 h 6127667"/>
              <a:gd name="connsiteX4" fmla="*/ 2856491 w 3465582"/>
              <a:gd name="connsiteY4" fmla="*/ 204149 h 6127667"/>
              <a:gd name="connsiteX5" fmla="*/ 3465582 w 3465582"/>
              <a:gd name="connsiteY5" fmla="*/ 0 h 6127667"/>
              <a:gd name="connsiteX6" fmla="*/ 2570836 w 3465582"/>
              <a:gd name="connsiteY6" fmla="*/ 3074780 h 6127667"/>
              <a:gd name="connsiteX7" fmla="*/ 2317916 w 3465582"/>
              <a:gd name="connsiteY7" fmla="*/ 5443466 h 6127667"/>
              <a:gd name="connsiteX8" fmla="*/ 705433 w 3465582"/>
              <a:gd name="connsiteY8" fmla="*/ 6127667 h 6127667"/>
              <a:gd name="connsiteX9" fmla="*/ 554459 w 3465582"/>
              <a:gd name="connsiteY9" fmla="*/ 5626421 h 6127667"/>
              <a:gd name="connsiteX10" fmla="*/ 427347 w 3465582"/>
              <a:gd name="connsiteY10" fmla="*/ 5082416 h 6127667"/>
              <a:gd name="connsiteX11" fmla="*/ 215348 w 3465582"/>
              <a:gd name="connsiteY11" fmla="*/ 4017866 h 6127667"/>
              <a:gd name="connsiteX12" fmla="*/ 55626 w 3465582"/>
              <a:gd name="connsiteY12" fmla="*/ 2052589 h 6127667"/>
              <a:gd name="connsiteX0" fmla="*/ 0 w 3465582"/>
              <a:gd name="connsiteY0" fmla="*/ 2036785 h 6127667"/>
              <a:gd name="connsiteX1" fmla="*/ 577472 w 3465582"/>
              <a:gd name="connsiteY1" fmla="*/ 1533997 h 6127667"/>
              <a:gd name="connsiteX2" fmla="*/ 1826605 w 3465582"/>
              <a:gd name="connsiteY2" fmla="*/ 688755 h 6127667"/>
              <a:gd name="connsiteX3" fmla="*/ 1817457 w 3465582"/>
              <a:gd name="connsiteY3" fmla="*/ 693223 h 6127667"/>
              <a:gd name="connsiteX4" fmla="*/ 2856491 w 3465582"/>
              <a:gd name="connsiteY4" fmla="*/ 204149 h 6127667"/>
              <a:gd name="connsiteX5" fmla="*/ 3465582 w 3465582"/>
              <a:gd name="connsiteY5" fmla="*/ 0 h 6127667"/>
              <a:gd name="connsiteX6" fmla="*/ 2570836 w 3465582"/>
              <a:gd name="connsiteY6" fmla="*/ 3074780 h 6127667"/>
              <a:gd name="connsiteX7" fmla="*/ 2317916 w 3465582"/>
              <a:gd name="connsiteY7" fmla="*/ 5443466 h 6127667"/>
              <a:gd name="connsiteX8" fmla="*/ 705433 w 3465582"/>
              <a:gd name="connsiteY8" fmla="*/ 6127667 h 6127667"/>
              <a:gd name="connsiteX9" fmla="*/ 554459 w 3465582"/>
              <a:gd name="connsiteY9" fmla="*/ 5626421 h 6127667"/>
              <a:gd name="connsiteX10" fmla="*/ 427347 w 3465582"/>
              <a:gd name="connsiteY10" fmla="*/ 5082416 h 6127667"/>
              <a:gd name="connsiteX11" fmla="*/ 215348 w 3465582"/>
              <a:gd name="connsiteY11" fmla="*/ 4017866 h 6127667"/>
              <a:gd name="connsiteX12" fmla="*/ 55626 w 3465582"/>
              <a:gd name="connsiteY12" fmla="*/ 2052589 h 6127667"/>
              <a:gd name="connsiteX0" fmla="*/ 0 w 3465582"/>
              <a:gd name="connsiteY0" fmla="*/ 2036785 h 6127667"/>
              <a:gd name="connsiteX1" fmla="*/ 577472 w 3465582"/>
              <a:gd name="connsiteY1" fmla="*/ 1533997 h 6127667"/>
              <a:gd name="connsiteX2" fmla="*/ 1826605 w 3465582"/>
              <a:gd name="connsiteY2" fmla="*/ 688755 h 6127667"/>
              <a:gd name="connsiteX3" fmla="*/ 1817457 w 3465582"/>
              <a:gd name="connsiteY3" fmla="*/ 693223 h 6127667"/>
              <a:gd name="connsiteX4" fmla="*/ 2856491 w 3465582"/>
              <a:gd name="connsiteY4" fmla="*/ 204149 h 6127667"/>
              <a:gd name="connsiteX5" fmla="*/ 3465582 w 3465582"/>
              <a:gd name="connsiteY5" fmla="*/ 0 h 6127667"/>
              <a:gd name="connsiteX6" fmla="*/ 2570836 w 3465582"/>
              <a:gd name="connsiteY6" fmla="*/ 3074780 h 6127667"/>
              <a:gd name="connsiteX7" fmla="*/ 2317916 w 3465582"/>
              <a:gd name="connsiteY7" fmla="*/ 5443466 h 6127667"/>
              <a:gd name="connsiteX8" fmla="*/ 705433 w 3465582"/>
              <a:gd name="connsiteY8" fmla="*/ 6127667 h 6127667"/>
              <a:gd name="connsiteX9" fmla="*/ 554459 w 3465582"/>
              <a:gd name="connsiteY9" fmla="*/ 5626421 h 6127667"/>
              <a:gd name="connsiteX10" fmla="*/ 427347 w 3465582"/>
              <a:gd name="connsiteY10" fmla="*/ 5082416 h 6127667"/>
              <a:gd name="connsiteX11" fmla="*/ 215348 w 3465582"/>
              <a:gd name="connsiteY11" fmla="*/ 4017866 h 6127667"/>
              <a:gd name="connsiteX12" fmla="*/ 55626 w 3465582"/>
              <a:gd name="connsiteY12" fmla="*/ 2052589 h 6127667"/>
              <a:gd name="connsiteX0" fmla="*/ 0 w 3465582"/>
              <a:gd name="connsiteY0" fmla="*/ 2036785 h 6127667"/>
              <a:gd name="connsiteX1" fmla="*/ 577472 w 3465582"/>
              <a:gd name="connsiteY1" fmla="*/ 1533997 h 6127667"/>
              <a:gd name="connsiteX2" fmla="*/ 1826605 w 3465582"/>
              <a:gd name="connsiteY2" fmla="*/ 688755 h 6127667"/>
              <a:gd name="connsiteX3" fmla="*/ 1817457 w 3465582"/>
              <a:gd name="connsiteY3" fmla="*/ 693223 h 6127667"/>
              <a:gd name="connsiteX4" fmla="*/ 2856491 w 3465582"/>
              <a:gd name="connsiteY4" fmla="*/ 204149 h 6127667"/>
              <a:gd name="connsiteX5" fmla="*/ 3465582 w 3465582"/>
              <a:gd name="connsiteY5" fmla="*/ 0 h 6127667"/>
              <a:gd name="connsiteX6" fmla="*/ 2570836 w 3465582"/>
              <a:gd name="connsiteY6" fmla="*/ 3074780 h 6127667"/>
              <a:gd name="connsiteX7" fmla="*/ 2317916 w 3465582"/>
              <a:gd name="connsiteY7" fmla="*/ 5443466 h 6127667"/>
              <a:gd name="connsiteX8" fmla="*/ 705433 w 3465582"/>
              <a:gd name="connsiteY8" fmla="*/ 6127667 h 6127667"/>
              <a:gd name="connsiteX9" fmla="*/ 554459 w 3465582"/>
              <a:gd name="connsiteY9" fmla="*/ 5626421 h 6127667"/>
              <a:gd name="connsiteX10" fmla="*/ 427347 w 3465582"/>
              <a:gd name="connsiteY10" fmla="*/ 5082416 h 6127667"/>
              <a:gd name="connsiteX11" fmla="*/ 215348 w 3465582"/>
              <a:gd name="connsiteY11" fmla="*/ 4017866 h 6127667"/>
              <a:gd name="connsiteX12" fmla="*/ 55626 w 3465582"/>
              <a:gd name="connsiteY12" fmla="*/ 2052589 h 6127667"/>
              <a:gd name="connsiteX0" fmla="*/ 0 w 3465582"/>
              <a:gd name="connsiteY0" fmla="*/ 2036785 h 6127667"/>
              <a:gd name="connsiteX1" fmla="*/ 577472 w 3465582"/>
              <a:gd name="connsiteY1" fmla="*/ 1533997 h 6127667"/>
              <a:gd name="connsiteX2" fmla="*/ 1826605 w 3465582"/>
              <a:gd name="connsiteY2" fmla="*/ 688755 h 6127667"/>
              <a:gd name="connsiteX3" fmla="*/ 1817457 w 3465582"/>
              <a:gd name="connsiteY3" fmla="*/ 693223 h 6127667"/>
              <a:gd name="connsiteX4" fmla="*/ 2856491 w 3465582"/>
              <a:gd name="connsiteY4" fmla="*/ 204149 h 6127667"/>
              <a:gd name="connsiteX5" fmla="*/ 3465582 w 3465582"/>
              <a:gd name="connsiteY5" fmla="*/ 0 h 6127667"/>
              <a:gd name="connsiteX6" fmla="*/ 2570836 w 3465582"/>
              <a:gd name="connsiteY6" fmla="*/ 3074780 h 6127667"/>
              <a:gd name="connsiteX7" fmla="*/ 2317916 w 3465582"/>
              <a:gd name="connsiteY7" fmla="*/ 5443466 h 6127667"/>
              <a:gd name="connsiteX8" fmla="*/ 705433 w 3465582"/>
              <a:gd name="connsiteY8" fmla="*/ 6127667 h 6127667"/>
              <a:gd name="connsiteX9" fmla="*/ 554459 w 3465582"/>
              <a:gd name="connsiteY9" fmla="*/ 5626421 h 6127667"/>
              <a:gd name="connsiteX10" fmla="*/ 427347 w 3465582"/>
              <a:gd name="connsiteY10" fmla="*/ 5082416 h 6127667"/>
              <a:gd name="connsiteX11" fmla="*/ 215348 w 3465582"/>
              <a:gd name="connsiteY11" fmla="*/ 4017866 h 6127667"/>
              <a:gd name="connsiteX12" fmla="*/ 55626 w 3465582"/>
              <a:gd name="connsiteY12" fmla="*/ 2052589 h 6127667"/>
              <a:gd name="connsiteX0" fmla="*/ 0 w 3465582"/>
              <a:gd name="connsiteY0" fmla="*/ 2036785 h 6127667"/>
              <a:gd name="connsiteX1" fmla="*/ 577472 w 3465582"/>
              <a:gd name="connsiteY1" fmla="*/ 1533997 h 6127667"/>
              <a:gd name="connsiteX2" fmla="*/ 1826605 w 3465582"/>
              <a:gd name="connsiteY2" fmla="*/ 688755 h 6127667"/>
              <a:gd name="connsiteX3" fmla="*/ 1817457 w 3465582"/>
              <a:gd name="connsiteY3" fmla="*/ 693223 h 6127667"/>
              <a:gd name="connsiteX4" fmla="*/ 2856491 w 3465582"/>
              <a:gd name="connsiteY4" fmla="*/ 204149 h 6127667"/>
              <a:gd name="connsiteX5" fmla="*/ 3465582 w 3465582"/>
              <a:gd name="connsiteY5" fmla="*/ 0 h 6127667"/>
              <a:gd name="connsiteX6" fmla="*/ 2570836 w 3465582"/>
              <a:gd name="connsiteY6" fmla="*/ 3074780 h 6127667"/>
              <a:gd name="connsiteX7" fmla="*/ 2317916 w 3465582"/>
              <a:gd name="connsiteY7" fmla="*/ 5443466 h 6127667"/>
              <a:gd name="connsiteX8" fmla="*/ 705433 w 3465582"/>
              <a:gd name="connsiteY8" fmla="*/ 6127667 h 6127667"/>
              <a:gd name="connsiteX9" fmla="*/ 554459 w 3465582"/>
              <a:gd name="connsiteY9" fmla="*/ 5626421 h 6127667"/>
              <a:gd name="connsiteX10" fmla="*/ 427347 w 3465582"/>
              <a:gd name="connsiteY10" fmla="*/ 5082416 h 6127667"/>
              <a:gd name="connsiteX11" fmla="*/ 215348 w 3465582"/>
              <a:gd name="connsiteY11" fmla="*/ 4017866 h 6127667"/>
              <a:gd name="connsiteX12" fmla="*/ 55626 w 3465582"/>
              <a:gd name="connsiteY12" fmla="*/ 2052589 h 6127667"/>
              <a:gd name="connsiteX0" fmla="*/ 0 w 3411793"/>
              <a:gd name="connsiteY0" fmla="*/ 1993886 h 6084768"/>
              <a:gd name="connsiteX1" fmla="*/ 577472 w 3411793"/>
              <a:gd name="connsiteY1" fmla="*/ 1491098 h 6084768"/>
              <a:gd name="connsiteX2" fmla="*/ 1826605 w 3411793"/>
              <a:gd name="connsiteY2" fmla="*/ 645856 h 6084768"/>
              <a:gd name="connsiteX3" fmla="*/ 1817457 w 3411793"/>
              <a:gd name="connsiteY3" fmla="*/ 650324 h 6084768"/>
              <a:gd name="connsiteX4" fmla="*/ 2856491 w 3411793"/>
              <a:gd name="connsiteY4" fmla="*/ 161250 h 6084768"/>
              <a:gd name="connsiteX5" fmla="*/ 3411793 w 3411793"/>
              <a:gd name="connsiteY5" fmla="*/ 15027 h 6084768"/>
              <a:gd name="connsiteX6" fmla="*/ 2570836 w 3411793"/>
              <a:gd name="connsiteY6" fmla="*/ 3031881 h 6084768"/>
              <a:gd name="connsiteX7" fmla="*/ 2317916 w 3411793"/>
              <a:gd name="connsiteY7" fmla="*/ 5400567 h 6084768"/>
              <a:gd name="connsiteX8" fmla="*/ 705433 w 3411793"/>
              <a:gd name="connsiteY8" fmla="*/ 6084768 h 6084768"/>
              <a:gd name="connsiteX9" fmla="*/ 554459 w 3411793"/>
              <a:gd name="connsiteY9" fmla="*/ 5583522 h 6084768"/>
              <a:gd name="connsiteX10" fmla="*/ 427347 w 3411793"/>
              <a:gd name="connsiteY10" fmla="*/ 5039517 h 6084768"/>
              <a:gd name="connsiteX11" fmla="*/ 215348 w 3411793"/>
              <a:gd name="connsiteY11" fmla="*/ 3974967 h 6084768"/>
              <a:gd name="connsiteX12" fmla="*/ 55626 w 3411793"/>
              <a:gd name="connsiteY12" fmla="*/ 2009690 h 6084768"/>
              <a:gd name="connsiteX0" fmla="*/ 0 w 3411793"/>
              <a:gd name="connsiteY0" fmla="*/ 1993886 h 6084768"/>
              <a:gd name="connsiteX1" fmla="*/ 577472 w 3411793"/>
              <a:gd name="connsiteY1" fmla="*/ 1491098 h 6084768"/>
              <a:gd name="connsiteX2" fmla="*/ 1826605 w 3411793"/>
              <a:gd name="connsiteY2" fmla="*/ 645856 h 6084768"/>
              <a:gd name="connsiteX3" fmla="*/ 1817457 w 3411793"/>
              <a:gd name="connsiteY3" fmla="*/ 650324 h 6084768"/>
              <a:gd name="connsiteX4" fmla="*/ 2856491 w 3411793"/>
              <a:gd name="connsiteY4" fmla="*/ 161250 h 6084768"/>
              <a:gd name="connsiteX5" fmla="*/ 3411793 w 3411793"/>
              <a:gd name="connsiteY5" fmla="*/ 15027 h 6084768"/>
              <a:gd name="connsiteX6" fmla="*/ 2570836 w 3411793"/>
              <a:gd name="connsiteY6" fmla="*/ 3031881 h 6084768"/>
              <a:gd name="connsiteX7" fmla="*/ 2317916 w 3411793"/>
              <a:gd name="connsiteY7" fmla="*/ 5400567 h 6084768"/>
              <a:gd name="connsiteX8" fmla="*/ 705433 w 3411793"/>
              <a:gd name="connsiteY8" fmla="*/ 6084768 h 6084768"/>
              <a:gd name="connsiteX9" fmla="*/ 554459 w 3411793"/>
              <a:gd name="connsiteY9" fmla="*/ 5583522 h 6084768"/>
              <a:gd name="connsiteX10" fmla="*/ 427347 w 3411793"/>
              <a:gd name="connsiteY10" fmla="*/ 5039517 h 6084768"/>
              <a:gd name="connsiteX11" fmla="*/ 215348 w 3411793"/>
              <a:gd name="connsiteY11" fmla="*/ 3974967 h 6084768"/>
              <a:gd name="connsiteX12" fmla="*/ 55626 w 3411793"/>
              <a:gd name="connsiteY12" fmla="*/ 2009690 h 6084768"/>
              <a:gd name="connsiteX0" fmla="*/ 0 w 3411793"/>
              <a:gd name="connsiteY0" fmla="*/ 1978859 h 6069741"/>
              <a:gd name="connsiteX1" fmla="*/ 577472 w 3411793"/>
              <a:gd name="connsiteY1" fmla="*/ 1476071 h 6069741"/>
              <a:gd name="connsiteX2" fmla="*/ 1826605 w 3411793"/>
              <a:gd name="connsiteY2" fmla="*/ 630829 h 6069741"/>
              <a:gd name="connsiteX3" fmla="*/ 1817457 w 3411793"/>
              <a:gd name="connsiteY3" fmla="*/ 635297 h 6069741"/>
              <a:gd name="connsiteX4" fmla="*/ 2856491 w 3411793"/>
              <a:gd name="connsiteY4" fmla="*/ 146223 h 6069741"/>
              <a:gd name="connsiteX5" fmla="*/ 3411793 w 3411793"/>
              <a:gd name="connsiteY5" fmla="*/ 0 h 6069741"/>
              <a:gd name="connsiteX6" fmla="*/ 2570836 w 3411793"/>
              <a:gd name="connsiteY6" fmla="*/ 3016854 h 6069741"/>
              <a:gd name="connsiteX7" fmla="*/ 2317916 w 3411793"/>
              <a:gd name="connsiteY7" fmla="*/ 5385540 h 6069741"/>
              <a:gd name="connsiteX8" fmla="*/ 705433 w 3411793"/>
              <a:gd name="connsiteY8" fmla="*/ 6069741 h 6069741"/>
              <a:gd name="connsiteX9" fmla="*/ 554459 w 3411793"/>
              <a:gd name="connsiteY9" fmla="*/ 5568495 h 6069741"/>
              <a:gd name="connsiteX10" fmla="*/ 427347 w 3411793"/>
              <a:gd name="connsiteY10" fmla="*/ 5024490 h 6069741"/>
              <a:gd name="connsiteX11" fmla="*/ 215348 w 3411793"/>
              <a:gd name="connsiteY11" fmla="*/ 3959940 h 6069741"/>
              <a:gd name="connsiteX12" fmla="*/ 55626 w 3411793"/>
              <a:gd name="connsiteY12" fmla="*/ 1994663 h 6069741"/>
              <a:gd name="connsiteX0" fmla="*/ 0 w 3460386"/>
              <a:gd name="connsiteY0" fmla="*/ 2457015 h 6547897"/>
              <a:gd name="connsiteX1" fmla="*/ 577472 w 3460386"/>
              <a:gd name="connsiteY1" fmla="*/ 1954227 h 6547897"/>
              <a:gd name="connsiteX2" fmla="*/ 1826605 w 3460386"/>
              <a:gd name="connsiteY2" fmla="*/ 1108985 h 6547897"/>
              <a:gd name="connsiteX3" fmla="*/ 1817457 w 3460386"/>
              <a:gd name="connsiteY3" fmla="*/ 1113453 h 6547897"/>
              <a:gd name="connsiteX4" fmla="*/ 2856491 w 3460386"/>
              <a:gd name="connsiteY4" fmla="*/ 624379 h 6547897"/>
              <a:gd name="connsiteX5" fmla="*/ 2862392 w 3460386"/>
              <a:gd name="connsiteY5" fmla="*/ 679860 h 6547897"/>
              <a:gd name="connsiteX6" fmla="*/ 3411793 w 3460386"/>
              <a:gd name="connsiteY6" fmla="*/ 478156 h 6547897"/>
              <a:gd name="connsiteX7" fmla="*/ 2570836 w 3460386"/>
              <a:gd name="connsiteY7" fmla="*/ 3495010 h 6547897"/>
              <a:gd name="connsiteX8" fmla="*/ 2317916 w 3460386"/>
              <a:gd name="connsiteY8" fmla="*/ 5863696 h 6547897"/>
              <a:gd name="connsiteX9" fmla="*/ 705433 w 3460386"/>
              <a:gd name="connsiteY9" fmla="*/ 6547897 h 6547897"/>
              <a:gd name="connsiteX10" fmla="*/ 554459 w 3460386"/>
              <a:gd name="connsiteY10" fmla="*/ 6046651 h 6547897"/>
              <a:gd name="connsiteX11" fmla="*/ 427347 w 3460386"/>
              <a:gd name="connsiteY11" fmla="*/ 5502646 h 6547897"/>
              <a:gd name="connsiteX12" fmla="*/ 215348 w 3460386"/>
              <a:gd name="connsiteY12" fmla="*/ 4438096 h 6547897"/>
              <a:gd name="connsiteX13" fmla="*/ 55626 w 3460386"/>
              <a:gd name="connsiteY13" fmla="*/ 2472819 h 6547897"/>
              <a:gd name="connsiteX0" fmla="*/ 0 w 3460386"/>
              <a:gd name="connsiteY0" fmla="*/ 2457015 h 6547897"/>
              <a:gd name="connsiteX1" fmla="*/ 577472 w 3460386"/>
              <a:gd name="connsiteY1" fmla="*/ 1954227 h 6547897"/>
              <a:gd name="connsiteX2" fmla="*/ 1826605 w 3460386"/>
              <a:gd name="connsiteY2" fmla="*/ 1108985 h 6547897"/>
              <a:gd name="connsiteX3" fmla="*/ 1817457 w 3460386"/>
              <a:gd name="connsiteY3" fmla="*/ 1113453 h 6547897"/>
              <a:gd name="connsiteX4" fmla="*/ 2862392 w 3460386"/>
              <a:gd name="connsiteY4" fmla="*/ 679860 h 6547897"/>
              <a:gd name="connsiteX5" fmla="*/ 3411793 w 3460386"/>
              <a:gd name="connsiteY5" fmla="*/ 478156 h 6547897"/>
              <a:gd name="connsiteX6" fmla="*/ 2570836 w 3460386"/>
              <a:gd name="connsiteY6" fmla="*/ 3495010 h 6547897"/>
              <a:gd name="connsiteX7" fmla="*/ 2317916 w 3460386"/>
              <a:gd name="connsiteY7" fmla="*/ 5863696 h 6547897"/>
              <a:gd name="connsiteX8" fmla="*/ 705433 w 3460386"/>
              <a:gd name="connsiteY8" fmla="*/ 6547897 h 6547897"/>
              <a:gd name="connsiteX9" fmla="*/ 554459 w 3460386"/>
              <a:gd name="connsiteY9" fmla="*/ 6046651 h 6547897"/>
              <a:gd name="connsiteX10" fmla="*/ 427347 w 3460386"/>
              <a:gd name="connsiteY10" fmla="*/ 5502646 h 6547897"/>
              <a:gd name="connsiteX11" fmla="*/ 215348 w 3460386"/>
              <a:gd name="connsiteY11" fmla="*/ 4438096 h 6547897"/>
              <a:gd name="connsiteX12" fmla="*/ 55626 w 3460386"/>
              <a:gd name="connsiteY12" fmla="*/ 2472819 h 6547897"/>
              <a:gd name="connsiteX0" fmla="*/ 0 w 3460386"/>
              <a:gd name="connsiteY0" fmla="*/ 2457015 h 6547897"/>
              <a:gd name="connsiteX1" fmla="*/ 1826605 w 3460386"/>
              <a:gd name="connsiteY1" fmla="*/ 1108985 h 6547897"/>
              <a:gd name="connsiteX2" fmla="*/ 1817457 w 3460386"/>
              <a:gd name="connsiteY2" fmla="*/ 1113453 h 6547897"/>
              <a:gd name="connsiteX3" fmla="*/ 2862392 w 3460386"/>
              <a:gd name="connsiteY3" fmla="*/ 679860 h 6547897"/>
              <a:gd name="connsiteX4" fmla="*/ 3411793 w 3460386"/>
              <a:gd name="connsiteY4" fmla="*/ 478156 h 6547897"/>
              <a:gd name="connsiteX5" fmla="*/ 2570836 w 3460386"/>
              <a:gd name="connsiteY5" fmla="*/ 3495010 h 6547897"/>
              <a:gd name="connsiteX6" fmla="*/ 2317916 w 3460386"/>
              <a:gd name="connsiteY6" fmla="*/ 5863696 h 6547897"/>
              <a:gd name="connsiteX7" fmla="*/ 705433 w 3460386"/>
              <a:gd name="connsiteY7" fmla="*/ 6547897 h 6547897"/>
              <a:gd name="connsiteX8" fmla="*/ 554459 w 3460386"/>
              <a:gd name="connsiteY8" fmla="*/ 6046651 h 6547897"/>
              <a:gd name="connsiteX9" fmla="*/ 427347 w 3460386"/>
              <a:gd name="connsiteY9" fmla="*/ 5502646 h 6547897"/>
              <a:gd name="connsiteX10" fmla="*/ 215348 w 3460386"/>
              <a:gd name="connsiteY10" fmla="*/ 4438096 h 6547897"/>
              <a:gd name="connsiteX11" fmla="*/ 55626 w 3460386"/>
              <a:gd name="connsiteY11" fmla="*/ 2472819 h 6547897"/>
              <a:gd name="connsiteX0" fmla="*/ 1818036 w 3451817"/>
              <a:gd name="connsiteY0" fmla="*/ 1108985 h 6547897"/>
              <a:gd name="connsiteX1" fmla="*/ 1808888 w 3451817"/>
              <a:gd name="connsiteY1" fmla="*/ 1113453 h 6547897"/>
              <a:gd name="connsiteX2" fmla="*/ 2853823 w 3451817"/>
              <a:gd name="connsiteY2" fmla="*/ 679860 h 6547897"/>
              <a:gd name="connsiteX3" fmla="*/ 3403224 w 3451817"/>
              <a:gd name="connsiteY3" fmla="*/ 478156 h 6547897"/>
              <a:gd name="connsiteX4" fmla="*/ 2562267 w 3451817"/>
              <a:gd name="connsiteY4" fmla="*/ 3495010 h 6547897"/>
              <a:gd name="connsiteX5" fmla="*/ 2309347 w 3451817"/>
              <a:gd name="connsiteY5" fmla="*/ 5863696 h 6547897"/>
              <a:gd name="connsiteX6" fmla="*/ 696864 w 3451817"/>
              <a:gd name="connsiteY6" fmla="*/ 6547897 h 6547897"/>
              <a:gd name="connsiteX7" fmla="*/ 545890 w 3451817"/>
              <a:gd name="connsiteY7" fmla="*/ 6046651 h 6547897"/>
              <a:gd name="connsiteX8" fmla="*/ 418778 w 3451817"/>
              <a:gd name="connsiteY8" fmla="*/ 5502646 h 6547897"/>
              <a:gd name="connsiteX9" fmla="*/ 206779 w 3451817"/>
              <a:gd name="connsiteY9" fmla="*/ 4438096 h 6547897"/>
              <a:gd name="connsiteX10" fmla="*/ 47057 w 3451817"/>
              <a:gd name="connsiteY10" fmla="*/ 2472819 h 6547897"/>
              <a:gd name="connsiteX0" fmla="*/ 1818036 w 3451817"/>
              <a:gd name="connsiteY0" fmla="*/ 1108985 h 6547897"/>
              <a:gd name="connsiteX1" fmla="*/ 1808888 w 3451817"/>
              <a:gd name="connsiteY1" fmla="*/ 1113453 h 6547897"/>
              <a:gd name="connsiteX2" fmla="*/ 2853823 w 3451817"/>
              <a:gd name="connsiteY2" fmla="*/ 679860 h 6547897"/>
              <a:gd name="connsiteX3" fmla="*/ 3403224 w 3451817"/>
              <a:gd name="connsiteY3" fmla="*/ 478156 h 6547897"/>
              <a:gd name="connsiteX4" fmla="*/ 2562267 w 3451817"/>
              <a:gd name="connsiteY4" fmla="*/ 3495010 h 6547897"/>
              <a:gd name="connsiteX5" fmla="*/ 2309347 w 3451817"/>
              <a:gd name="connsiteY5" fmla="*/ 5863696 h 6547897"/>
              <a:gd name="connsiteX6" fmla="*/ 696864 w 3451817"/>
              <a:gd name="connsiteY6" fmla="*/ 6547897 h 6547897"/>
              <a:gd name="connsiteX7" fmla="*/ 545890 w 3451817"/>
              <a:gd name="connsiteY7" fmla="*/ 6046651 h 6547897"/>
              <a:gd name="connsiteX8" fmla="*/ 418778 w 3451817"/>
              <a:gd name="connsiteY8" fmla="*/ 5502646 h 6547897"/>
              <a:gd name="connsiteX9" fmla="*/ 206779 w 3451817"/>
              <a:gd name="connsiteY9" fmla="*/ 4438096 h 6547897"/>
              <a:gd name="connsiteX10" fmla="*/ 47057 w 3451817"/>
              <a:gd name="connsiteY10" fmla="*/ 2472819 h 6547897"/>
              <a:gd name="connsiteX11" fmla="*/ 1818036 w 3451817"/>
              <a:gd name="connsiteY11" fmla="*/ 1108985 h 6547897"/>
              <a:gd name="connsiteX0" fmla="*/ 3403224 w 3403224"/>
              <a:gd name="connsiteY0" fmla="*/ 0 h 6069741"/>
              <a:gd name="connsiteX1" fmla="*/ 2562267 w 3403224"/>
              <a:gd name="connsiteY1" fmla="*/ 3016854 h 6069741"/>
              <a:gd name="connsiteX2" fmla="*/ 2309347 w 3403224"/>
              <a:gd name="connsiteY2" fmla="*/ 5385540 h 6069741"/>
              <a:gd name="connsiteX3" fmla="*/ 696864 w 3403224"/>
              <a:gd name="connsiteY3" fmla="*/ 6069741 h 6069741"/>
              <a:gd name="connsiteX4" fmla="*/ 545890 w 3403224"/>
              <a:gd name="connsiteY4" fmla="*/ 5568495 h 6069741"/>
              <a:gd name="connsiteX5" fmla="*/ 418778 w 3403224"/>
              <a:gd name="connsiteY5" fmla="*/ 5024490 h 6069741"/>
              <a:gd name="connsiteX6" fmla="*/ 206779 w 3403224"/>
              <a:gd name="connsiteY6" fmla="*/ 3959940 h 6069741"/>
              <a:gd name="connsiteX7" fmla="*/ 47057 w 3403224"/>
              <a:gd name="connsiteY7" fmla="*/ 1994663 h 6069741"/>
              <a:gd name="connsiteX8" fmla="*/ 1818036 w 3403224"/>
              <a:gd name="connsiteY8" fmla="*/ 630829 h 6069741"/>
              <a:gd name="connsiteX9" fmla="*/ 1808888 w 3403224"/>
              <a:gd name="connsiteY9" fmla="*/ 635297 h 6069741"/>
              <a:gd name="connsiteX10" fmla="*/ 2945263 w 3403224"/>
              <a:gd name="connsiteY10" fmla="*/ 293144 h 6069741"/>
              <a:gd name="connsiteX0" fmla="*/ 3403224 w 3403224"/>
              <a:gd name="connsiteY0" fmla="*/ 0 h 6069741"/>
              <a:gd name="connsiteX1" fmla="*/ 2562267 w 3403224"/>
              <a:gd name="connsiteY1" fmla="*/ 3016854 h 6069741"/>
              <a:gd name="connsiteX2" fmla="*/ 2309347 w 3403224"/>
              <a:gd name="connsiteY2" fmla="*/ 5385540 h 6069741"/>
              <a:gd name="connsiteX3" fmla="*/ 696864 w 3403224"/>
              <a:gd name="connsiteY3" fmla="*/ 6069741 h 6069741"/>
              <a:gd name="connsiteX4" fmla="*/ 545890 w 3403224"/>
              <a:gd name="connsiteY4" fmla="*/ 5568495 h 6069741"/>
              <a:gd name="connsiteX5" fmla="*/ 418778 w 3403224"/>
              <a:gd name="connsiteY5" fmla="*/ 5024490 h 6069741"/>
              <a:gd name="connsiteX6" fmla="*/ 206779 w 3403224"/>
              <a:gd name="connsiteY6" fmla="*/ 3959940 h 6069741"/>
              <a:gd name="connsiteX7" fmla="*/ 47057 w 3403224"/>
              <a:gd name="connsiteY7" fmla="*/ 1994663 h 6069741"/>
              <a:gd name="connsiteX8" fmla="*/ 1818036 w 3403224"/>
              <a:gd name="connsiteY8" fmla="*/ 630829 h 6069741"/>
              <a:gd name="connsiteX9" fmla="*/ 1808888 w 3403224"/>
              <a:gd name="connsiteY9" fmla="*/ 635297 h 6069741"/>
              <a:gd name="connsiteX10" fmla="*/ 2945263 w 3403224"/>
              <a:gd name="connsiteY10" fmla="*/ 293144 h 6069741"/>
              <a:gd name="connsiteX11" fmla="*/ 3403224 w 3403224"/>
              <a:gd name="connsiteY11" fmla="*/ 0 h 6069741"/>
              <a:gd name="connsiteX0" fmla="*/ 3403224 w 3528787"/>
              <a:gd name="connsiteY0" fmla="*/ 396926 h 6466667"/>
              <a:gd name="connsiteX1" fmla="*/ 2562267 w 3528787"/>
              <a:gd name="connsiteY1" fmla="*/ 3413780 h 6466667"/>
              <a:gd name="connsiteX2" fmla="*/ 2309347 w 3528787"/>
              <a:gd name="connsiteY2" fmla="*/ 5782466 h 6466667"/>
              <a:gd name="connsiteX3" fmla="*/ 696864 w 3528787"/>
              <a:gd name="connsiteY3" fmla="*/ 6466667 h 6466667"/>
              <a:gd name="connsiteX4" fmla="*/ 545890 w 3528787"/>
              <a:gd name="connsiteY4" fmla="*/ 5965421 h 6466667"/>
              <a:gd name="connsiteX5" fmla="*/ 418778 w 3528787"/>
              <a:gd name="connsiteY5" fmla="*/ 5421416 h 6466667"/>
              <a:gd name="connsiteX6" fmla="*/ 206779 w 3528787"/>
              <a:gd name="connsiteY6" fmla="*/ 4356866 h 6466667"/>
              <a:gd name="connsiteX7" fmla="*/ 47057 w 3528787"/>
              <a:gd name="connsiteY7" fmla="*/ 2391589 h 6466667"/>
              <a:gd name="connsiteX8" fmla="*/ 1818036 w 3528787"/>
              <a:gd name="connsiteY8" fmla="*/ 1027755 h 6466667"/>
              <a:gd name="connsiteX9" fmla="*/ 1808888 w 3528787"/>
              <a:gd name="connsiteY9" fmla="*/ 1032223 h 6466667"/>
              <a:gd name="connsiteX10" fmla="*/ 3403224 w 3528787"/>
              <a:gd name="connsiteY10" fmla="*/ 396926 h 6466667"/>
              <a:gd name="connsiteX0" fmla="*/ 3403224 w 3528787"/>
              <a:gd name="connsiteY0" fmla="*/ 396926 h 6466667"/>
              <a:gd name="connsiteX1" fmla="*/ 2562267 w 3528787"/>
              <a:gd name="connsiteY1" fmla="*/ 3413780 h 6466667"/>
              <a:gd name="connsiteX2" fmla="*/ 2309347 w 3528787"/>
              <a:gd name="connsiteY2" fmla="*/ 5782466 h 6466667"/>
              <a:gd name="connsiteX3" fmla="*/ 696864 w 3528787"/>
              <a:gd name="connsiteY3" fmla="*/ 6466667 h 6466667"/>
              <a:gd name="connsiteX4" fmla="*/ 545890 w 3528787"/>
              <a:gd name="connsiteY4" fmla="*/ 5965421 h 6466667"/>
              <a:gd name="connsiteX5" fmla="*/ 418778 w 3528787"/>
              <a:gd name="connsiteY5" fmla="*/ 5421416 h 6466667"/>
              <a:gd name="connsiteX6" fmla="*/ 206779 w 3528787"/>
              <a:gd name="connsiteY6" fmla="*/ 4356866 h 6466667"/>
              <a:gd name="connsiteX7" fmla="*/ 47057 w 3528787"/>
              <a:gd name="connsiteY7" fmla="*/ 2391589 h 6466667"/>
              <a:gd name="connsiteX8" fmla="*/ 1818036 w 3528787"/>
              <a:gd name="connsiteY8" fmla="*/ 1027755 h 6466667"/>
              <a:gd name="connsiteX9" fmla="*/ 1808888 w 3528787"/>
              <a:gd name="connsiteY9" fmla="*/ 1032223 h 6466667"/>
              <a:gd name="connsiteX10" fmla="*/ 3403224 w 3528787"/>
              <a:gd name="connsiteY10" fmla="*/ 396926 h 6466667"/>
              <a:gd name="connsiteX0" fmla="*/ 3403224 w 3528787"/>
              <a:gd name="connsiteY0" fmla="*/ 10064 h 6079805"/>
              <a:gd name="connsiteX1" fmla="*/ 2562267 w 3528787"/>
              <a:gd name="connsiteY1" fmla="*/ 3026918 h 6079805"/>
              <a:gd name="connsiteX2" fmla="*/ 2309347 w 3528787"/>
              <a:gd name="connsiteY2" fmla="*/ 5395604 h 6079805"/>
              <a:gd name="connsiteX3" fmla="*/ 696864 w 3528787"/>
              <a:gd name="connsiteY3" fmla="*/ 6079805 h 6079805"/>
              <a:gd name="connsiteX4" fmla="*/ 545890 w 3528787"/>
              <a:gd name="connsiteY4" fmla="*/ 5578559 h 6079805"/>
              <a:gd name="connsiteX5" fmla="*/ 418778 w 3528787"/>
              <a:gd name="connsiteY5" fmla="*/ 5034554 h 6079805"/>
              <a:gd name="connsiteX6" fmla="*/ 206779 w 3528787"/>
              <a:gd name="connsiteY6" fmla="*/ 3970004 h 6079805"/>
              <a:gd name="connsiteX7" fmla="*/ 47057 w 3528787"/>
              <a:gd name="connsiteY7" fmla="*/ 2004727 h 6079805"/>
              <a:gd name="connsiteX8" fmla="*/ 1818036 w 3528787"/>
              <a:gd name="connsiteY8" fmla="*/ 640893 h 6079805"/>
              <a:gd name="connsiteX9" fmla="*/ 1808888 w 3528787"/>
              <a:gd name="connsiteY9" fmla="*/ 645361 h 6079805"/>
              <a:gd name="connsiteX10" fmla="*/ 3403224 w 3528787"/>
              <a:gd name="connsiteY10" fmla="*/ 10064 h 6079805"/>
              <a:gd name="connsiteX0" fmla="*/ 3403224 w 3403224"/>
              <a:gd name="connsiteY0" fmla="*/ 10064 h 6079805"/>
              <a:gd name="connsiteX1" fmla="*/ 2562267 w 3403224"/>
              <a:gd name="connsiteY1" fmla="*/ 3026918 h 6079805"/>
              <a:gd name="connsiteX2" fmla="*/ 2309347 w 3403224"/>
              <a:gd name="connsiteY2" fmla="*/ 5395604 h 6079805"/>
              <a:gd name="connsiteX3" fmla="*/ 696864 w 3403224"/>
              <a:gd name="connsiteY3" fmla="*/ 6079805 h 6079805"/>
              <a:gd name="connsiteX4" fmla="*/ 545890 w 3403224"/>
              <a:gd name="connsiteY4" fmla="*/ 5578559 h 6079805"/>
              <a:gd name="connsiteX5" fmla="*/ 418778 w 3403224"/>
              <a:gd name="connsiteY5" fmla="*/ 5034554 h 6079805"/>
              <a:gd name="connsiteX6" fmla="*/ 206779 w 3403224"/>
              <a:gd name="connsiteY6" fmla="*/ 3970004 h 6079805"/>
              <a:gd name="connsiteX7" fmla="*/ 47057 w 3403224"/>
              <a:gd name="connsiteY7" fmla="*/ 2004727 h 6079805"/>
              <a:gd name="connsiteX8" fmla="*/ 1818036 w 3403224"/>
              <a:gd name="connsiteY8" fmla="*/ 640893 h 6079805"/>
              <a:gd name="connsiteX9" fmla="*/ 1808888 w 3403224"/>
              <a:gd name="connsiteY9" fmla="*/ 645361 h 6079805"/>
              <a:gd name="connsiteX10" fmla="*/ 3403224 w 3403224"/>
              <a:gd name="connsiteY10" fmla="*/ 10064 h 6079805"/>
              <a:gd name="connsiteX0" fmla="*/ 3403224 w 3403224"/>
              <a:gd name="connsiteY0" fmla="*/ 0 h 6069741"/>
              <a:gd name="connsiteX1" fmla="*/ 2562267 w 3403224"/>
              <a:gd name="connsiteY1" fmla="*/ 3016854 h 6069741"/>
              <a:gd name="connsiteX2" fmla="*/ 2309347 w 3403224"/>
              <a:gd name="connsiteY2" fmla="*/ 5385540 h 6069741"/>
              <a:gd name="connsiteX3" fmla="*/ 696864 w 3403224"/>
              <a:gd name="connsiteY3" fmla="*/ 6069741 h 6069741"/>
              <a:gd name="connsiteX4" fmla="*/ 545890 w 3403224"/>
              <a:gd name="connsiteY4" fmla="*/ 5568495 h 6069741"/>
              <a:gd name="connsiteX5" fmla="*/ 418778 w 3403224"/>
              <a:gd name="connsiteY5" fmla="*/ 5024490 h 6069741"/>
              <a:gd name="connsiteX6" fmla="*/ 206779 w 3403224"/>
              <a:gd name="connsiteY6" fmla="*/ 3959940 h 6069741"/>
              <a:gd name="connsiteX7" fmla="*/ 47057 w 3403224"/>
              <a:gd name="connsiteY7" fmla="*/ 1994663 h 6069741"/>
              <a:gd name="connsiteX8" fmla="*/ 1818036 w 3403224"/>
              <a:gd name="connsiteY8" fmla="*/ 630829 h 6069741"/>
              <a:gd name="connsiteX9" fmla="*/ 1808888 w 3403224"/>
              <a:gd name="connsiteY9" fmla="*/ 635297 h 6069741"/>
              <a:gd name="connsiteX10" fmla="*/ 3403224 w 3403224"/>
              <a:gd name="connsiteY10" fmla="*/ 0 h 6069741"/>
              <a:gd name="connsiteX0" fmla="*/ 3281320 w 3281320"/>
              <a:gd name="connsiteY0" fmla="*/ 0 h 6069741"/>
              <a:gd name="connsiteX1" fmla="*/ 2440363 w 3281320"/>
              <a:gd name="connsiteY1" fmla="*/ 3016854 h 6069741"/>
              <a:gd name="connsiteX2" fmla="*/ 2187443 w 3281320"/>
              <a:gd name="connsiteY2" fmla="*/ 5385540 h 6069741"/>
              <a:gd name="connsiteX3" fmla="*/ 574960 w 3281320"/>
              <a:gd name="connsiteY3" fmla="*/ 6069741 h 6069741"/>
              <a:gd name="connsiteX4" fmla="*/ 423986 w 3281320"/>
              <a:gd name="connsiteY4" fmla="*/ 5568495 h 6069741"/>
              <a:gd name="connsiteX5" fmla="*/ 296874 w 3281320"/>
              <a:gd name="connsiteY5" fmla="*/ 5024490 h 6069741"/>
              <a:gd name="connsiteX6" fmla="*/ 84875 w 3281320"/>
              <a:gd name="connsiteY6" fmla="*/ 3959940 h 6069741"/>
              <a:gd name="connsiteX7" fmla="*/ 358907 w 3281320"/>
              <a:gd name="connsiteY7" fmla="*/ 1994663 h 6069741"/>
              <a:gd name="connsiteX8" fmla="*/ 1696132 w 3281320"/>
              <a:gd name="connsiteY8" fmla="*/ 630829 h 6069741"/>
              <a:gd name="connsiteX9" fmla="*/ 1686984 w 3281320"/>
              <a:gd name="connsiteY9" fmla="*/ 635297 h 6069741"/>
              <a:gd name="connsiteX10" fmla="*/ 3281320 w 3281320"/>
              <a:gd name="connsiteY10" fmla="*/ 0 h 6069741"/>
              <a:gd name="connsiteX0" fmla="*/ 3306394 w 3306394"/>
              <a:gd name="connsiteY0" fmla="*/ 0 h 6069741"/>
              <a:gd name="connsiteX1" fmla="*/ 2465437 w 3306394"/>
              <a:gd name="connsiteY1" fmla="*/ 3016854 h 6069741"/>
              <a:gd name="connsiteX2" fmla="*/ 2212517 w 3306394"/>
              <a:gd name="connsiteY2" fmla="*/ 5385540 h 6069741"/>
              <a:gd name="connsiteX3" fmla="*/ 600034 w 3306394"/>
              <a:gd name="connsiteY3" fmla="*/ 6069741 h 6069741"/>
              <a:gd name="connsiteX4" fmla="*/ 449060 w 3306394"/>
              <a:gd name="connsiteY4" fmla="*/ 5568495 h 6069741"/>
              <a:gd name="connsiteX5" fmla="*/ 321948 w 3306394"/>
              <a:gd name="connsiteY5" fmla="*/ 5024490 h 6069741"/>
              <a:gd name="connsiteX6" fmla="*/ 109949 w 3306394"/>
              <a:gd name="connsiteY6" fmla="*/ 3959940 h 6069741"/>
              <a:gd name="connsiteX7" fmla="*/ 383981 w 3306394"/>
              <a:gd name="connsiteY7" fmla="*/ 1994663 h 6069741"/>
              <a:gd name="connsiteX8" fmla="*/ 0 w 3306394"/>
              <a:gd name="connsiteY8" fmla="*/ 1994645 h 6069741"/>
              <a:gd name="connsiteX9" fmla="*/ 1721206 w 3306394"/>
              <a:gd name="connsiteY9" fmla="*/ 630829 h 6069741"/>
              <a:gd name="connsiteX10" fmla="*/ 1712058 w 3306394"/>
              <a:gd name="connsiteY10" fmla="*/ 635297 h 6069741"/>
              <a:gd name="connsiteX11" fmla="*/ 3306394 w 3306394"/>
              <a:gd name="connsiteY11" fmla="*/ 0 h 6069741"/>
              <a:gd name="connsiteX0" fmla="*/ 3306394 w 3306394"/>
              <a:gd name="connsiteY0" fmla="*/ 0 h 6069741"/>
              <a:gd name="connsiteX1" fmla="*/ 2465437 w 3306394"/>
              <a:gd name="connsiteY1" fmla="*/ 3016854 h 6069741"/>
              <a:gd name="connsiteX2" fmla="*/ 2212517 w 3306394"/>
              <a:gd name="connsiteY2" fmla="*/ 5385540 h 6069741"/>
              <a:gd name="connsiteX3" fmla="*/ 600034 w 3306394"/>
              <a:gd name="connsiteY3" fmla="*/ 6069741 h 6069741"/>
              <a:gd name="connsiteX4" fmla="*/ 449060 w 3306394"/>
              <a:gd name="connsiteY4" fmla="*/ 5568495 h 6069741"/>
              <a:gd name="connsiteX5" fmla="*/ 321948 w 3306394"/>
              <a:gd name="connsiteY5" fmla="*/ 5024490 h 6069741"/>
              <a:gd name="connsiteX6" fmla="*/ 109949 w 3306394"/>
              <a:gd name="connsiteY6" fmla="*/ 3959940 h 6069741"/>
              <a:gd name="connsiteX7" fmla="*/ 383981 w 3306394"/>
              <a:gd name="connsiteY7" fmla="*/ 1994663 h 6069741"/>
              <a:gd name="connsiteX8" fmla="*/ 0 w 3306394"/>
              <a:gd name="connsiteY8" fmla="*/ 1994645 h 6069741"/>
              <a:gd name="connsiteX9" fmla="*/ 1721206 w 3306394"/>
              <a:gd name="connsiteY9" fmla="*/ 630829 h 6069741"/>
              <a:gd name="connsiteX10" fmla="*/ 1712058 w 3306394"/>
              <a:gd name="connsiteY10" fmla="*/ 635297 h 6069741"/>
              <a:gd name="connsiteX11" fmla="*/ 3306394 w 3306394"/>
              <a:gd name="connsiteY11" fmla="*/ 0 h 6069741"/>
              <a:gd name="connsiteX0" fmla="*/ 3574937 w 3574937"/>
              <a:gd name="connsiteY0" fmla="*/ 0 h 6069741"/>
              <a:gd name="connsiteX1" fmla="*/ 2733980 w 3574937"/>
              <a:gd name="connsiteY1" fmla="*/ 3016854 h 6069741"/>
              <a:gd name="connsiteX2" fmla="*/ 2481060 w 3574937"/>
              <a:gd name="connsiteY2" fmla="*/ 5385540 h 6069741"/>
              <a:gd name="connsiteX3" fmla="*/ 868577 w 3574937"/>
              <a:gd name="connsiteY3" fmla="*/ 6069741 h 6069741"/>
              <a:gd name="connsiteX4" fmla="*/ 717603 w 3574937"/>
              <a:gd name="connsiteY4" fmla="*/ 5568495 h 6069741"/>
              <a:gd name="connsiteX5" fmla="*/ 590491 w 3574937"/>
              <a:gd name="connsiteY5" fmla="*/ 5024490 h 6069741"/>
              <a:gd name="connsiteX6" fmla="*/ 378492 w 3574937"/>
              <a:gd name="connsiteY6" fmla="*/ 3959940 h 6069741"/>
              <a:gd name="connsiteX7" fmla="*/ 268543 w 3574937"/>
              <a:gd name="connsiteY7" fmla="*/ 1994645 h 6069741"/>
              <a:gd name="connsiteX8" fmla="*/ 1989749 w 3574937"/>
              <a:gd name="connsiteY8" fmla="*/ 630829 h 6069741"/>
              <a:gd name="connsiteX9" fmla="*/ 1980601 w 3574937"/>
              <a:gd name="connsiteY9" fmla="*/ 635297 h 6069741"/>
              <a:gd name="connsiteX10" fmla="*/ 3574937 w 3574937"/>
              <a:gd name="connsiteY10" fmla="*/ 0 h 6069741"/>
              <a:gd name="connsiteX0" fmla="*/ 3574937 w 3574937"/>
              <a:gd name="connsiteY0" fmla="*/ 0 h 6069741"/>
              <a:gd name="connsiteX1" fmla="*/ 2733980 w 3574937"/>
              <a:gd name="connsiteY1" fmla="*/ 3016854 h 6069741"/>
              <a:gd name="connsiteX2" fmla="*/ 2481060 w 3574937"/>
              <a:gd name="connsiteY2" fmla="*/ 5385540 h 6069741"/>
              <a:gd name="connsiteX3" fmla="*/ 868577 w 3574937"/>
              <a:gd name="connsiteY3" fmla="*/ 6069741 h 6069741"/>
              <a:gd name="connsiteX4" fmla="*/ 717603 w 3574937"/>
              <a:gd name="connsiteY4" fmla="*/ 5568495 h 6069741"/>
              <a:gd name="connsiteX5" fmla="*/ 590491 w 3574937"/>
              <a:gd name="connsiteY5" fmla="*/ 5024490 h 6069741"/>
              <a:gd name="connsiteX6" fmla="*/ 378492 w 3574937"/>
              <a:gd name="connsiteY6" fmla="*/ 3959940 h 6069741"/>
              <a:gd name="connsiteX7" fmla="*/ 268543 w 3574937"/>
              <a:gd name="connsiteY7" fmla="*/ 1994645 h 6069741"/>
              <a:gd name="connsiteX8" fmla="*/ 1989749 w 3574937"/>
              <a:gd name="connsiteY8" fmla="*/ 630829 h 6069741"/>
              <a:gd name="connsiteX9" fmla="*/ 1980601 w 3574937"/>
              <a:gd name="connsiteY9" fmla="*/ 635297 h 6069741"/>
              <a:gd name="connsiteX10" fmla="*/ 3574937 w 3574937"/>
              <a:gd name="connsiteY10" fmla="*/ 0 h 6069741"/>
              <a:gd name="connsiteX0" fmla="*/ 3340475 w 3340475"/>
              <a:gd name="connsiteY0" fmla="*/ 0 h 6069741"/>
              <a:gd name="connsiteX1" fmla="*/ 2499518 w 3340475"/>
              <a:gd name="connsiteY1" fmla="*/ 3016854 h 6069741"/>
              <a:gd name="connsiteX2" fmla="*/ 2246598 w 3340475"/>
              <a:gd name="connsiteY2" fmla="*/ 5385540 h 6069741"/>
              <a:gd name="connsiteX3" fmla="*/ 634115 w 3340475"/>
              <a:gd name="connsiteY3" fmla="*/ 6069741 h 6069741"/>
              <a:gd name="connsiteX4" fmla="*/ 483141 w 3340475"/>
              <a:gd name="connsiteY4" fmla="*/ 5568495 h 6069741"/>
              <a:gd name="connsiteX5" fmla="*/ 356029 w 3340475"/>
              <a:gd name="connsiteY5" fmla="*/ 5024490 h 6069741"/>
              <a:gd name="connsiteX6" fmla="*/ 144030 w 3340475"/>
              <a:gd name="connsiteY6" fmla="*/ 3959940 h 6069741"/>
              <a:gd name="connsiteX7" fmla="*/ 34081 w 3340475"/>
              <a:gd name="connsiteY7" fmla="*/ 1994645 h 6069741"/>
              <a:gd name="connsiteX8" fmla="*/ 1755287 w 3340475"/>
              <a:gd name="connsiteY8" fmla="*/ 630829 h 6069741"/>
              <a:gd name="connsiteX9" fmla="*/ 1746139 w 3340475"/>
              <a:gd name="connsiteY9" fmla="*/ 635297 h 6069741"/>
              <a:gd name="connsiteX10" fmla="*/ 3340475 w 3340475"/>
              <a:gd name="connsiteY10" fmla="*/ 0 h 6069741"/>
              <a:gd name="connsiteX0" fmla="*/ 3340475 w 3340475"/>
              <a:gd name="connsiteY0" fmla="*/ 0 h 6069741"/>
              <a:gd name="connsiteX1" fmla="*/ 2499518 w 3340475"/>
              <a:gd name="connsiteY1" fmla="*/ 3016854 h 6069741"/>
              <a:gd name="connsiteX2" fmla="*/ 2246598 w 3340475"/>
              <a:gd name="connsiteY2" fmla="*/ 5385540 h 6069741"/>
              <a:gd name="connsiteX3" fmla="*/ 634115 w 3340475"/>
              <a:gd name="connsiteY3" fmla="*/ 6069741 h 6069741"/>
              <a:gd name="connsiteX4" fmla="*/ 483141 w 3340475"/>
              <a:gd name="connsiteY4" fmla="*/ 5568495 h 6069741"/>
              <a:gd name="connsiteX5" fmla="*/ 144030 w 3340475"/>
              <a:gd name="connsiteY5" fmla="*/ 3959940 h 6069741"/>
              <a:gd name="connsiteX6" fmla="*/ 34081 w 3340475"/>
              <a:gd name="connsiteY6" fmla="*/ 1994645 h 6069741"/>
              <a:gd name="connsiteX7" fmla="*/ 1755287 w 3340475"/>
              <a:gd name="connsiteY7" fmla="*/ 630829 h 6069741"/>
              <a:gd name="connsiteX8" fmla="*/ 1746139 w 3340475"/>
              <a:gd name="connsiteY8" fmla="*/ 635297 h 6069741"/>
              <a:gd name="connsiteX9" fmla="*/ 3340475 w 3340475"/>
              <a:gd name="connsiteY9" fmla="*/ 0 h 6069741"/>
              <a:gd name="connsiteX0" fmla="*/ 3340475 w 3340475"/>
              <a:gd name="connsiteY0" fmla="*/ 0 h 6069741"/>
              <a:gd name="connsiteX1" fmla="*/ 2499518 w 3340475"/>
              <a:gd name="connsiteY1" fmla="*/ 3016854 h 6069741"/>
              <a:gd name="connsiteX2" fmla="*/ 2246598 w 3340475"/>
              <a:gd name="connsiteY2" fmla="*/ 5385540 h 6069741"/>
              <a:gd name="connsiteX3" fmla="*/ 634115 w 3340475"/>
              <a:gd name="connsiteY3" fmla="*/ 6069741 h 6069741"/>
              <a:gd name="connsiteX4" fmla="*/ 483141 w 3340475"/>
              <a:gd name="connsiteY4" fmla="*/ 5568495 h 6069741"/>
              <a:gd name="connsiteX5" fmla="*/ 479559 w 3340475"/>
              <a:gd name="connsiteY5" fmla="*/ 5570183 h 6069741"/>
              <a:gd name="connsiteX6" fmla="*/ 144030 w 3340475"/>
              <a:gd name="connsiteY6" fmla="*/ 3959940 h 6069741"/>
              <a:gd name="connsiteX7" fmla="*/ 34081 w 3340475"/>
              <a:gd name="connsiteY7" fmla="*/ 1994645 h 6069741"/>
              <a:gd name="connsiteX8" fmla="*/ 1755287 w 3340475"/>
              <a:gd name="connsiteY8" fmla="*/ 630829 h 6069741"/>
              <a:gd name="connsiteX9" fmla="*/ 1746139 w 3340475"/>
              <a:gd name="connsiteY9" fmla="*/ 635297 h 6069741"/>
              <a:gd name="connsiteX10" fmla="*/ 3340475 w 3340475"/>
              <a:gd name="connsiteY10" fmla="*/ 0 h 6069741"/>
              <a:gd name="connsiteX0" fmla="*/ 3340475 w 3340475"/>
              <a:gd name="connsiteY0" fmla="*/ 0 h 6069741"/>
              <a:gd name="connsiteX1" fmla="*/ 2499518 w 3340475"/>
              <a:gd name="connsiteY1" fmla="*/ 3016854 h 6069741"/>
              <a:gd name="connsiteX2" fmla="*/ 2246598 w 3340475"/>
              <a:gd name="connsiteY2" fmla="*/ 5385540 h 6069741"/>
              <a:gd name="connsiteX3" fmla="*/ 634115 w 3340475"/>
              <a:gd name="connsiteY3" fmla="*/ 6069741 h 6069741"/>
              <a:gd name="connsiteX4" fmla="*/ 483141 w 3340475"/>
              <a:gd name="connsiteY4" fmla="*/ 5568495 h 6069741"/>
              <a:gd name="connsiteX5" fmla="*/ 144030 w 3340475"/>
              <a:gd name="connsiteY5" fmla="*/ 3959940 h 6069741"/>
              <a:gd name="connsiteX6" fmla="*/ 34081 w 3340475"/>
              <a:gd name="connsiteY6" fmla="*/ 1994645 h 6069741"/>
              <a:gd name="connsiteX7" fmla="*/ 1755287 w 3340475"/>
              <a:gd name="connsiteY7" fmla="*/ 630829 h 6069741"/>
              <a:gd name="connsiteX8" fmla="*/ 1746139 w 3340475"/>
              <a:gd name="connsiteY8" fmla="*/ 635297 h 6069741"/>
              <a:gd name="connsiteX9" fmla="*/ 3340475 w 3340475"/>
              <a:gd name="connsiteY9" fmla="*/ 0 h 6069741"/>
              <a:gd name="connsiteX0" fmla="*/ 3340475 w 3340475"/>
              <a:gd name="connsiteY0" fmla="*/ 0 h 6069741"/>
              <a:gd name="connsiteX1" fmla="*/ 2499518 w 3340475"/>
              <a:gd name="connsiteY1" fmla="*/ 3016854 h 6069741"/>
              <a:gd name="connsiteX2" fmla="*/ 2246598 w 3340475"/>
              <a:gd name="connsiteY2" fmla="*/ 5385540 h 6069741"/>
              <a:gd name="connsiteX3" fmla="*/ 634115 w 3340475"/>
              <a:gd name="connsiteY3" fmla="*/ 6069741 h 6069741"/>
              <a:gd name="connsiteX4" fmla="*/ 144030 w 3340475"/>
              <a:gd name="connsiteY4" fmla="*/ 3959940 h 6069741"/>
              <a:gd name="connsiteX5" fmla="*/ 34081 w 3340475"/>
              <a:gd name="connsiteY5" fmla="*/ 1994645 h 6069741"/>
              <a:gd name="connsiteX6" fmla="*/ 1755287 w 3340475"/>
              <a:gd name="connsiteY6" fmla="*/ 630829 h 6069741"/>
              <a:gd name="connsiteX7" fmla="*/ 1746139 w 3340475"/>
              <a:gd name="connsiteY7" fmla="*/ 635297 h 6069741"/>
              <a:gd name="connsiteX8" fmla="*/ 3340475 w 3340475"/>
              <a:gd name="connsiteY8" fmla="*/ 0 h 6069741"/>
              <a:gd name="connsiteX0" fmla="*/ 3340475 w 3340475"/>
              <a:gd name="connsiteY0" fmla="*/ 0 h 6069741"/>
              <a:gd name="connsiteX1" fmla="*/ 2499518 w 3340475"/>
              <a:gd name="connsiteY1" fmla="*/ 3016854 h 6069741"/>
              <a:gd name="connsiteX2" fmla="*/ 2246598 w 3340475"/>
              <a:gd name="connsiteY2" fmla="*/ 5385540 h 6069741"/>
              <a:gd name="connsiteX3" fmla="*/ 634115 w 3340475"/>
              <a:gd name="connsiteY3" fmla="*/ 6069741 h 6069741"/>
              <a:gd name="connsiteX4" fmla="*/ 144030 w 3340475"/>
              <a:gd name="connsiteY4" fmla="*/ 3959940 h 6069741"/>
              <a:gd name="connsiteX5" fmla="*/ 34081 w 3340475"/>
              <a:gd name="connsiteY5" fmla="*/ 1994645 h 6069741"/>
              <a:gd name="connsiteX6" fmla="*/ 1755287 w 3340475"/>
              <a:gd name="connsiteY6" fmla="*/ 630829 h 6069741"/>
              <a:gd name="connsiteX7" fmla="*/ 1746139 w 3340475"/>
              <a:gd name="connsiteY7" fmla="*/ 635297 h 6069741"/>
              <a:gd name="connsiteX8" fmla="*/ 3340475 w 3340475"/>
              <a:gd name="connsiteY8" fmla="*/ 0 h 6069741"/>
              <a:gd name="connsiteX0" fmla="*/ 3340475 w 3340475"/>
              <a:gd name="connsiteY0" fmla="*/ 0 h 6069741"/>
              <a:gd name="connsiteX1" fmla="*/ 2499518 w 3340475"/>
              <a:gd name="connsiteY1" fmla="*/ 3016854 h 6069741"/>
              <a:gd name="connsiteX2" fmla="*/ 2246598 w 3340475"/>
              <a:gd name="connsiteY2" fmla="*/ 5385540 h 6069741"/>
              <a:gd name="connsiteX3" fmla="*/ 634115 w 3340475"/>
              <a:gd name="connsiteY3" fmla="*/ 6069741 h 6069741"/>
              <a:gd name="connsiteX4" fmla="*/ 144030 w 3340475"/>
              <a:gd name="connsiteY4" fmla="*/ 3959940 h 6069741"/>
              <a:gd name="connsiteX5" fmla="*/ 34081 w 3340475"/>
              <a:gd name="connsiteY5" fmla="*/ 1994645 h 6069741"/>
              <a:gd name="connsiteX6" fmla="*/ 1755287 w 3340475"/>
              <a:gd name="connsiteY6" fmla="*/ 630829 h 6069741"/>
              <a:gd name="connsiteX7" fmla="*/ 1746139 w 3340475"/>
              <a:gd name="connsiteY7" fmla="*/ 635297 h 6069741"/>
              <a:gd name="connsiteX8" fmla="*/ 3340475 w 3340475"/>
              <a:gd name="connsiteY8" fmla="*/ 0 h 6069741"/>
              <a:gd name="connsiteX0" fmla="*/ 3340475 w 3340475"/>
              <a:gd name="connsiteY0" fmla="*/ 0 h 6069741"/>
              <a:gd name="connsiteX1" fmla="*/ 2499518 w 3340475"/>
              <a:gd name="connsiteY1" fmla="*/ 3016854 h 6069741"/>
              <a:gd name="connsiteX2" fmla="*/ 2246598 w 3340475"/>
              <a:gd name="connsiteY2" fmla="*/ 5385540 h 6069741"/>
              <a:gd name="connsiteX3" fmla="*/ 634115 w 3340475"/>
              <a:gd name="connsiteY3" fmla="*/ 6069741 h 6069741"/>
              <a:gd name="connsiteX4" fmla="*/ 144030 w 3340475"/>
              <a:gd name="connsiteY4" fmla="*/ 3959940 h 6069741"/>
              <a:gd name="connsiteX5" fmla="*/ 34081 w 3340475"/>
              <a:gd name="connsiteY5" fmla="*/ 1994645 h 6069741"/>
              <a:gd name="connsiteX6" fmla="*/ 1755287 w 3340475"/>
              <a:gd name="connsiteY6" fmla="*/ 630829 h 6069741"/>
              <a:gd name="connsiteX7" fmla="*/ 1746139 w 3340475"/>
              <a:gd name="connsiteY7" fmla="*/ 635297 h 6069741"/>
              <a:gd name="connsiteX8" fmla="*/ 3340475 w 3340475"/>
              <a:gd name="connsiteY8" fmla="*/ 0 h 6069741"/>
              <a:gd name="connsiteX0" fmla="*/ 3340475 w 3340475"/>
              <a:gd name="connsiteY0" fmla="*/ 0 h 6069741"/>
              <a:gd name="connsiteX1" fmla="*/ 2499518 w 3340475"/>
              <a:gd name="connsiteY1" fmla="*/ 3016854 h 6069741"/>
              <a:gd name="connsiteX2" fmla="*/ 2246598 w 3340475"/>
              <a:gd name="connsiteY2" fmla="*/ 5385540 h 6069741"/>
              <a:gd name="connsiteX3" fmla="*/ 634115 w 3340475"/>
              <a:gd name="connsiteY3" fmla="*/ 6069741 h 6069741"/>
              <a:gd name="connsiteX4" fmla="*/ 144030 w 3340475"/>
              <a:gd name="connsiteY4" fmla="*/ 3959940 h 6069741"/>
              <a:gd name="connsiteX5" fmla="*/ 34081 w 3340475"/>
              <a:gd name="connsiteY5" fmla="*/ 1994645 h 6069741"/>
              <a:gd name="connsiteX6" fmla="*/ 1755287 w 3340475"/>
              <a:gd name="connsiteY6" fmla="*/ 630829 h 6069741"/>
              <a:gd name="connsiteX7" fmla="*/ 1746139 w 3340475"/>
              <a:gd name="connsiteY7" fmla="*/ 635297 h 6069741"/>
              <a:gd name="connsiteX8" fmla="*/ 3340475 w 3340475"/>
              <a:gd name="connsiteY8" fmla="*/ 0 h 6069741"/>
              <a:gd name="connsiteX0" fmla="*/ 3306394 w 3306394"/>
              <a:gd name="connsiteY0" fmla="*/ 0 h 6069741"/>
              <a:gd name="connsiteX1" fmla="*/ 2465437 w 3306394"/>
              <a:gd name="connsiteY1" fmla="*/ 3016854 h 6069741"/>
              <a:gd name="connsiteX2" fmla="*/ 2212517 w 3306394"/>
              <a:gd name="connsiteY2" fmla="*/ 5385540 h 6069741"/>
              <a:gd name="connsiteX3" fmla="*/ 600034 w 3306394"/>
              <a:gd name="connsiteY3" fmla="*/ 6069741 h 6069741"/>
              <a:gd name="connsiteX4" fmla="*/ 109949 w 3306394"/>
              <a:gd name="connsiteY4" fmla="*/ 3959940 h 6069741"/>
              <a:gd name="connsiteX5" fmla="*/ 0 w 3306394"/>
              <a:gd name="connsiteY5" fmla="*/ 1994645 h 6069741"/>
              <a:gd name="connsiteX6" fmla="*/ 1721206 w 3306394"/>
              <a:gd name="connsiteY6" fmla="*/ 630829 h 6069741"/>
              <a:gd name="connsiteX7" fmla="*/ 1712058 w 3306394"/>
              <a:gd name="connsiteY7" fmla="*/ 635297 h 6069741"/>
              <a:gd name="connsiteX8" fmla="*/ 3306394 w 3306394"/>
              <a:gd name="connsiteY8" fmla="*/ 0 h 6069741"/>
              <a:gd name="connsiteX0" fmla="*/ 3306394 w 3306394"/>
              <a:gd name="connsiteY0" fmla="*/ 0 h 6069741"/>
              <a:gd name="connsiteX1" fmla="*/ 2465437 w 3306394"/>
              <a:gd name="connsiteY1" fmla="*/ 3016854 h 6069741"/>
              <a:gd name="connsiteX2" fmla="*/ 2212517 w 3306394"/>
              <a:gd name="connsiteY2" fmla="*/ 5385540 h 6069741"/>
              <a:gd name="connsiteX3" fmla="*/ 600034 w 3306394"/>
              <a:gd name="connsiteY3" fmla="*/ 6069741 h 6069741"/>
              <a:gd name="connsiteX4" fmla="*/ 109949 w 3306394"/>
              <a:gd name="connsiteY4" fmla="*/ 3959940 h 6069741"/>
              <a:gd name="connsiteX5" fmla="*/ 0 w 3306394"/>
              <a:gd name="connsiteY5" fmla="*/ 1994645 h 6069741"/>
              <a:gd name="connsiteX6" fmla="*/ 1721206 w 3306394"/>
              <a:gd name="connsiteY6" fmla="*/ 630829 h 6069741"/>
              <a:gd name="connsiteX7" fmla="*/ 1712058 w 3306394"/>
              <a:gd name="connsiteY7" fmla="*/ 635297 h 6069741"/>
              <a:gd name="connsiteX8" fmla="*/ 3306394 w 3306394"/>
              <a:gd name="connsiteY8" fmla="*/ 0 h 6069741"/>
              <a:gd name="connsiteX0" fmla="*/ 3306394 w 3306394"/>
              <a:gd name="connsiteY0" fmla="*/ 0 h 6069741"/>
              <a:gd name="connsiteX1" fmla="*/ 2465437 w 3306394"/>
              <a:gd name="connsiteY1" fmla="*/ 3016854 h 6069741"/>
              <a:gd name="connsiteX2" fmla="*/ 2212517 w 3306394"/>
              <a:gd name="connsiteY2" fmla="*/ 5385540 h 6069741"/>
              <a:gd name="connsiteX3" fmla="*/ 600034 w 3306394"/>
              <a:gd name="connsiteY3" fmla="*/ 6069741 h 6069741"/>
              <a:gd name="connsiteX4" fmla="*/ 109949 w 3306394"/>
              <a:gd name="connsiteY4" fmla="*/ 3959940 h 6069741"/>
              <a:gd name="connsiteX5" fmla="*/ 0 w 3306394"/>
              <a:gd name="connsiteY5" fmla="*/ 1994645 h 6069741"/>
              <a:gd name="connsiteX6" fmla="*/ 1721206 w 3306394"/>
              <a:gd name="connsiteY6" fmla="*/ 630829 h 6069741"/>
              <a:gd name="connsiteX7" fmla="*/ 1712058 w 3306394"/>
              <a:gd name="connsiteY7" fmla="*/ 635297 h 6069741"/>
              <a:gd name="connsiteX8" fmla="*/ 3306394 w 3306394"/>
              <a:gd name="connsiteY8" fmla="*/ 0 h 6069741"/>
              <a:gd name="connsiteX0" fmla="*/ 3306394 w 3306394"/>
              <a:gd name="connsiteY0" fmla="*/ 0 h 6069741"/>
              <a:gd name="connsiteX1" fmla="*/ 2465437 w 3306394"/>
              <a:gd name="connsiteY1" fmla="*/ 3016854 h 6069741"/>
              <a:gd name="connsiteX2" fmla="*/ 2212517 w 3306394"/>
              <a:gd name="connsiteY2" fmla="*/ 5385540 h 6069741"/>
              <a:gd name="connsiteX3" fmla="*/ 600034 w 3306394"/>
              <a:gd name="connsiteY3" fmla="*/ 6069741 h 6069741"/>
              <a:gd name="connsiteX4" fmla="*/ 109949 w 3306394"/>
              <a:gd name="connsiteY4" fmla="*/ 3959940 h 6069741"/>
              <a:gd name="connsiteX5" fmla="*/ 0 w 3306394"/>
              <a:gd name="connsiteY5" fmla="*/ 1994645 h 6069741"/>
              <a:gd name="connsiteX6" fmla="*/ 1721206 w 3306394"/>
              <a:gd name="connsiteY6" fmla="*/ 630829 h 6069741"/>
              <a:gd name="connsiteX7" fmla="*/ 3306394 w 3306394"/>
              <a:gd name="connsiteY7" fmla="*/ 0 h 6069741"/>
              <a:gd name="connsiteX0" fmla="*/ 3306394 w 3306394"/>
              <a:gd name="connsiteY0" fmla="*/ 0 h 6069741"/>
              <a:gd name="connsiteX1" fmla="*/ 2465437 w 3306394"/>
              <a:gd name="connsiteY1" fmla="*/ 3016854 h 6069741"/>
              <a:gd name="connsiteX2" fmla="*/ 2212517 w 3306394"/>
              <a:gd name="connsiteY2" fmla="*/ 5385540 h 6069741"/>
              <a:gd name="connsiteX3" fmla="*/ 600034 w 3306394"/>
              <a:gd name="connsiteY3" fmla="*/ 6069741 h 6069741"/>
              <a:gd name="connsiteX4" fmla="*/ 109949 w 3306394"/>
              <a:gd name="connsiteY4" fmla="*/ 3959940 h 6069741"/>
              <a:gd name="connsiteX5" fmla="*/ 0 w 3306394"/>
              <a:gd name="connsiteY5" fmla="*/ 1994645 h 6069741"/>
              <a:gd name="connsiteX6" fmla="*/ 1721206 w 3306394"/>
              <a:gd name="connsiteY6" fmla="*/ 630829 h 6069741"/>
              <a:gd name="connsiteX7" fmla="*/ 1723293 w 3306394"/>
              <a:gd name="connsiteY7" fmla="*/ 623045 h 6069741"/>
              <a:gd name="connsiteX8" fmla="*/ 3306394 w 3306394"/>
              <a:gd name="connsiteY8" fmla="*/ 0 h 6069741"/>
              <a:gd name="connsiteX0" fmla="*/ 3306394 w 3306394"/>
              <a:gd name="connsiteY0" fmla="*/ 398968 h 6468709"/>
              <a:gd name="connsiteX1" fmla="*/ 2465437 w 3306394"/>
              <a:gd name="connsiteY1" fmla="*/ 3415822 h 6468709"/>
              <a:gd name="connsiteX2" fmla="*/ 2212517 w 3306394"/>
              <a:gd name="connsiteY2" fmla="*/ 5784508 h 6468709"/>
              <a:gd name="connsiteX3" fmla="*/ 600034 w 3306394"/>
              <a:gd name="connsiteY3" fmla="*/ 6468709 h 6468709"/>
              <a:gd name="connsiteX4" fmla="*/ 109949 w 3306394"/>
              <a:gd name="connsiteY4" fmla="*/ 4358908 h 6468709"/>
              <a:gd name="connsiteX5" fmla="*/ 0 w 3306394"/>
              <a:gd name="connsiteY5" fmla="*/ 2393613 h 6468709"/>
              <a:gd name="connsiteX6" fmla="*/ 1721206 w 3306394"/>
              <a:gd name="connsiteY6" fmla="*/ 1029797 h 6468709"/>
              <a:gd name="connsiteX7" fmla="*/ 1723293 w 3306394"/>
              <a:gd name="connsiteY7" fmla="*/ 1022013 h 6468709"/>
              <a:gd name="connsiteX8" fmla="*/ 3306394 w 3306394"/>
              <a:gd name="connsiteY8" fmla="*/ 398968 h 6468709"/>
              <a:gd name="connsiteX0" fmla="*/ 3306394 w 3306394"/>
              <a:gd name="connsiteY0" fmla="*/ 398968 h 6468709"/>
              <a:gd name="connsiteX1" fmla="*/ 2465437 w 3306394"/>
              <a:gd name="connsiteY1" fmla="*/ 3415822 h 6468709"/>
              <a:gd name="connsiteX2" fmla="*/ 2212517 w 3306394"/>
              <a:gd name="connsiteY2" fmla="*/ 5784508 h 6468709"/>
              <a:gd name="connsiteX3" fmla="*/ 600034 w 3306394"/>
              <a:gd name="connsiteY3" fmla="*/ 6468709 h 6468709"/>
              <a:gd name="connsiteX4" fmla="*/ 109949 w 3306394"/>
              <a:gd name="connsiteY4" fmla="*/ 4358908 h 6468709"/>
              <a:gd name="connsiteX5" fmla="*/ 0 w 3306394"/>
              <a:gd name="connsiteY5" fmla="*/ 2393613 h 6468709"/>
              <a:gd name="connsiteX6" fmla="*/ 1721206 w 3306394"/>
              <a:gd name="connsiteY6" fmla="*/ 1029797 h 6468709"/>
              <a:gd name="connsiteX7" fmla="*/ 1723293 w 3306394"/>
              <a:gd name="connsiteY7" fmla="*/ 1022013 h 6468709"/>
              <a:gd name="connsiteX8" fmla="*/ 3306394 w 3306394"/>
              <a:gd name="connsiteY8" fmla="*/ 398968 h 6468709"/>
              <a:gd name="connsiteX0" fmla="*/ 3306394 w 3306394"/>
              <a:gd name="connsiteY0" fmla="*/ 398968 h 6468709"/>
              <a:gd name="connsiteX1" fmla="*/ 2465437 w 3306394"/>
              <a:gd name="connsiteY1" fmla="*/ 3415822 h 6468709"/>
              <a:gd name="connsiteX2" fmla="*/ 2212517 w 3306394"/>
              <a:gd name="connsiteY2" fmla="*/ 5784508 h 6468709"/>
              <a:gd name="connsiteX3" fmla="*/ 600034 w 3306394"/>
              <a:gd name="connsiteY3" fmla="*/ 6468709 h 6468709"/>
              <a:gd name="connsiteX4" fmla="*/ 109949 w 3306394"/>
              <a:gd name="connsiteY4" fmla="*/ 4358908 h 6468709"/>
              <a:gd name="connsiteX5" fmla="*/ 0 w 3306394"/>
              <a:gd name="connsiteY5" fmla="*/ 2393613 h 6468709"/>
              <a:gd name="connsiteX6" fmla="*/ 1721206 w 3306394"/>
              <a:gd name="connsiteY6" fmla="*/ 1029797 h 6468709"/>
              <a:gd name="connsiteX7" fmla="*/ 1723293 w 3306394"/>
              <a:gd name="connsiteY7" fmla="*/ 1022013 h 6468709"/>
              <a:gd name="connsiteX8" fmla="*/ 3306394 w 3306394"/>
              <a:gd name="connsiteY8" fmla="*/ 398968 h 6468709"/>
              <a:gd name="connsiteX0" fmla="*/ 3306394 w 3306394"/>
              <a:gd name="connsiteY0" fmla="*/ 398968 h 6468709"/>
              <a:gd name="connsiteX1" fmla="*/ 2465437 w 3306394"/>
              <a:gd name="connsiteY1" fmla="*/ 3415822 h 6468709"/>
              <a:gd name="connsiteX2" fmla="*/ 2212517 w 3306394"/>
              <a:gd name="connsiteY2" fmla="*/ 5784508 h 6468709"/>
              <a:gd name="connsiteX3" fmla="*/ 600034 w 3306394"/>
              <a:gd name="connsiteY3" fmla="*/ 6468709 h 6468709"/>
              <a:gd name="connsiteX4" fmla="*/ 109949 w 3306394"/>
              <a:gd name="connsiteY4" fmla="*/ 4358908 h 6468709"/>
              <a:gd name="connsiteX5" fmla="*/ 0 w 3306394"/>
              <a:gd name="connsiteY5" fmla="*/ 2393613 h 6468709"/>
              <a:gd name="connsiteX6" fmla="*/ 1721206 w 3306394"/>
              <a:gd name="connsiteY6" fmla="*/ 1029797 h 6468709"/>
              <a:gd name="connsiteX7" fmla="*/ 1723293 w 3306394"/>
              <a:gd name="connsiteY7" fmla="*/ 1022013 h 6468709"/>
              <a:gd name="connsiteX8" fmla="*/ 3306394 w 3306394"/>
              <a:gd name="connsiteY8" fmla="*/ 398968 h 6468709"/>
              <a:gd name="connsiteX0" fmla="*/ 3306394 w 3306394"/>
              <a:gd name="connsiteY0" fmla="*/ 398968 h 6468709"/>
              <a:gd name="connsiteX1" fmla="*/ 2465437 w 3306394"/>
              <a:gd name="connsiteY1" fmla="*/ 3415822 h 6468709"/>
              <a:gd name="connsiteX2" fmla="*/ 2212517 w 3306394"/>
              <a:gd name="connsiteY2" fmla="*/ 5784508 h 6468709"/>
              <a:gd name="connsiteX3" fmla="*/ 600034 w 3306394"/>
              <a:gd name="connsiteY3" fmla="*/ 6468709 h 6468709"/>
              <a:gd name="connsiteX4" fmla="*/ 109949 w 3306394"/>
              <a:gd name="connsiteY4" fmla="*/ 4358908 h 6468709"/>
              <a:gd name="connsiteX5" fmla="*/ 0 w 3306394"/>
              <a:gd name="connsiteY5" fmla="*/ 2393613 h 6468709"/>
              <a:gd name="connsiteX6" fmla="*/ 1721206 w 3306394"/>
              <a:gd name="connsiteY6" fmla="*/ 1029797 h 6468709"/>
              <a:gd name="connsiteX7" fmla="*/ 1723293 w 3306394"/>
              <a:gd name="connsiteY7" fmla="*/ 1022013 h 6468709"/>
              <a:gd name="connsiteX8" fmla="*/ 3306394 w 3306394"/>
              <a:gd name="connsiteY8" fmla="*/ 398968 h 6468709"/>
              <a:gd name="connsiteX0" fmla="*/ 3306394 w 3430432"/>
              <a:gd name="connsiteY0" fmla="*/ 397671 h 6467412"/>
              <a:gd name="connsiteX1" fmla="*/ 2465437 w 3430432"/>
              <a:gd name="connsiteY1" fmla="*/ 3414525 h 6467412"/>
              <a:gd name="connsiteX2" fmla="*/ 2212517 w 3430432"/>
              <a:gd name="connsiteY2" fmla="*/ 5783211 h 6467412"/>
              <a:gd name="connsiteX3" fmla="*/ 600034 w 3430432"/>
              <a:gd name="connsiteY3" fmla="*/ 6467412 h 6467412"/>
              <a:gd name="connsiteX4" fmla="*/ 109949 w 3430432"/>
              <a:gd name="connsiteY4" fmla="*/ 4357611 h 6467412"/>
              <a:gd name="connsiteX5" fmla="*/ 0 w 3430432"/>
              <a:gd name="connsiteY5" fmla="*/ 2392316 h 6467412"/>
              <a:gd name="connsiteX6" fmla="*/ 1721206 w 3430432"/>
              <a:gd name="connsiteY6" fmla="*/ 1028500 h 6467412"/>
              <a:gd name="connsiteX7" fmla="*/ 3306394 w 3430432"/>
              <a:gd name="connsiteY7" fmla="*/ 397671 h 6467412"/>
              <a:gd name="connsiteX0" fmla="*/ 3306394 w 3430432"/>
              <a:gd name="connsiteY0" fmla="*/ 398968 h 6468709"/>
              <a:gd name="connsiteX1" fmla="*/ 2465437 w 3430432"/>
              <a:gd name="connsiteY1" fmla="*/ 3415822 h 6468709"/>
              <a:gd name="connsiteX2" fmla="*/ 2212517 w 3430432"/>
              <a:gd name="connsiteY2" fmla="*/ 5784508 h 6468709"/>
              <a:gd name="connsiteX3" fmla="*/ 600034 w 3430432"/>
              <a:gd name="connsiteY3" fmla="*/ 6468709 h 6468709"/>
              <a:gd name="connsiteX4" fmla="*/ 109949 w 3430432"/>
              <a:gd name="connsiteY4" fmla="*/ 4358908 h 6468709"/>
              <a:gd name="connsiteX5" fmla="*/ 0 w 3430432"/>
              <a:gd name="connsiteY5" fmla="*/ 2393613 h 6468709"/>
              <a:gd name="connsiteX6" fmla="*/ 1721206 w 3430432"/>
              <a:gd name="connsiteY6" fmla="*/ 1029797 h 6468709"/>
              <a:gd name="connsiteX7" fmla="*/ 1559169 w 3430432"/>
              <a:gd name="connsiteY7" fmla="*/ 1174412 h 6468709"/>
              <a:gd name="connsiteX8" fmla="*/ 3306394 w 3430432"/>
              <a:gd name="connsiteY8" fmla="*/ 398968 h 6468709"/>
              <a:gd name="connsiteX0" fmla="*/ 3306394 w 3430432"/>
              <a:gd name="connsiteY0" fmla="*/ 397671 h 6467412"/>
              <a:gd name="connsiteX1" fmla="*/ 2465437 w 3430432"/>
              <a:gd name="connsiteY1" fmla="*/ 3414525 h 6467412"/>
              <a:gd name="connsiteX2" fmla="*/ 2212517 w 3430432"/>
              <a:gd name="connsiteY2" fmla="*/ 5783211 h 6467412"/>
              <a:gd name="connsiteX3" fmla="*/ 600034 w 3430432"/>
              <a:gd name="connsiteY3" fmla="*/ 6467412 h 6467412"/>
              <a:gd name="connsiteX4" fmla="*/ 109949 w 3430432"/>
              <a:gd name="connsiteY4" fmla="*/ 4357611 h 6467412"/>
              <a:gd name="connsiteX5" fmla="*/ 0 w 3430432"/>
              <a:gd name="connsiteY5" fmla="*/ 2392316 h 6467412"/>
              <a:gd name="connsiteX6" fmla="*/ 1721206 w 3430432"/>
              <a:gd name="connsiteY6" fmla="*/ 1028500 h 6467412"/>
              <a:gd name="connsiteX7" fmla="*/ 3306394 w 3430432"/>
              <a:gd name="connsiteY7" fmla="*/ 397671 h 6467412"/>
              <a:gd name="connsiteX0" fmla="*/ 3306394 w 3485140"/>
              <a:gd name="connsiteY0" fmla="*/ 356640 h 6426381"/>
              <a:gd name="connsiteX1" fmla="*/ 2465437 w 3485140"/>
              <a:gd name="connsiteY1" fmla="*/ 3373494 h 6426381"/>
              <a:gd name="connsiteX2" fmla="*/ 2212517 w 3485140"/>
              <a:gd name="connsiteY2" fmla="*/ 5742180 h 6426381"/>
              <a:gd name="connsiteX3" fmla="*/ 600034 w 3485140"/>
              <a:gd name="connsiteY3" fmla="*/ 6426381 h 6426381"/>
              <a:gd name="connsiteX4" fmla="*/ 109949 w 3485140"/>
              <a:gd name="connsiteY4" fmla="*/ 4316580 h 6426381"/>
              <a:gd name="connsiteX5" fmla="*/ 0 w 3485140"/>
              <a:gd name="connsiteY5" fmla="*/ 2351285 h 6426381"/>
              <a:gd name="connsiteX6" fmla="*/ 1392959 w 3485140"/>
              <a:gd name="connsiteY6" fmla="*/ 1233654 h 6426381"/>
              <a:gd name="connsiteX7" fmla="*/ 3306394 w 3485140"/>
              <a:gd name="connsiteY7" fmla="*/ 356640 h 6426381"/>
              <a:gd name="connsiteX0" fmla="*/ 3306394 w 3485140"/>
              <a:gd name="connsiteY0" fmla="*/ 356640 h 6426381"/>
              <a:gd name="connsiteX1" fmla="*/ 2465437 w 3485140"/>
              <a:gd name="connsiteY1" fmla="*/ 3373494 h 6426381"/>
              <a:gd name="connsiteX2" fmla="*/ 2212517 w 3485140"/>
              <a:gd name="connsiteY2" fmla="*/ 5742180 h 6426381"/>
              <a:gd name="connsiteX3" fmla="*/ 600034 w 3485140"/>
              <a:gd name="connsiteY3" fmla="*/ 6426381 h 6426381"/>
              <a:gd name="connsiteX4" fmla="*/ 109949 w 3485140"/>
              <a:gd name="connsiteY4" fmla="*/ 4316580 h 6426381"/>
              <a:gd name="connsiteX5" fmla="*/ 0 w 3485140"/>
              <a:gd name="connsiteY5" fmla="*/ 2351285 h 6426381"/>
              <a:gd name="connsiteX6" fmla="*/ 1392959 w 3485140"/>
              <a:gd name="connsiteY6" fmla="*/ 1233654 h 6426381"/>
              <a:gd name="connsiteX7" fmla="*/ 3306394 w 3485140"/>
              <a:gd name="connsiteY7" fmla="*/ 356640 h 6426381"/>
              <a:gd name="connsiteX0" fmla="*/ 3306394 w 3485140"/>
              <a:gd name="connsiteY0" fmla="*/ 0 h 6069741"/>
              <a:gd name="connsiteX1" fmla="*/ 2465437 w 3485140"/>
              <a:gd name="connsiteY1" fmla="*/ 3016854 h 6069741"/>
              <a:gd name="connsiteX2" fmla="*/ 2212517 w 3485140"/>
              <a:gd name="connsiteY2" fmla="*/ 5385540 h 6069741"/>
              <a:gd name="connsiteX3" fmla="*/ 600034 w 3485140"/>
              <a:gd name="connsiteY3" fmla="*/ 6069741 h 6069741"/>
              <a:gd name="connsiteX4" fmla="*/ 109949 w 3485140"/>
              <a:gd name="connsiteY4" fmla="*/ 3959940 h 6069741"/>
              <a:gd name="connsiteX5" fmla="*/ 0 w 3485140"/>
              <a:gd name="connsiteY5" fmla="*/ 1994645 h 6069741"/>
              <a:gd name="connsiteX6" fmla="*/ 1392959 w 3485140"/>
              <a:gd name="connsiteY6" fmla="*/ 877014 h 6069741"/>
              <a:gd name="connsiteX7" fmla="*/ 3306394 w 3485140"/>
              <a:gd name="connsiteY7" fmla="*/ 0 h 6069741"/>
              <a:gd name="connsiteX0" fmla="*/ 3306394 w 3306394"/>
              <a:gd name="connsiteY0" fmla="*/ 0 h 6069741"/>
              <a:gd name="connsiteX1" fmla="*/ 2465437 w 3306394"/>
              <a:gd name="connsiteY1" fmla="*/ 3016854 h 6069741"/>
              <a:gd name="connsiteX2" fmla="*/ 2212517 w 3306394"/>
              <a:gd name="connsiteY2" fmla="*/ 5385540 h 6069741"/>
              <a:gd name="connsiteX3" fmla="*/ 600034 w 3306394"/>
              <a:gd name="connsiteY3" fmla="*/ 6069741 h 6069741"/>
              <a:gd name="connsiteX4" fmla="*/ 109949 w 3306394"/>
              <a:gd name="connsiteY4" fmla="*/ 3959940 h 6069741"/>
              <a:gd name="connsiteX5" fmla="*/ 0 w 3306394"/>
              <a:gd name="connsiteY5" fmla="*/ 1994645 h 6069741"/>
              <a:gd name="connsiteX6" fmla="*/ 1392959 w 3306394"/>
              <a:gd name="connsiteY6" fmla="*/ 877014 h 6069741"/>
              <a:gd name="connsiteX7" fmla="*/ 3306394 w 3306394"/>
              <a:gd name="connsiteY7" fmla="*/ 0 h 6069741"/>
              <a:gd name="connsiteX0" fmla="*/ 3306394 w 3306394"/>
              <a:gd name="connsiteY0" fmla="*/ 0 h 6069741"/>
              <a:gd name="connsiteX1" fmla="*/ 2465437 w 3306394"/>
              <a:gd name="connsiteY1" fmla="*/ 3016854 h 6069741"/>
              <a:gd name="connsiteX2" fmla="*/ 2212517 w 3306394"/>
              <a:gd name="connsiteY2" fmla="*/ 5385540 h 6069741"/>
              <a:gd name="connsiteX3" fmla="*/ 600034 w 3306394"/>
              <a:gd name="connsiteY3" fmla="*/ 6069741 h 6069741"/>
              <a:gd name="connsiteX4" fmla="*/ 109949 w 3306394"/>
              <a:gd name="connsiteY4" fmla="*/ 3959940 h 6069741"/>
              <a:gd name="connsiteX5" fmla="*/ 0 w 3306394"/>
              <a:gd name="connsiteY5" fmla="*/ 1994645 h 6069741"/>
              <a:gd name="connsiteX6" fmla="*/ 1392959 w 3306394"/>
              <a:gd name="connsiteY6" fmla="*/ 877014 h 6069741"/>
              <a:gd name="connsiteX7" fmla="*/ 3306394 w 3306394"/>
              <a:gd name="connsiteY7" fmla="*/ 0 h 6069741"/>
              <a:gd name="connsiteX0" fmla="*/ 3306394 w 3306394"/>
              <a:gd name="connsiteY0" fmla="*/ 0 h 6069741"/>
              <a:gd name="connsiteX1" fmla="*/ 2465437 w 3306394"/>
              <a:gd name="connsiteY1" fmla="*/ 3016854 h 6069741"/>
              <a:gd name="connsiteX2" fmla="*/ 2212517 w 3306394"/>
              <a:gd name="connsiteY2" fmla="*/ 5385540 h 6069741"/>
              <a:gd name="connsiteX3" fmla="*/ 600034 w 3306394"/>
              <a:gd name="connsiteY3" fmla="*/ 6069741 h 6069741"/>
              <a:gd name="connsiteX4" fmla="*/ 109949 w 3306394"/>
              <a:gd name="connsiteY4" fmla="*/ 3959940 h 6069741"/>
              <a:gd name="connsiteX5" fmla="*/ 0 w 3306394"/>
              <a:gd name="connsiteY5" fmla="*/ 1994645 h 6069741"/>
              <a:gd name="connsiteX6" fmla="*/ 1392959 w 3306394"/>
              <a:gd name="connsiteY6" fmla="*/ 877014 h 6069741"/>
              <a:gd name="connsiteX7" fmla="*/ 3306394 w 3306394"/>
              <a:gd name="connsiteY7" fmla="*/ 0 h 6069741"/>
              <a:gd name="connsiteX0" fmla="*/ 3363921 w 3363921"/>
              <a:gd name="connsiteY0" fmla="*/ 0 h 6069741"/>
              <a:gd name="connsiteX1" fmla="*/ 2522964 w 3363921"/>
              <a:gd name="connsiteY1" fmla="*/ 3016854 h 6069741"/>
              <a:gd name="connsiteX2" fmla="*/ 2270044 w 3363921"/>
              <a:gd name="connsiteY2" fmla="*/ 5385540 h 6069741"/>
              <a:gd name="connsiteX3" fmla="*/ 657561 w 3363921"/>
              <a:gd name="connsiteY3" fmla="*/ 6069741 h 6069741"/>
              <a:gd name="connsiteX4" fmla="*/ 167476 w 3363921"/>
              <a:gd name="connsiteY4" fmla="*/ 3959940 h 6069741"/>
              <a:gd name="connsiteX5" fmla="*/ 57527 w 3363921"/>
              <a:gd name="connsiteY5" fmla="*/ 1994645 h 6069741"/>
              <a:gd name="connsiteX6" fmla="*/ 1450486 w 3363921"/>
              <a:gd name="connsiteY6" fmla="*/ 877014 h 6069741"/>
              <a:gd name="connsiteX7" fmla="*/ 3363921 w 3363921"/>
              <a:gd name="connsiteY7" fmla="*/ 0 h 6069741"/>
              <a:gd name="connsiteX0" fmla="*/ 3363921 w 3363921"/>
              <a:gd name="connsiteY0" fmla="*/ 0 h 6069741"/>
              <a:gd name="connsiteX1" fmla="*/ 2522964 w 3363921"/>
              <a:gd name="connsiteY1" fmla="*/ 3016854 h 6069741"/>
              <a:gd name="connsiteX2" fmla="*/ 2270044 w 3363921"/>
              <a:gd name="connsiteY2" fmla="*/ 5385540 h 6069741"/>
              <a:gd name="connsiteX3" fmla="*/ 657561 w 3363921"/>
              <a:gd name="connsiteY3" fmla="*/ 6069741 h 6069741"/>
              <a:gd name="connsiteX4" fmla="*/ 167476 w 3363921"/>
              <a:gd name="connsiteY4" fmla="*/ 3959940 h 6069741"/>
              <a:gd name="connsiteX5" fmla="*/ 57527 w 3363921"/>
              <a:gd name="connsiteY5" fmla="*/ 1994645 h 6069741"/>
              <a:gd name="connsiteX6" fmla="*/ 1450486 w 3363921"/>
              <a:gd name="connsiteY6" fmla="*/ 877014 h 6069741"/>
              <a:gd name="connsiteX7" fmla="*/ 3363921 w 3363921"/>
              <a:gd name="connsiteY7" fmla="*/ 0 h 6069741"/>
              <a:gd name="connsiteX0" fmla="*/ 3363921 w 3363921"/>
              <a:gd name="connsiteY0" fmla="*/ 0 h 6069741"/>
              <a:gd name="connsiteX1" fmla="*/ 2522964 w 3363921"/>
              <a:gd name="connsiteY1" fmla="*/ 3016854 h 6069741"/>
              <a:gd name="connsiteX2" fmla="*/ 2270044 w 3363921"/>
              <a:gd name="connsiteY2" fmla="*/ 5385540 h 6069741"/>
              <a:gd name="connsiteX3" fmla="*/ 657561 w 3363921"/>
              <a:gd name="connsiteY3" fmla="*/ 6069741 h 6069741"/>
              <a:gd name="connsiteX4" fmla="*/ 167476 w 3363921"/>
              <a:gd name="connsiteY4" fmla="*/ 3959940 h 6069741"/>
              <a:gd name="connsiteX5" fmla="*/ 57527 w 3363921"/>
              <a:gd name="connsiteY5" fmla="*/ 1994645 h 6069741"/>
              <a:gd name="connsiteX6" fmla="*/ 1450486 w 3363921"/>
              <a:gd name="connsiteY6" fmla="*/ 877014 h 6069741"/>
              <a:gd name="connsiteX7" fmla="*/ 3363921 w 3363921"/>
              <a:gd name="connsiteY7" fmla="*/ 0 h 6069741"/>
              <a:gd name="connsiteX0" fmla="*/ 3363921 w 3363921"/>
              <a:gd name="connsiteY0" fmla="*/ 0 h 6069741"/>
              <a:gd name="connsiteX1" fmla="*/ 2522964 w 3363921"/>
              <a:gd name="connsiteY1" fmla="*/ 3016854 h 6069741"/>
              <a:gd name="connsiteX2" fmla="*/ 2270044 w 3363921"/>
              <a:gd name="connsiteY2" fmla="*/ 5385540 h 6069741"/>
              <a:gd name="connsiteX3" fmla="*/ 657561 w 3363921"/>
              <a:gd name="connsiteY3" fmla="*/ 6069741 h 6069741"/>
              <a:gd name="connsiteX4" fmla="*/ 167476 w 3363921"/>
              <a:gd name="connsiteY4" fmla="*/ 3959940 h 6069741"/>
              <a:gd name="connsiteX5" fmla="*/ 57527 w 3363921"/>
              <a:gd name="connsiteY5" fmla="*/ 1994645 h 6069741"/>
              <a:gd name="connsiteX6" fmla="*/ 1450486 w 3363921"/>
              <a:gd name="connsiteY6" fmla="*/ 877014 h 6069741"/>
              <a:gd name="connsiteX7" fmla="*/ 3363921 w 3363921"/>
              <a:gd name="connsiteY7" fmla="*/ 0 h 6069741"/>
              <a:gd name="connsiteX0" fmla="*/ 3363921 w 3363921"/>
              <a:gd name="connsiteY0" fmla="*/ 0 h 6069741"/>
              <a:gd name="connsiteX1" fmla="*/ 2522964 w 3363921"/>
              <a:gd name="connsiteY1" fmla="*/ 3016854 h 6069741"/>
              <a:gd name="connsiteX2" fmla="*/ 2270044 w 3363921"/>
              <a:gd name="connsiteY2" fmla="*/ 5385540 h 6069741"/>
              <a:gd name="connsiteX3" fmla="*/ 657561 w 3363921"/>
              <a:gd name="connsiteY3" fmla="*/ 6069741 h 6069741"/>
              <a:gd name="connsiteX4" fmla="*/ 167476 w 3363921"/>
              <a:gd name="connsiteY4" fmla="*/ 3959940 h 6069741"/>
              <a:gd name="connsiteX5" fmla="*/ 57527 w 3363921"/>
              <a:gd name="connsiteY5" fmla="*/ 1994645 h 6069741"/>
              <a:gd name="connsiteX6" fmla="*/ 1450486 w 3363921"/>
              <a:gd name="connsiteY6" fmla="*/ 877014 h 6069741"/>
              <a:gd name="connsiteX7" fmla="*/ 3363921 w 3363921"/>
              <a:gd name="connsiteY7" fmla="*/ 0 h 6069741"/>
              <a:gd name="connsiteX0" fmla="*/ 3363921 w 3363921"/>
              <a:gd name="connsiteY0" fmla="*/ 0 h 6069741"/>
              <a:gd name="connsiteX1" fmla="*/ 2522964 w 3363921"/>
              <a:gd name="connsiteY1" fmla="*/ 3016854 h 6069741"/>
              <a:gd name="connsiteX2" fmla="*/ 2270044 w 3363921"/>
              <a:gd name="connsiteY2" fmla="*/ 5385540 h 6069741"/>
              <a:gd name="connsiteX3" fmla="*/ 657561 w 3363921"/>
              <a:gd name="connsiteY3" fmla="*/ 6069741 h 6069741"/>
              <a:gd name="connsiteX4" fmla="*/ 167476 w 3363921"/>
              <a:gd name="connsiteY4" fmla="*/ 3959940 h 6069741"/>
              <a:gd name="connsiteX5" fmla="*/ 57527 w 3363921"/>
              <a:gd name="connsiteY5" fmla="*/ 1994645 h 6069741"/>
              <a:gd name="connsiteX6" fmla="*/ 1450486 w 3363921"/>
              <a:gd name="connsiteY6" fmla="*/ 877014 h 6069741"/>
              <a:gd name="connsiteX7" fmla="*/ 3363921 w 3363921"/>
              <a:gd name="connsiteY7" fmla="*/ 0 h 6069741"/>
              <a:gd name="connsiteX0" fmla="*/ 3363921 w 3363921"/>
              <a:gd name="connsiteY0" fmla="*/ 0 h 6069741"/>
              <a:gd name="connsiteX1" fmla="*/ 2522964 w 3363921"/>
              <a:gd name="connsiteY1" fmla="*/ 3016854 h 6069741"/>
              <a:gd name="connsiteX2" fmla="*/ 2270044 w 3363921"/>
              <a:gd name="connsiteY2" fmla="*/ 5385540 h 6069741"/>
              <a:gd name="connsiteX3" fmla="*/ 657561 w 3363921"/>
              <a:gd name="connsiteY3" fmla="*/ 6069741 h 6069741"/>
              <a:gd name="connsiteX4" fmla="*/ 167476 w 3363921"/>
              <a:gd name="connsiteY4" fmla="*/ 3959940 h 6069741"/>
              <a:gd name="connsiteX5" fmla="*/ 57527 w 3363921"/>
              <a:gd name="connsiteY5" fmla="*/ 1994645 h 6069741"/>
              <a:gd name="connsiteX6" fmla="*/ 1450486 w 3363921"/>
              <a:gd name="connsiteY6" fmla="*/ 877014 h 6069741"/>
              <a:gd name="connsiteX7" fmla="*/ 3363921 w 3363921"/>
              <a:gd name="connsiteY7" fmla="*/ 0 h 6069741"/>
              <a:gd name="connsiteX0" fmla="*/ 3363921 w 3363921"/>
              <a:gd name="connsiteY0" fmla="*/ 0 h 6069741"/>
              <a:gd name="connsiteX1" fmla="*/ 2522964 w 3363921"/>
              <a:gd name="connsiteY1" fmla="*/ 3016854 h 6069741"/>
              <a:gd name="connsiteX2" fmla="*/ 2270044 w 3363921"/>
              <a:gd name="connsiteY2" fmla="*/ 5385540 h 6069741"/>
              <a:gd name="connsiteX3" fmla="*/ 657561 w 3363921"/>
              <a:gd name="connsiteY3" fmla="*/ 6069741 h 6069741"/>
              <a:gd name="connsiteX4" fmla="*/ 167476 w 3363921"/>
              <a:gd name="connsiteY4" fmla="*/ 3959940 h 6069741"/>
              <a:gd name="connsiteX5" fmla="*/ 57527 w 3363921"/>
              <a:gd name="connsiteY5" fmla="*/ 1994645 h 6069741"/>
              <a:gd name="connsiteX6" fmla="*/ 1450486 w 3363921"/>
              <a:gd name="connsiteY6" fmla="*/ 877014 h 6069741"/>
              <a:gd name="connsiteX7" fmla="*/ 3363921 w 3363921"/>
              <a:gd name="connsiteY7" fmla="*/ 0 h 6069741"/>
              <a:gd name="connsiteX0" fmla="*/ 3363921 w 3363921"/>
              <a:gd name="connsiteY0" fmla="*/ 0 h 6069741"/>
              <a:gd name="connsiteX1" fmla="*/ 2522964 w 3363921"/>
              <a:gd name="connsiteY1" fmla="*/ 3016854 h 6069741"/>
              <a:gd name="connsiteX2" fmla="*/ 2270044 w 3363921"/>
              <a:gd name="connsiteY2" fmla="*/ 5385540 h 6069741"/>
              <a:gd name="connsiteX3" fmla="*/ 657561 w 3363921"/>
              <a:gd name="connsiteY3" fmla="*/ 6069741 h 6069741"/>
              <a:gd name="connsiteX4" fmla="*/ 167476 w 3363921"/>
              <a:gd name="connsiteY4" fmla="*/ 3959940 h 6069741"/>
              <a:gd name="connsiteX5" fmla="*/ 57527 w 3363921"/>
              <a:gd name="connsiteY5" fmla="*/ 1994645 h 6069741"/>
              <a:gd name="connsiteX6" fmla="*/ 1450486 w 3363921"/>
              <a:gd name="connsiteY6" fmla="*/ 877014 h 6069741"/>
              <a:gd name="connsiteX7" fmla="*/ 3363921 w 3363921"/>
              <a:gd name="connsiteY7" fmla="*/ 0 h 6069741"/>
              <a:gd name="connsiteX0" fmla="*/ 3875821 w 3875821"/>
              <a:gd name="connsiteY0" fmla="*/ 0 h 6069741"/>
              <a:gd name="connsiteX1" fmla="*/ 3034864 w 3875821"/>
              <a:gd name="connsiteY1" fmla="*/ 3016854 h 6069741"/>
              <a:gd name="connsiteX2" fmla="*/ 2781944 w 3875821"/>
              <a:gd name="connsiteY2" fmla="*/ 5385540 h 6069741"/>
              <a:gd name="connsiteX3" fmla="*/ 1169461 w 3875821"/>
              <a:gd name="connsiteY3" fmla="*/ 6069741 h 6069741"/>
              <a:gd name="connsiteX4" fmla="*/ 679376 w 3875821"/>
              <a:gd name="connsiteY4" fmla="*/ 3959940 h 6069741"/>
              <a:gd name="connsiteX5" fmla="*/ 4277 w 3875821"/>
              <a:gd name="connsiteY5" fmla="*/ 2909045 h 6069741"/>
              <a:gd name="connsiteX6" fmla="*/ 1962386 w 3875821"/>
              <a:gd name="connsiteY6" fmla="*/ 877014 h 6069741"/>
              <a:gd name="connsiteX7" fmla="*/ 3875821 w 3875821"/>
              <a:gd name="connsiteY7" fmla="*/ 0 h 6069741"/>
              <a:gd name="connsiteX0" fmla="*/ 3875821 w 3875821"/>
              <a:gd name="connsiteY0" fmla="*/ 0 h 6069741"/>
              <a:gd name="connsiteX1" fmla="*/ 3034864 w 3875821"/>
              <a:gd name="connsiteY1" fmla="*/ 3016854 h 6069741"/>
              <a:gd name="connsiteX2" fmla="*/ 2781944 w 3875821"/>
              <a:gd name="connsiteY2" fmla="*/ 5385540 h 6069741"/>
              <a:gd name="connsiteX3" fmla="*/ 1169461 w 3875821"/>
              <a:gd name="connsiteY3" fmla="*/ 6069741 h 6069741"/>
              <a:gd name="connsiteX4" fmla="*/ 679376 w 3875821"/>
              <a:gd name="connsiteY4" fmla="*/ 3959940 h 6069741"/>
              <a:gd name="connsiteX5" fmla="*/ 4277 w 3875821"/>
              <a:gd name="connsiteY5" fmla="*/ 2909045 h 6069741"/>
              <a:gd name="connsiteX6" fmla="*/ 1689336 w 3875821"/>
              <a:gd name="connsiteY6" fmla="*/ 1924764 h 6069741"/>
              <a:gd name="connsiteX7" fmla="*/ 3875821 w 3875821"/>
              <a:gd name="connsiteY7" fmla="*/ 0 h 6069741"/>
              <a:gd name="connsiteX0" fmla="*/ 2389921 w 3044875"/>
              <a:gd name="connsiteY0" fmla="*/ 562504 h 4149395"/>
              <a:gd name="connsiteX1" fmla="*/ 3034864 w 3044875"/>
              <a:gd name="connsiteY1" fmla="*/ 1096508 h 4149395"/>
              <a:gd name="connsiteX2" fmla="*/ 2781944 w 3044875"/>
              <a:gd name="connsiteY2" fmla="*/ 3465194 h 4149395"/>
              <a:gd name="connsiteX3" fmla="*/ 1169461 w 3044875"/>
              <a:gd name="connsiteY3" fmla="*/ 4149395 h 4149395"/>
              <a:gd name="connsiteX4" fmla="*/ 679376 w 3044875"/>
              <a:gd name="connsiteY4" fmla="*/ 2039594 h 4149395"/>
              <a:gd name="connsiteX5" fmla="*/ 4277 w 3044875"/>
              <a:gd name="connsiteY5" fmla="*/ 988699 h 4149395"/>
              <a:gd name="connsiteX6" fmla="*/ 1689336 w 3044875"/>
              <a:gd name="connsiteY6" fmla="*/ 4418 h 4149395"/>
              <a:gd name="connsiteX7" fmla="*/ 2389921 w 3044875"/>
              <a:gd name="connsiteY7" fmla="*/ 562504 h 4149395"/>
              <a:gd name="connsiteX0" fmla="*/ 2389921 w 3163547"/>
              <a:gd name="connsiteY0" fmla="*/ 562504 h 4149395"/>
              <a:gd name="connsiteX1" fmla="*/ 3034864 w 3163547"/>
              <a:gd name="connsiteY1" fmla="*/ 1096508 h 4149395"/>
              <a:gd name="connsiteX2" fmla="*/ 3143894 w 3163547"/>
              <a:gd name="connsiteY2" fmla="*/ 2220594 h 4149395"/>
              <a:gd name="connsiteX3" fmla="*/ 1169461 w 3163547"/>
              <a:gd name="connsiteY3" fmla="*/ 4149395 h 4149395"/>
              <a:gd name="connsiteX4" fmla="*/ 679376 w 3163547"/>
              <a:gd name="connsiteY4" fmla="*/ 2039594 h 4149395"/>
              <a:gd name="connsiteX5" fmla="*/ 4277 w 3163547"/>
              <a:gd name="connsiteY5" fmla="*/ 988699 h 4149395"/>
              <a:gd name="connsiteX6" fmla="*/ 1689336 w 3163547"/>
              <a:gd name="connsiteY6" fmla="*/ 4418 h 4149395"/>
              <a:gd name="connsiteX7" fmla="*/ 2389921 w 3163547"/>
              <a:gd name="connsiteY7" fmla="*/ 562504 h 4149395"/>
              <a:gd name="connsiteX0" fmla="*/ 2390070 w 3163696"/>
              <a:gd name="connsiteY0" fmla="*/ 562504 h 2847645"/>
              <a:gd name="connsiteX1" fmla="*/ 3035013 w 3163696"/>
              <a:gd name="connsiteY1" fmla="*/ 1096508 h 2847645"/>
              <a:gd name="connsiteX2" fmla="*/ 3144043 w 3163696"/>
              <a:gd name="connsiteY2" fmla="*/ 2220594 h 2847645"/>
              <a:gd name="connsiteX3" fmla="*/ 1290260 w 3163696"/>
              <a:gd name="connsiteY3" fmla="*/ 2847645 h 2847645"/>
              <a:gd name="connsiteX4" fmla="*/ 679525 w 3163696"/>
              <a:gd name="connsiteY4" fmla="*/ 2039594 h 2847645"/>
              <a:gd name="connsiteX5" fmla="*/ 4426 w 3163696"/>
              <a:gd name="connsiteY5" fmla="*/ 988699 h 2847645"/>
              <a:gd name="connsiteX6" fmla="*/ 1689485 w 3163696"/>
              <a:gd name="connsiteY6" fmla="*/ 4418 h 2847645"/>
              <a:gd name="connsiteX7" fmla="*/ 2390070 w 3163696"/>
              <a:gd name="connsiteY7" fmla="*/ 562504 h 2847645"/>
              <a:gd name="connsiteX0" fmla="*/ 2390070 w 3174466"/>
              <a:gd name="connsiteY0" fmla="*/ 562504 h 2847645"/>
              <a:gd name="connsiteX1" fmla="*/ 3144043 w 3174466"/>
              <a:gd name="connsiteY1" fmla="*/ 2220594 h 2847645"/>
              <a:gd name="connsiteX2" fmla="*/ 1290260 w 3174466"/>
              <a:gd name="connsiteY2" fmla="*/ 2847645 h 2847645"/>
              <a:gd name="connsiteX3" fmla="*/ 679525 w 3174466"/>
              <a:gd name="connsiteY3" fmla="*/ 2039594 h 2847645"/>
              <a:gd name="connsiteX4" fmla="*/ 4426 w 3174466"/>
              <a:gd name="connsiteY4" fmla="*/ 988699 h 2847645"/>
              <a:gd name="connsiteX5" fmla="*/ 1689485 w 3174466"/>
              <a:gd name="connsiteY5" fmla="*/ 4418 h 2847645"/>
              <a:gd name="connsiteX6" fmla="*/ 2390070 w 3174466"/>
              <a:gd name="connsiteY6" fmla="*/ 562504 h 2847645"/>
              <a:gd name="connsiteX0" fmla="*/ 1689485 w 3147211"/>
              <a:gd name="connsiteY0" fmla="*/ 36755 h 2879982"/>
              <a:gd name="connsiteX1" fmla="*/ 3144043 w 3147211"/>
              <a:gd name="connsiteY1" fmla="*/ 2252931 h 2879982"/>
              <a:gd name="connsiteX2" fmla="*/ 1290260 w 3147211"/>
              <a:gd name="connsiteY2" fmla="*/ 2879982 h 2879982"/>
              <a:gd name="connsiteX3" fmla="*/ 679525 w 3147211"/>
              <a:gd name="connsiteY3" fmla="*/ 2071931 h 2879982"/>
              <a:gd name="connsiteX4" fmla="*/ 4426 w 3147211"/>
              <a:gd name="connsiteY4" fmla="*/ 1021036 h 2879982"/>
              <a:gd name="connsiteX5" fmla="*/ 1689485 w 3147211"/>
              <a:gd name="connsiteY5" fmla="*/ 36755 h 2879982"/>
              <a:gd name="connsiteX0" fmla="*/ 1688831 w 3146557"/>
              <a:gd name="connsiteY0" fmla="*/ 36136 h 2879363"/>
              <a:gd name="connsiteX1" fmla="*/ 3143389 w 3146557"/>
              <a:gd name="connsiteY1" fmla="*/ 2252312 h 2879363"/>
              <a:gd name="connsiteX2" fmla="*/ 1289606 w 3146557"/>
              <a:gd name="connsiteY2" fmla="*/ 2879363 h 2879363"/>
              <a:gd name="connsiteX3" fmla="*/ 3772 w 3146557"/>
              <a:gd name="connsiteY3" fmla="*/ 1020417 h 2879363"/>
              <a:gd name="connsiteX4" fmla="*/ 1688831 w 3146557"/>
              <a:gd name="connsiteY4" fmla="*/ 36136 h 2879363"/>
              <a:gd name="connsiteX0" fmla="*/ 1688771 w 3146497"/>
              <a:gd name="connsiteY0" fmla="*/ 36136 h 2879363"/>
              <a:gd name="connsiteX1" fmla="*/ 3143329 w 3146497"/>
              <a:gd name="connsiteY1" fmla="*/ 2252312 h 2879363"/>
              <a:gd name="connsiteX2" fmla="*/ 1303834 w 3146497"/>
              <a:gd name="connsiteY2" fmla="*/ 2879363 h 2879363"/>
              <a:gd name="connsiteX3" fmla="*/ 3712 w 3146497"/>
              <a:gd name="connsiteY3" fmla="*/ 1020417 h 2879363"/>
              <a:gd name="connsiteX4" fmla="*/ 1688771 w 3146497"/>
              <a:gd name="connsiteY4" fmla="*/ 36136 h 2879363"/>
              <a:gd name="connsiteX0" fmla="*/ 1687519 w 3145245"/>
              <a:gd name="connsiteY0" fmla="*/ 36136 h 2879363"/>
              <a:gd name="connsiteX1" fmla="*/ 3142077 w 3145245"/>
              <a:gd name="connsiteY1" fmla="*/ 2252312 h 2879363"/>
              <a:gd name="connsiteX2" fmla="*/ 1302582 w 3145245"/>
              <a:gd name="connsiteY2" fmla="*/ 2879363 h 2879363"/>
              <a:gd name="connsiteX3" fmla="*/ 2460 w 3145245"/>
              <a:gd name="connsiteY3" fmla="*/ 1020417 h 2879363"/>
              <a:gd name="connsiteX4" fmla="*/ 1687519 w 3145245"/>
              <a:gd name="connsiteY4" fmla="*/ 36136 h 2879363"/>
              <a:gd name="connsiteX0" fmla="*/ 1687519 w 3145245"/>
              <a:gd name="connsiteY0" fmla="*/ 36136 h 2879363"/>
              <a:gd name="connsiteX1" fmla="*/ 3142077 w 3145245"/>
              <a:gd name="connsiteY1" fmla="*/ 2252312 h 2879363"/>
              <a:gd name="connsiteX2" fmla="*/ 1302582 w 3145245"/>
              <a:gd name="connsiteY2" fmla="*/ 2879363 h 2879363"/>
              <a:gd name="connsiteX3" fmla="*/ 2460 w 3145245"/>
              <a:gd name="connsiteY3" fmla="*/ 1020417 h 2879363"/>
              <a:gd name="connsiteX4" fmla="*/ 1687519 w 3145245"/>
              <a:gd name="connsiteY4" fmla="*/ 36136 h 2879363"/>
              <a:gd name="connsiteX0" fmla="*/ 1687519 w 3145245"/>
              <a:gd name="connsiteY0" fmla="*/ 36136 h 2879363"/>
              <a:gd name="connsiteX1" fmla="*/ 3142077 w 3145245"/>
              <a:gd name="connsiteY1" fmla="*/ 2252312 h 2879363"/>
              <a:gd name="connsiteX2" fmla="*/ 1302582 w 3145245"/>
              <a:gd name="connsiteY2" fmla="*/ 2879363 h 2879363"/>
              <a:gd name="connsiteX3" fmla="*/ 2460 w 3145245"/>
              <a:gd name="connsiteY3" fmla="*/ 1020417 h 2879363"/>
              <a:gd name="connsiteX4" fmla="*/ 1687519 w 3145245"/>
              <a:gd name="connsiteY4" fmla="*/ 36136 h 2879363"/>
              <a:gd name="connsiteX0" fmla="*/ 1687519 w 3142077"/>
              <a:gd name="connsiteY0" fmla="*/ 36136 h 2879363"/>
              <a:gd name="connsiteX1" fmla="*/ 3142077 w 3142077"/>
              <a:gd name="connsiteY1" fmla="*/ 2252312 h 2879363"/>
              <a:gd name="connsiteX2" fmla="*/ 1302582 w 3142077"/>
              <a:gd name="connsiteY2" fmla="*/ 2879363 h 2879363"/>
              <a:gd name="connsiteX3" fmla="*/ 2460 w 3142077"/>
              <a:gd name="connsiteY3" fmla="*/ 1020417 h 2879363"/>
              <a:gd name="connsiteX4" fmla="*/ 1687519 w 3142077"/>
              <a:gd name="connsiteY4" fmla="*/ 36136 h 2879363"/>
              <a:gd name="connsiteX0" fmla="*/ 1687519 w 3142077"/>
              <a:gd name="connsiteY0" fmla="*/ 36136 h 2879363"/>
              <a:gd name="connsiteX1" fmla="*/ 3142077 w 3142077"/>
              <a:gd name="connsiteY1" fmla="*/ 2252312 h 2879363"/>
              <a:gd name="connsiteX2" fmla="*/ 1302582 w 3142077"/>
              <a:gd name="connsiteY2" fmla="*/ 2879363 h 2879363"/>
              <a:gd name="connsiteX3" fmla="*/ 2460 w 3142077"/>
              <a:gd name="connsiteY3" fmla="*/ 1020417 h 2879363"/>
              <a:gd name="connsiteX4" fmla="*/ 1687519 w 3142077"/>
              <a:gd name="connsiteY4" fmla="*/ 36136 h 2879363"/>
              <a:gd name="connsiteX0" fmla="*/ 1687519 w 3142077"/>
              <a:gd name="connsiteY0" fmla="*/ 11963 h 2855190"/>
              <a:gd name="connsiteX1" fmla="*/ 3142077 w 3142077"/>
              <a:gd name="connsiteY1" fmla="*/ 2228139 h 2855190"/>
              <a:gd name="connsiteX2" fmla="*/ 1302582 w 3142077"/>
              <a:gd name="connsiteY2" fmla="*/ 2855190 h 2855190"/>
              <a:gd name="connsiteX3" fmla="*/ 2460 w 3142077"/>
              <a:gd name="connsiteY3" fmla="*/ 996244 h 2855190"/>
              <a:gd name="connsiteX4" fmla="*/ 1687519 w 3142077"/>
              <a:gd name="connsiteY4" fmla="*/ 11963 h 2855190"/>
              <a:gd name="connsiteX0" fmla="*/ 1687519 w 3142077"/>
              <a:gd name="connsiteY0" fmla="*/ 11963 h 2855190"/>
              <a:gd name="connsiteX1" fmla="*/ 3142077 w 3142077"/>
              <a:gd name="connsiteY1" fmla="*/ 2228139 h 2855190"/>
              <a:gd name="connsiteX2" fmla="*/ 1302582 w 3142077"/>
              <a:gd name="connsiteY2" fmla="*/ 2855190 h 2855190"/>
              <a:gd name="connsiteX3" fmla="*/ 2460 w 3142077"/>
              <a:gd name="connsiteY3" fmla="*/ 996244 h 2855190"/>
              <a:gd name="connsiteX4" fmla="*/ 1687519 w 3142077"/>
              <a:gd name="connsiteY4" fmla="*/ 11963 h 2855190"/>
              <a:gd name="connsiteX0" fmla="*/ 1685059 w 3139617"/>
              <a:gd name="connsiteY0" fmla="*/ 11963 h 2855190"/>
              <a:gd name="connsiteX1" fmla="*/ 3139617 w 3139617"/>
              <a:gd name="connsiteY1" fmla="*/ 2228139 h 2855190"/>
              <a:gd name="connsiteX2" fmla="*/ 1300122 w 3139617"/>
              <a:gd name="connsiteY2" fmla="*/ 2855190 h 2855190"/>
              <a:gd name="connsiteX3" fmla="*/ 0 w 3139617"/>
              <a:gd name="connsiteY3" fmla="*/ 996244 h 2855190"/>
              <a:gd name="connsiteX4" fmla="*/ 1685059 w 3139617"/>
              <a:gd name="connsiteY4" fmla="*/ 11963 h 2855190"/>
              <a:gd name="connsiteX0" fmla="*/ 1685059 w 3139617"/>
              <a:gd name="connsiteY0" fmla="*/ 11963 h 2855190"/>
              <a:gd name="connsiteX1" fmla="*/ 3139617 w 3139617"/>
              <a:gd name="connsiteY1" fmla="*/ 2228139 h 2855190"/>
              <a:gd name="connsiteX2" fmla="*/ 1300122 w 3139617"/>
              <a:gd name="connsiteY2" fmla="*/ 2855190 h 2855190"/>
              <a:gd name="connsiteX3" fmla="*/ 0 w 3139617"/>
              <a:gd name="connsiteY3" fmla="*/ 996244 h 2855190"/>
              <a:gd name="connsiteX4" fmla="*/ 1685059 w 3139617"/>
              <a:gd name="connsiteY4" fmla="*/ 11963 h 2855190"/>
              <a:gd name="connsiteX0" fmla="*/ 1685059 w 3139617"/>
              <a:gd name="connsiteY0" fmla="*/ 11963 h 2855190"/>
              <a:gd name="connsiteX1" fmla="*/ 3139617 w 3139617"/>
              <a:gd name="connsiteY1" fmla="*/ 2228139 h 2855190"/>
              <a:gd name="connsiteX2" fmla="*/ 1300122 w 3139617"/>
              <a:gd name="connsiteY2" fmla="*/ 2855190 h 2855190"/>
              <a:gd name="connsiteX3" fmla="*/ 0 w 3139617"/>
              <a:gd name="connsiteY3" fmla="*/ 996244 h 2855190"/>
              <a:gd name="connsiteX4" fmla="*/ 1685059 w 3139617"/>
              <a:gd name="connsiteY4" fmla="*/ 11963 h 2855190"/>
              <a:gd name="connsiteX0" fmla="*/ 1685059 w 3139617"/>
              <a:gd name="connsiteY0" fmla="*/ 0 h 2843227"/>
              <a:gd name="connsiteX1" fmla="*/ 3139617 w 3139617"/>
              <a:gd name="connsiteY1" fmla="*/ 2216176 h 2843227"/>
              <a:gd name="connsiteX2" fmla="*/ 1300122 w 3139617"/>
              <a:gd name="connsiteY2" fmla="*/ 2843227 h 2843227"/>
              <a:gd name="connsiteX3" fmla="*/ 0 w 3139617"/>
              <a:gd name="connsiteY3" fmla="*/ 984281 h 2843227"/>
              <a:gd name="connsiteX4" fmla="*/ 1685059 w 3139617"/>
              <a:gd name="connsiteY4" fmla="*/ 0 h 2843227"/>
              <a:gd name="connsiteX0" fmla="*/ 1685059 w 3178595"/>
              <a:gd name="connsiteY0" fmla="*/ 0 h 2843227"/>
              <a:gd name="connsiteX1" fmla="*/ 2487371 w 3178595"/>
              <a:gd name="connsiteY1" fmla="*/ 1036667 h 2843227"/>
              <a:gd name="connsiteX2" fmla="*/ 3139617 w 3178595"/>
              <a:gd name="connsiteY2" fmla="*/ 2216176 h 2843227"/>
              <a:gd name="connsiteX3" fmla="*/ 1300122 w 3178595"/>
              <a:gd name="connsiteY3" fmla="*/ 2843227 h 2843227"/>
              <a:gd name="connsiteX4" fmla="*/ 0 w 3178595"/>
              <a:gd name="connsiteY4" fmla="*/ 984281 h 2843227"/>
              <a:gd name="connsiteX5" fmla="*/ 1685059 w 3178595"/>
              <a:gd name="connsiteY5" fmla="*/ 0 h 2843227"/>
              <a:gd name="connsiteX0" fmla="*/ 1685059 w 3178595"/>
              <a:gd name="connsiteY0" fmla="*/ 0 h 2843227"/>
              <a:gd name="connsiteX1" fmla="*/ 2487371 w 3178595"/>
              <a:gd name="connsiteY1" fmla="*/ 1036667 h 2843227"/>
              <a:gd name="connsiteX2" fmla="*/ 3139617 w 3178595"/>
              <a:gd name="connsiteY2" fmla="*/ 2216176 h 2843227"/>
              <a:gd name="connsiteX3" fmla="*/ 1300122 w 3178595"/>
              <a:gd name="connsiteY3" fmla="*/ 2843227 h 2843227"/>
              <a:gd name="connsiteX4" fmla="*/ 0 w 3178595"/>
              <a:gd name="connsiteY4" fmla="*/ 984281 h 2843227"/>
              <a:gd name="connsiteX5" fmla="*/ 1685059 w 3178595"/>
              <a:gd name="connsiteY5" fmla="*/ 0 h 2843227"/>
              <a:gd name="connsiteX0" fmla="*/ 1685059 w 3180893"/>
              <a:gd name="connsiteY0" fmla="*/ 0 h 2843227"/>
              <a:gd name="connsiteX1" fmla="*/ 2530233 w 3180893"/>
              <a:gd name="connsiteY1" fmla="*/ 989042 h 2843227"/>
              <a:gd name="connsiteX2" fmla="*/ 3139617 w 3180893"/>
              <a:gd name="connsiteY2" fmla="*/ 2216176 h 2843227"/>
              <a:gd name="connsiteX3" fmla="*/ 1300122 w 3180893"/>
              <a:gd name="connsiteY3" fmla="*/ 2843227 h 2843227"/>
              <a:gd name="connsiteX4" fmla="*/ 0 w 3180893"/>
              <a:gd name="connsiteY4" fmla="*/ 984281 h 2843227"/>
              <a:gd name="connsiteX5" fmla="*/ 1685059 w 3180893"/>
              <a:gd name="connsiteY5" fmla="*/ 0 h 2843227"/>
              <a:gd name="connsiteX0" fmla="*/ 1685059 w 3180893"/>
              <a:gd name="connsiteY0" fmla="*/ 0 h 2843227"/>
              <a:gd name="connsiteX1" fmla="*/ 2530233 w 3180893"/>
              <a:gd name="connsiteY1" fmla="*/ 989042 h 2843227"/>
              <a:gd name="connsiteX2" fmla="*/ 3139617 w 3180893"/>
              <a:gd name="connsiteY2" fmla="*/ 2216176 h 2843227"/>
              <a:gd name="connsiteX3" fmla="*/ 1300122 w 3180893"/>
              <a:gd name="connsiteY3" fmla="*/ 2843227 h 2843227"/>
              <a:gd name="connsiteX4" fmla="*/ 0 w 3180893"/>
              <a:gd name="connsiteY4" fmla="*/ 984281 h 2843227"/>
              <a:gd name="connsiteX5" fmla="*/ 1685059 w 3180893"/>
              <a:gd name="connsiteY5" fmla="*/ 0 h 2843227"/>
              <a:gd name="connsiteX0" fmla="*/ 1685059 w 3170986"/>
              <a:gd name="connsiteY0" fmla="*/ 0 h 2843227"/>
              <a:gd name="connsiteX1" fmla="*/ 2301633 w 3170986"/>
              <a:gd name="connsiteY1" fmla="*/ 693767 h 2843227"/>
              <a:gd name="connsiteX2" fmla="*/ 3139617 w 3170986"/>
              <a:gd name="connsiteY2" fmla="*/ 2216176 h 2843227"/>
              <a:gd name="connsiteX3" fmla="*/ 1300122 w 3170986"/>
              <a:gd name="connsiteY3" fmla="*/ 2843227 h 2843227"/>
              <a:gd name="connsiteX4" fmla="*/ 0 w 3170986"/>
              <a:gd name="connsiteY4" fmla="*/ 984281 h 2843227"/>
              <a:gd name="connsiteX5" fmla="*/ 1685059 w 3170986"/>
              <a:gd name="connsiteY5" fmla="*/ 0 h 2843227"/>
              <a:gd name="connsiteX0" fmla="*/ 1685059 w 3171760"/>
              <a:gd name="connsiteY0" fmla="*/ 0 h 2843227"/>
              <a:gd name="connsiteX1" fmla="*/ 2301633 w 3171760"/>
              <a:gd name="connsiteY1" fmla="*/ 693767 h 2843227"/>
              <a:gd name="connsiteX2" fmla="*/ 3139617 w 3171760"/>
              <a:gd name="connsiteY2" fmla="*/ 2216176 h 2843227"/>
              <a:gd name="connsiteX3" fmla="*/ 1300122 w 3171760"/>
              <a:gd name="connsiteY3" fmla="*/ 2843227 h 2843227"/>
              <a:gd name="connsiteX4" fmla="*/ 0 w 3171760"/>
              <a:gd name="connsiteY4" fmla="*/ 984281 h 2843227"/>
              <a:gd name="connsiteX5" fmla="*/ 1685059 w 3171760"/>
              <a:gd name="connsiteY5" fmla="*/ 0 h 2843227"/>
              <a:gd name="connsiteX0" fmla="*/ 1685059 w 3171760"/>
              <a:gd name="connsiteY0" fmla="*/ 0 h 2843227"/>
              <a:gd name="connsiteX1" fmla="*/ 2301633 w 3171760"/>
              <a:gd name="connsiteY1" fmla="*/ 665192 h 2843227"/>
              <a:gd name="connsiteX2" fmla="*/ 3139617 w 3171760"/>
              <a:gd name="connsiteY2" fmla="*/ 2216176 h 2843227"/>
              <a:gd name="connsiteX3" fmla="*/ 1300122 w 3171760"/>
              <a:gd name="connsiteY3" fmla="*/ 2843227 h 2843227"/>
              <a:gd name="connsiteX4" fmla="*/ 0 w 3171760"/>
              <a:gd name="connsiteY4" fmla="*/ 984281 h 2843227"/>
              <a:gd name="connsiteX5" fmla="*/ 1685059 w 3171760"/>
              <a:gd name="connsiteY5" fmla="*/ 0 h 2843227"/>
              <a:gd name="connsiteX0" fmla="*/ 1685059 w 3172738"/>
              <a:gd name="connsiteY0" fmla="*/ 0 h 2843227"/>
              <a:gd name="connsiteX1" fmla="*/ 2301633 w 3172738"/>
              <a:gd name="connsiteY1" fmla="*/ 665192 h 2843227"/>
              <a:gd name="connsiteX2" fmla="*/ 3139617 w 3172738"/>
              <a:gd name="connsiteY2" fmla="*/ 2216176 h 2843227"/>
              <a:gd name="connsiteX3" fmla="*/ 1300122 w 3172738"/>
              <a:gd name="connsiteY3" fmla="*/ 2843227 h 2843227"/>
              <a:gd name="connsiteX4" fmla="*/ 0 w 3172738"/>
              <a:gd name="connsiteY4" fmla="*/ 984281 h 2843227"/>
              <a:gd name="connsiteX5" fmla="*/ 1685059 w 3172738"/>
              <a:gd name="connsiteY5" fmla="*/ 0 h 2843227"/>
              <a:gd name="connsiteX0" fmla="*/ 1685059 w 3168993"/>
              <a:gd name="connsiteY0" fmla="*/ 0 h 2843227"/>
              <a:gd name="connsiteX1" fmla="*/ 2301633 w 3168993"/>
              <a:gd name="connsiteY1" fmla="*/ 665192 h 2843227"/>
              <a:gd name="connsiteX2" fmla="*/ 3139617 w 3168993"/>
              <a:gd name="connsiteY2" fmla="*/ 2216176 h 2843227"/>
              <a:gd name="connsiteX3" fmla="*/ 1300122 w 3168993"/>
              <a:gd name="connsiteY3" fmla="*/ 2843227 h 2843227"/>
              <a:gd name="connsiteX4" fmla="*/ 0 w 3168993"/>
              <a:gd name="connsiteY4" fmla="*/ 984281 h 2843227"/>
              <a:gd name="connsiteX5" fmla="*/ 1685059 w 3168993"/>
              <a:gd name="connsiteY5" fmla="*/ 0 h 2843227"/>
              <a:gd name="connsiteX0" fmla="*/ 1685059 w 3168339"/>
              <a:gd name="connsiteY0" fmla="*/ 0 h 2843227"/>
              <a:gd name="connsiteX1" fmla="*/ 2301633 w 3168339"/>
              <a:gd name="connsiteY1" fmla="*/ 665192 h 2843227"/>
              <a:gd name="connsiteX2" fmla="*/ 3139617 w 3168339"/>
              <a:gd name="connsiteY2" fmla="*/ 2216176 h 2843227"/>
              <a:gd name="connsiteX3" fmla="*/ 1300122 w 3168339"/>
              <a:gd name="connsiteY3" fmla="*/ 2843227 h 2843227"/>
              <a:gd name="connsiteX4" fmla="*/ 0 w 3168339"/>
              <a:gd name="connsiteY4" fmla="*/ 984281 h 2843227"/>
              <a:gd name="connsiteX5" fmla="*/ 1685059 w 3168339"/>
              <a:gd name="connsiteY5" fmla="*/ 0 h 2843227"/>
              <a:gd name="connsiteX0" fmla="*/ 1685059 w 3219520"/>
              <a:gd name="connsiteY0" fmla="*/ 0 h 2843227"/>
              <a:gd name="connsiteX1" fmla="*/ 2301633 w 3219520"/>
              <a:gd name="connsiteY1" fmla="*/ 665192 h 2843227"/>
              <a:gd name="connsiteX2" fmla="*/ 2830272 w 3219520"/>
              <a:gd name="connsiteY2" fmla="*/ 1384329 h 2843227"/>
              <a:gd name="connsiteX3" fmla="*/ 3139617 w 3219520"/>
              <a:gd name="connsiteY3" fmla="*/ 2216176 h 2843227"/>
              <a:gd name="connsiteX4" fmla="*/ 1300122 w 3219520"/>
              <a:gd name="connsiteY4" fmla="*/ 2843227 h 2843227"/>
              <a:gd name="connsiteX5" fmla="*/ 0 w 3219520"/>
              <a:gd name="connsiteY5" fmla="*/ 984281 h 2843227"/>
              <a:gd name="connsiteX6" fmla="*/ 1685059 w 3219520"/>
              <a:gd name="connsiteY6" fmla="*/ 0 h 2843227"/>
              <a:gd name="connsiteX0" fmla="*/ 1685059 w 3212601"/>
              <a:gd name="connsiteY0" fmla="*/ 0 h 2843227"/>
              <a:gd name="connsiteX1" fmla="*/ 2301633 w 3212601"/>
              <a:gd name="connsiteY1" fmla="*/ 665192 h 2843227"/>
              <a:gd name="connsiteX2" fmla="*/ 2770741 w 3212601"/>
              <a:gd name="connsiteY2" fmla="*/ 1410523 h 2843227"/>
              <a:gd name="connsiteX3" fmla="*/ 3139617 w 3212601"/>
              <a:gd name="connsiteY3" fmla="*/ 2216176 h 2843227"/>
              <a:gd name="connsiteX4" fmla="*/ 1300122 w 3212601"/>
              <a:gd name="connsiteY4" fmla="*/ 2843227 h 2843227"/>
              <a:gd name="connsiteX5" fmla="*/ 0 w 3212601"/>
              <a:gd name="connsiteY5" fmla="*/ 984281 h 2843227"/>
              <a:gd name="connsiteX6" fmla="*/ 1685059 w 3212601"/>
              <a:gd name="connsiteY6" fmla="*/ 0 h 2843227"/>
              <a:gd name="connsiteX0" fmla="*/ 1685059 w 3212601"/>
              <a:gd name="connsiteY0" fmla="*/ 0 h 2843227"/>
              <a:gd name="connsiteX1" fmla="*/ 2301633 w 3212601"/>
              <a:gd name="connsiteY1" fmla="*/ 665192 h 2843227"/>
              <a:gd name="connsiteX2" fmla="*/ 2770741 w 3212601"/>
              <a:gd name="connsiteY2" fmla="*/ 1410523 h 2843227"/>
              <a:gd name="connsiteX3" fmla="*/ 3139617 w 3212601"/>
              <a:gd name="connsiteY3" fmla="*/ 2216176 h 2843227"/>
              <a:gd name="connsiteX4" fmla="*/ 1300122 w 3212601"/>
              <a:gd name="connsiteY4" fmla="*/ 2843227 h 2843227"/>
              <a:gd name="connsiteX5" fmla="*/ 0 w 3212601"/>
              <a:gd name="connsiteY5" fmla="*/ 984281 h 2843227"/>
              <a:gd name="connsiteX6" fmla="*/ 1685059 w 3212601"/>
              <a:gd name="connsiteY6" fmla="*/ 0 h 2843227"/>
              <a:gd name="connsiteX0" fmla="*/ 1685059 w 3139617"/>
              <a:gd name="connsiteY0" fmla="*/ 0 h 2843227"/>
              <a:gd name="connsiteX1" fmla="*/ 2301633 w 3139617"/>
              <a:gd name="connsiteY1" fmla="*/ 665192 h 2843227"/>
              <a:gd name="connsiteX2" fmla="*/ 2770741 w 3139617"/>
              <a:gd name="connsiteY2" fmla="*/ 1410523 h 2843227"/>
              <a:gd name="connsiteX3" fmla="*/ 3139617 w 3139617"/>
              <a:gd name="connsiteY3" fmla="*/ 2216176 h 2843227"/>
              <a:gd name="connsiteX4" fmla="*/ 1300122 w 3139617"/>
              <a:gd name="connsiteY4" fmla="*/ 2843227 h 2843227"/>
              <a:gd name="connsiteX5" fmla="*/ 0 w 3139617"/>
              <a:gd name="connsiteY5" fmla="*/ 984281 h 2843227"/>
              <a:gd name="connsiteX6" fmla="*/ 1685059 w 3139617"/>
              <a:gd name="connsiteY6" fmla="*/ 0 h 2843227"/>
              <a:gd name="connsiteX0" fmla="*/ 1685059 w 3139617"/>
              <a:gd name="connsiteY0" fmla="*/ 0 h 2843227"/>
              <a:gd name="connsiteX1" fmla="*/ 2301633 w 3139617"/>
              <a:gd name="connsiteY1" fmla="*/ 665192 h 2843227"/>
              <a:gd name="connsiteX2" fmla="*/ 2782647 w 3139617"/>
              <a:gd name="connsiteY2" fmla="*/ 1408141 h 2843227"/>
              <a:gd name="connsiteX3" fmla="*/ 3139617 w 3139617"/>
              <a:gd name="connsiteY3" fmla="*/ 2216176 h 2843227"/>
              <a:gd name="connsiteX4" fmla="*/ 1300122 w 3139617"/>
              <a:gd name="connsiteY4" fmla="*/ 2843227 h 2843227"/>
              <a:gd name="connsiteX5" fmla="*/ 0 w 3139617"/>
              <a:gd name="connsiteY5" fmla="*/ 984281 h 2843227"/>
              <a:gd name="connsiteX6" fmla="*/ 1685059 w 3139617"/>
              <a:gd name="connsiteY6" fmla="*/ 0 h 2843227"/>
              <a:gd name="connsiteX0" fmla="*/ 1685059 w 3139617"/>
              <a:gd name="connsiteY0" fmla="*/ 0 h 2843227"/>
              <a:gd name="connsiteX1" fmla="*/ 2301633 w 3139617"/>
              <a:gd name="connsiteY1" fmla="*/ 665192 h 2843227"/>
              <a:gd name="connsiteX2" fmla="*/ 2775503 w 3139617"/>
              <a:gd name="connsiteY2" fmla="*/ 1405760 h 2843227"/>
              <a:gd name="connsiteX3" fmla="*/ 3139617 w 3139617"/>
              <a:gd name="connsiteY3" fmla="*/ 2216176 h 2843227"/>
              <a:gd name="connsiteX4" fmla="*/ 1300122 w 3139617"/>
              <a:gd name="connsiteY4" fmla="*/ 2843227 h 2843227"/>
              <a:gd name="connsiteX5" fmla="*/ 0 w 3139617"/>
              <a:gd name="connsiteY5" fmla="*/ 984281 h 2843227"/>
              <a:gd name="connsiteX6" fmla="*/ 1685059 w 3139617"/>
              <a:gd name="connsiteY6" fmla="*/ 0 h 2843227"/>
              <a:gd name="connsiteX0" fmla="*/ 1685059 w 3139617"/>
              <a:gd name="connsiteY0" fmla="*/ 0 h 2843227"/>
              <a:gd name="connsiteX1" fmla="*/ 2294490 w 3139617"/>
              <a:gd name="connsiteY1" fmla="*/ 665192 h 2843227"/>
              <a:gd name="connsiteX2" fmla="*/ 2775503 w 3139617"/>
              <a:gd name="connsiteY2" fmla="*/ 1405760 h 2843227"/>
              <a:gd name="connsiteX3" fmla="*/ 3139617 w 3139617"/>
              <a:gd name="connsiteY3" fmla="*/ 2216176 h 2843227"/>
              <a:gd name="connsiteX4" fmla="*/ 1300122 w 3139617"/>
              <a:gd name="connsiteY4" fmla="*/ 2843227 h 2843227"/>
              <a:gd name="connsiteX5" fmla="*/ 0 w 3139617"/>
              <a:gd name="connsiteY5" fmla="*/ 984281 h 2843227"/>
              <a:gd name="connsiteX6" fmla="*/ 1685059 w 3139617"/>
              <a:gd name="connsiteY6" fmla="*/ 0 h 2843227"/>
              <a:gd name="connsiteX0" fmla="*/ 1685059 w 3139617"/>
              <a:gd name="connsiteY0" fmla="*/ 0 h 2843227"/>
              <a:gd name="connsiteX1" fmla="*/ 2301633 w 3139617"/>
              <a:gd name="connsiteY1" fmla="*/ 665192 h 2843227"/>
              <a:gd name="connsiteX2" fmla="*/ 2775503 w 3139617"/>
              <a:gd name="connsiteY2" fmla="*/ 1405760 h 2843227"/>
              <a:gd name="connsiteX3" fmla="*/ 3139617 w 3139617"/>
              <a:gd name="connsiteY3" fmla="*/ 2216176 h 2843227"/>
              <a:gd name="connsiteX4" fmla="*/ 1300122 w 3139617"/>
              <a:gd name="connsiteY4" fmla="*/ 2843227 h 2843227"/>
              <a:gd name="connsiteX5" fmla="*/ 0 w 3139617"/>
              <a:gd name="connsiteY5" fmla="*/ 984281 h 2843227"/>
              <a:gd name="connsiteX6" fmla="*/ 1685059 w 3139617"/>
              <a:gd name="connsiteY6" fmla="*/ 0 h 2843227"/>
              <a:gd name="connsiteX0" fmla="*/ 1685059 w 3139617"/>
              <a:gd name="connsiteY0" fmla="*/ 0 h 2843227"/>
              <a:gd name="connsiteX1" fmla="*/ 2275440 w 3139617"/>
              <a:gd name="connsiteY1" fmla="*/ 636617 h 2843227"/>
              <a:gd name="connsiteX2" fmla="*/ 2775503 w 3139617"/>
              <a:gd name="connsiteY2" fmla="*/ 1405760 h 2843227"/>
              <a:gd name="connsiteX3" fmla="*/ 3139617 w 3139617"/>
              <a:gd name="connsiteY3" fmla="*/ 2216176 h 2843227"/>
              <a:gd name="connsiteX4" fmla="*/ 1300122 w 3139617"/>
              <a:gd name="connsiteY4" fmla="*/ 2843227 h 2843227"/>
              <a:gd name="connsiteX5" fmla="*/ 0 w 3139617"/>
              <a:gd name="connsiteY5" fmla="*/ 984281 h 2843227"/>
              <a:gd name="connsiteX6" fmla="*/ 1685059 w 3139617"/>
              <a:gd name="connsiteY6" fmla="*/ 0 h 2843227"/>
              <a:gd name="connsiteX0" fmla="*/ 1685059 w 3139617"/>
              <a:gd name="connsiteY0" fmla="*/ 0 h 2850371"/>
              <a:gd name="connsiteX1" fmla="*/ 2275440 w 3139617"/>
              <a:gd name="connsiteY1" fmla="*/ 643761 h 2850371"/>
              <a:gd name="connsiteX2" fmla="*/ 2775503 w 3139617"/>
              <a:gd name="connsiteY2" fmla="*/ 1412904 h 2850371"/>
              <a:gd name="connsiteX3" fmla="*/ 3139617 w 3139617"/>
              <a:gd name="connsiteY3" fmla="*/ 2223320 h 2850371"/>
              <a:gd name="connsiteX4" fmla="*/ 1300122 w 3139617"/>
              <a:gd name="connsiteY4" fmla="*/ 2850371 h 2850371"/>
              <a:gd name="connsiteX5" fmla="*/ 0 w 3139617"/>
              <a:gd name="connsiteY5" fmla="*/ 991425 h 2850371"/>
              <a:gd name="connsiteX6" fmla="*/ 1685059 w 3139617"/>
              <a:gd name="connsiteY6" fmla="*/ 0 h 2850371"/>
              <a:gd name="connsiteX0" fmla="*/ 1685059 w 3139617"/>
              <a:gd name="connsiteY0" fmla="*/ 0 h 2850371"/>
              <a:gd name="connsiteX1" fmla="*/ 2275440 w 3139617"/>
              <a:gd name="connsiteY1" fmla="*/ 643761 h 2850371"/>
              <a:gd name="connsiteX2" fmla="*/ 2775503 w 3139617"/>
              <a:gd name="connsiteY2" fmla="*/ 1412904 h 2850371"/>
              <a:gd name="connsiteX3" fmla="*/ 3139617 w 3139617"/>
              <a:gd name="connsiteY3" fmla="*/ 2223320 h 2850371"/>
              <a:gd name="connsiteX4" fmla="*/ 1300122 w 3139617"/>
              <a:gd name="connsiteY4" fmla="*/ 2850371 h 2850371"/>
              <a:gd name="connsiteX5" fmla="*/ 0 w 3139617"/>
              <a:gd name="connsiteY5" fmla="*/ 991425 h 2850371"/>
              <a:gd name="connsiteX6" fmla="*/ 1685059 w 3139617"/>
              <a:gd name="connsiteY6" fmla="*/ 0 h 2850371"/>
              <a:gd name="connsiteX0" fmla="*/ 1685059 w 3139617"/>
              <a:gd name="connsiteY0" fmla="*/ 0 h 2850371"/>
              <a:gd name="connsiteX1" fmla="*/ 2125421 w 3139617"/>
              <a:gd name="connsiteY1" fmla="*/ 472311 h 2850371"/>
              <a:gd name="connsiteX2" fmla="*/ 2775503 w 3139617"/>
              <a:gd name="connsiteY2" fmla="*/ 1412904 h 2850371"/>
              <a:gd name="connsiteX3" fmla="*/ 3139617 w 3139617"/>
              <a:gd name="connsiteY3" fmla="*/ 2223320 h 2850371"/>
              <a:gd name="connsiteX4" fmla="*/ 1300122 w 3139617"/>
              <a:gd name="connsiteY4" fmla="*/ 2850371 h 2850371"/>
              <a:gd name="connsiteX5" fmla="*/ 0 w 3139617"/>
              <a:gd name="connsiteY5" fmla="*/ 991425 h 2850371"/>
              <a:gd name="connsiteX6" fmla="*/ 1685059 w 3139617"/>
              <a:gd name="connsiteY6" fmla="*/ 0 h 2850371"/>
              <a:gd name="connsiteX0" fmla="*/ 1685059 w 3139617"/>
              <a:gd name="connsiteY0" fmla="*/ 0 h 2850371"/>
              <a:gd name="connsiteX1" fmla="*/ 2125421 w 3139617"/>
              <a:gd name="connsiteY1" fmla="*/ 465167 h 2850371"/>
              <a:gd name="connsiteX2" fmla="*/ 2775503 w 3139617"/>
              <a:gd name="connsiteY2" fmla="*/ 1412904 h 2850371"/>
              <a:gd name="connsiteX3" fmla="*/ 3139617 w 3139617"/>
              <a:gd name="connsiteY3" fmla="*/ 2223320 h 2850371"/>
              <a:gd name="connsiteX4" fmla="*/ 1300122 w 3139617"/>
              <a:gd name="connsiteY4" fmla="*/ 2850371 h 2850371"/>
              <a:gd name="connsiteX5" fmla="*/ 0 w 3139617"/>
              <a:gd name="connsiteY5" fmla="*/ 991425 h 2850371"/>
              <a:gd name="connsiteX6" fmla="*/ 1685059 w 3139617"/>
              <a:gd name="connsiteY6" fmla="*/ 0 h 2850371"/>
              <a:gd name="connsiteX0" fmla="*/ 1685059 w 3139617"/>
              <a:gd name="connsiteY0" fmla="*/ 0 h 2850371"/>
              <a:gd name="connsiteX1" fmla="*/ 2125421 w 3139617"/>
              <a:gd name="connsiteY1" fmla="*/ 465167 h 2850371"/>
              <a:gd name="connsiteX2" fmla="*/ 2775503 w 3139617"/>
              <a:gd name="connsiteY2" fmla="*/ 1412904 h 2850371"/>
              <a:gd name="connsiteX3" fmla="*/ 3139617 w 3139617"/>
              <a:gd name="connsiteY3" fmla="*/ 2223320 h 2850371"/>
              <a:gd name="connsiteX4" fmla="*/ 1300122 w 3139617"/>
              <a:gd name="connsiteY4" fmla="*/ 2850371 h 2850371"/>
              <a:gd name="connsiteX5" fmla="*/ 0 w 3139617"/>
              <a:gd name="connsiteY5" fmla="*/ 991425 h 2850371"/>
              <a:gd name="connsiteX6" fmla="*/ 1685059 w 3139617"/>
              <a:gd name="connsiteY6" fmla="*/ 0 h 2850371"/>
              <a:gd name="connsiteX0" fmla="*/ 1685059 w 3139617"/>
              <a:gd name="connsiteY0" fmla="*/ 0 h 2850371"/>
              <a:gd name="connsiteX1" fmla="*/ 2132565 w 3139617"/>
              <a:gd name="connsiteY1" fmla="*/ 465167 h 2850371"/>
              <a:gd name="connsiteX2" fmla="*/ 2775503 w 3139617"/>
              <a:gd name="connsiteY2" fmla="*/ 1412904 h 2850371"/>
              <a:gd name="connsiteX3" fmla="*/ 3139617 w 3139617"/>
              <a:gd name="connsiteY3" fmla="*/ 2223320 h 2850371"/>
              <a:gd name="connsiteX4" fmla="*/ 1300122 w 3139617"/>
              <a:gd name="connsiteY4" fmla="*/ 2850371 h 2850371"/>
              <a:gd name="connsiteX5" fmla="*/ 0 w 3139617"/>
              <a:gd name="connsiteY5" fmla="*/ 991425 h 2850371"/>
              <a:gd name="connsiteX6" fmla="*/ 1685059 w 3139617"/>
              <a:gd name="connsiteY6" fmla="*/ 0 h 2850371"/>
              <a:gd name="connsiteX0" fmla="*/ 1685059 w 3139617"/>
              <a:gd name="connsiteY0" fmla="*/ 0 h 2850371"/>
              <a:gd name="connsiteX1" fmla="*/ 2132565 w 3139617"/>
              <a:gd name="connsiteY1" fmla="*/ 465167 h 2850371"/>
              <a:gd name="connsiteX2" fmla="*/ 2775503 w 3139617"/>
              <a:gd name="connsiteY2" fmla="*/ 1412904 h 2850371"/>
              <a:gd name="connsiteX3" fmla="*/ 3139617 w 3139617"/>
              <a:gd name="connsiteY3" fmla="*/ 2223320 h 2850371"/>
              <a:gd name="connsiteX4" fmla="*/ 1300122 w 3139617"/>
              <a:gd name="connsiteY4" fmla="*/ 2850371 h 2850371"/>
              <a:gd name="connsiteX5" fmla="*/ 0 w 3139617"/>
              <a:gd name="connsiteY5" fmla="*/ 991425 h 2850371"/>
              <a:gd name="connsiteX6" fmla="*/ 1685059 w 3139617"/>
              <a:gd name="connsiteY6" fmla="*/ 0 h 2850371"/>
              <a:gd name="connsiteX0" fmla="*/ 1685059 w 3139617"/>
              <a:gd name="connsiteY0" fmla="*/ 0 h 2850371"/>
              <a:gd name="connsiteX1" fmla="*/ 2132565 w 3139617"/>
              <a:gd name="connsiteY1" fmla="*/ 465167 h 2850371"/>
              <a:gd name="connsiteX2" fmla="*/ 2775503 w 3139617"/>
              <a:gd name="connsiteY2" fmla="*/ 1412904 h 2850371"/>
              <a:gd name="connsiteX3" fmla="*/ 3139617 w 3139617"/>
              <a:gd name="connsiteY3" fmla="*/ 2223320 h 2850371"/>
              <a:gd name="connsiteX4" fmla="*/ 1300122 w 3139617"/>
              <a:gd name="connsiteY4" fmla="*/ 2850371 h 2850371"/>
              <a:gd name="connsiteX5" fmla="*/ 0 w 3139617"/>
              <a:gd name="connsiteY5" fmla="*/ 991425 h 2850371"/>
              <a:gd name="connsiteX6" fmla="*/ 1685059 w 3139617"/>
              <a:gd name="connsiteY6" fmla="*/ 0 h 2850371"/>
              <a:gd name="connsiteX0" fmla="*/ 1685059 w 3139617"/>
              <a:gd name="connsiteY0" fmla="*/ 0 h 2850371"/>
              <a:gd name="connsiteX1" fmla="*/ 2132565 w 3139617"/>
              <a:gd name="connsiteY1" fmla="*/ 465167 h 2850371"/>
              <a:gd name="connsiteX2" fmla="*/ 2489753 w 3139617"/>
              <a:gd name="connsiteY2" fmla="*/ 946179 h 2850371"/>
              <a:gd name="connsiteX3" fmla="*/ 2775503 w 3139617"/>
              <a:gd name="connsiteY3" fmla="*/ 1412904 h 2850371"/>
              <a:gd name="connsiteX4" fmla="*/ 3139617 w 3139617"/>
              <a:gd name="connsiteY4" fmla="*/ 2223320 h 2850371"/>
              <a:gd name="connsiteX5" fmla="*/ 1300122 w 3139617"/>
              <a:gd name="connsiteY5" fmla="*/ 2850371 h 2850371"/>
              <a:gd name="connsiteX6" fmla="*/ 0 w 3139617"/>
              <a:gd name="connsiteY6" fmla="*/ 991425 h 2850371"/>
              <a:gd name="connsiteX7" fmla="*/ 1685059 w 3139617"/>
              <a:gd name="connsiteY7" fmla="*/ 0 h 2850371"/>
              <a:gd name="connsiteX0" fmla="*/ 1685059 w 3139617"/>
              <a:gd name="connsiteY0" fmla="*/ 0 h 2850371"/>
              <a:gd name="connsiteX1" fmla="*/ 2132565 w 3139617"/>
              <a:gd name="connsiteY1" fmla="*/ 465167 h 2850371"/>
              <a:gd name="connsiteX2" fmla="*/ 2492134 w 3139617"/>
              <a:gd name="connsiteY2" fmla="*/ 946179 h 2850371"/>
              <a:gd name="connsiteX3" fmla="*/ 2775503 w 3139617"/>
              <a:gd name="connsiteY3" fmla="*/ 1412904 h 2850371"/>
              <a:gd name="connsiteX4" fmla="*/ 3139617 w 3139617"/>
              <a:gd name="connsiteY4" fmla="*/ 2223320 h 2850371"/>
              <a:gd name="connsiteX5" fmla="*/ 1300122 w 3139617"/>
              <a:gd name="connsiteY5" fmla="*/ 2850371 h 2850371"/>
              <a:gd name="connsiteX6" fmla="*/ 0 w 3139617"/>
              <a:gd name="connsiteY6" fmla="*/ 991425 h 2850371"/>
              <a:gd name="connsiteX7" fmla="*/ 1685059 w 3139617"/>
              <a:gd name="connsiteY7" fmla="*/ 0 h 2850371"/>
              <a:gd name="connsiteX0" fmla="*/ 1685059 w 3139617"/>
              <a:gd name="connsiteY0" fmla="*/ 0 h 2850371"/>
              <a:gd name="connsiteX1" fmla="*/ 2132565 w 3139617"/>
              <a:gd name="connsiteY1" fmla="*/ 465167 h 2850371"/>
              <a:gd name="connsiteX2" fmla="*/ 2492134 w 3139617"/>
              <a:gd name="connsiteY2" fmla="*/ 946179 h 2850371"/>
              <a:gd name="connsiteX3" fmla="*/ 2775503 w 3139617"/>
              <a:gd name="connsiteY3" fmla="*/ 1412904 h 2850371"/>
              <a:gd name="connsiteX4" fmla="*/ 3139617 w 3139617"/>
              <a:gd name="connsiteY4" fmla="*/ 2223320 h 2850371"/>
              <a:gd name="connsiteX5" fmla="*/ 1300122 w 3139617"/>
              <a:gd name="connsiteY5" fmla="*/ 2850371 h 2850371"/>
              <a:gd name="connsiteX6" fmla="*/ 0 w 3139617"/>
              <a:gd name="connsiteY6" fmla="*/ 991425 h 2850371"/>
              <a:gd name="connsiteX7" fmla="*/ 1685059 w 3139617"/>
              <a:gd name="connsiteY7" fmla="*/ 0 h 2850371"/>
              <a:gd name="connsiteX0" fmla="*/ 1685059 w 3139617"/>
              <a:gd name="connsiteY0" fmla="*/ 32320 h 2882691"/>
              <a:gd name="connsiteX1" fmla="*/ 1920634 w 3139617"/>
              <a:gd name="connsiteY1" fmla="*/ 264124 h 2882691"/>
              <a:gd name="connsiteX2" fmla="*/ 2132565 w 3139617"/>
              <a:gd name="connsiteY2" fmla="*/ 497487 h 2882691"/>
              <a:gd name="connsiteX3" fmla="*/ 2492134 w 3139617"/>
              <a:gd name="connsiteY3" fmla="*/ 978499 h 2882691"/>
              <a:gd name="connsiteX4" fmla="*/ 2775503 w 3139617"/>
              <a:gd name="connsiteY4" fmla="*/ 1445224 h 2882691"/>
              <a:gd name="connsiteX5" fmla="*/ 3139617 w 3139617"/>
              <a:gd name="connsiteY5" fmla="*/ 2255640 h 2882691"/>
              <a:gd name="connsiteX6" fmla="*/ 1300122 w 3139617"/>
              <a:gd name="connsiteY6" fmla="*/ 2882691 h 2882691"/>
              <a:gd name="connsiteX7" fmla="*/ 0 w 3139617"/>
              <a:gd name="connsiteY7" fmla="*/ 1023745 h 2882691"/>
              <a:gd name="connsiteX8" fmla="*/ 1685059 w 3139617"/>
              <a:gd name="connsiteY8" fmla="*/ 32320 h 2882691"/>
              <a:gd name="connsiteX0" fmla="*/ 1685059 w 3139617"/>
              <a:gd name="connsiteY0" fmla="*/ 32320 h 2882691"/>
              <a:gd name="connsiteX1" fmla="*/ 1920634 w 3139617"/>
              <a:gd name="connsiteY1" fmla="*/ 264124 h 2882691"/>
              <a:gd name="connsiteX2" fmla="*/ 2132565 w 3139617"/>
              <a:gd name="connsiteY2" fmla="*/ 497487 h 2882691"/>
              <a:gd name="connsiteX3" fmla="*/ 2320684 w 3139617"/>
              <a:gd name="connsiteY3" fmla="*/ 740374 h 2882691"/>
              <a:gd name="connsiteX4" fmla="*/ 2492134 w 3139617"/>
              <a:gd name="connsiteY4" fmla="*/ 978499 h 2882691"/>
              <a:gd name="connsiteX5" fmla="*/ 2775503 w 3139617"/>
              <a:gd name="connsiteY5" fmla="*/ 1445224 h 2882691"/>
              <a:gd name="connsiteX6" fmla="*/ 3139617 w 3139617"/>
              <a:gd name="connsiteY6" fmla="*/ 2255640 h 2882691"/>
              <a:gd name="connsiteX7" fmla="*/ 1300122 w 3139617"/>
              <a:gd name="connsiteY7" fmla="*/ 2882691 h 2882691"/>
              <a:gd name="connsiteX8" fmla="*/ 0 w 3139617"/>
              <a:gd name="connsiteY8" fmla="*/ 1023745 h 2882691"/>
              <a:gd name="connsiteX9" fmla="*/ 1685059 w 3139617"/>
              <a:gd name="connsiteY9" fmla="*/ 32320 h 2882691"/>
              <a:gd name="connsiteX0" fmla="*/ 1685059 w 3139617"/>
              <a:gd name="connsiteY0" fmla="*/ 32320 h 2882691"/>
              <a:gd name="connsiteX1" fmla="*/ 1920634 w 3139617"/>
              <a:gd name="connsiteY1" fmla="*/ 264124 h 2882691"/>
              <a:gd name="connsiteX2" fmla="*/ 2132565 w 3139617"/>
              <a:gd name="connsiteY2" fmla="*/ 497487 h 2882691"/>
              <a:gd name="connsiteX3" fmla="*/ 2320684 w 3139617"/>
              <a:gd name="connsiteY3" fmla="*/ 740374 h 2882691"/>
              <a:gd name="connsiteX4" fmla="*/ 2492134 w 3139617"/>
              <a:gd name="connsiteY4" fmla="*/ 978499 h 2882691"/>
              <a:gd name="connsiteX5" fmla="*/ 2639772 w 3139617"/>
              <a:gd name="connsiteY5" fmla="*/ 1204718 h 2882691"/>
              <a:gd name="connsiteX6" fmla="*/ 2775503 w 3139617"/>
              <a:gd name="connsiteY6" fmla="*/ 1445224 h 2882691"/>
              <a:gd name="connsiteX7" fmla="*/ 3139617 w 3139617"/>
              <a:gd name="connsiteY7" fmla="*/ 2255640 h 2882691"/>
              <a:gd name="connsiteX8" fmla="*/ 1300122 w 3139617"/>
              <a:gd name="connsiteY8" fmla="*/ 2882691 h 2882691"/>
              <a:gd name="connsiteX9" fmla="*/ 0 w 3139617"/>
              <a:gd name="connsiteY9" fmla="*/ 1023745 h 2882691"/>
              <a:gd name="connsiteX10" fmla="*/ 1685059 w 3139617"/>
              <a:gd name="connsiteY10" fmla="*/ 32320 h 2882691"/>
              <a:gd name="connsiteX0" fmla="*/ 1685059 w 3221016"/>
              <a:gd name="connsiteY0" fmla="*/ 32320 h 2882691"/>
              <a:gd name="connsiteX1" fmla="*/ 1920634 w 3221016"/>
              <a:gd name="connsiteY1" fmla="*/ 264124 h 2882691"/>
              <a:gd name="connsiteX2" fmla="*/ 2132565 w 3221016"/>
              <a:gd name="connsiteY2" fmla="*/ 497487 h 2882691"/>
              <a:gd name="connsiteX3" fmla="*/ 2320684 w 3221016"/>
              <a:gd name="connsiteY3" fmla="*/ 740374 h 2882691"/>
              <a:gd name="connsiteX4" fmla="*/ 2492134 w 3221016"/>
              <a:gd name="connsiteY4" fmla="*/ 978499 h 2882691"/>
              <a:gd name="connsiteX5" fmla="*/ 2639772 w 3221016"/>
              <a:gd name="connsiteY5" fmla="*/ 1204718 h 2882691"/>
              <a:gd name="connsiteX6" fmla="*/ 2775503 w 3221016"/>
              <a:gd name="connsiteY6" fmla="*/ 1445224 h 2882691"/>
              <a:gd name="connsiteX7" fmla="*/ 2885040 w 3221016"/>
              <a:gd name="connsiteY7" fmla="*/ 1690493 h 2882691"/>
              <a:gd name="connsiteX8" fmla="*/ 3139617 w 3221016"/>
              <a:gd name="connsiteY8" fmla="*/ 2255640 h 2882691"/>
              <a:gd name="connsiteX9" fmla="*/ 1300122 w 3221016"/>
              <a:gd name="connsiteY9" fmla="*/ 2882691 h 2882691"/>
              <a:gd name="connsiteX10" fmla="*/ 0 w 3221016"/>
              <a:gd name="connsiteY10" fmla="*/ 1023745 h 2882691"/>
              <a:gd name="connsiteX11" fmla="*/ 1685059 w 3221016"/>
              <a:gd name="connsiteY11" fmla="*/ 32320 h 2882691"/>
              <a:gd name="connsiteX0" fmla="*/ 1685059 w 3275857"/>
              <a:gd name="connsiteY0" fmla="*/ 32320 h 2882691"/>
              <a:gd name="connsiteX1" fmla="*/ 1920634 w 3275857"/>
              <a:gd name="connsiteY1" fmla="*/ 264124 h 2882691"/>
              <a:gd name="connsiteX2" fmla="*/ 2132565 w 3275857"/>
              <a:gd name="connsiteY2" fmla="*/ 497487 h 2882691"/>
              <a:gd name="connsiteX3" fmla="*/ 2320684 w 3275857"/>
              <a:gd name="connsiteY3" fmla="*/ 740374 h 2882691"/>
              <a:gd name="connsiteX4" fmla="*/ 2492134 w 3275857"/>
              <a:gd name="connsiteY4" fmla="*/ 978499 h 2882691"/>
              <a:gd name="connsiteX5" fmla="*/ 2639772 w 3275857"/>
              <a:gd name="connsiteY5" fmla="*/ 1204718 h 2882691"/>
              <a:gd name="connsiteX6" fmla="*/ 2775503 w 3275857"/>
              <a:gd name="connsiteY6" fmla="*/ 1445224 h 2882691"/>
              <a:gd name="connsiteX7" fmla="*/ 2885040 w 3275857"/>
              <a:gd name="connsiteY7" fmla="*/ 1690493 h 2882691"/>
              <a:gd name="connsiteX8" fmla="*/ 3111258 w 3275857"/>
              <a:gd name="connsiteY8" fmla="*/ 1928618 h 2882691"/>
              <a:gd name="connsiteX9" fmla="*/ 3139617 w 3275857"/>
              <a:gd name="connsiteY9" fmla="*/ 2255640 h 2882691"/>
              <a:gd name="connsiteX10" fmla="*/ 1300122 w 3275857"/>
              <a:gd name="connsiteY10" fmla="*/ 2882691 h 2882691"/>
              <a:gd name="connsiteX11" fmla="*/ 0 w 3275857"/>
              <a:gd name="connsiteY11" fmla="*/ 1023745 h 2882691"/>
              <a:gd name="connsiteX12" fmla="*/ 1685059 w 3275857"/>
              <a:gd name="connsiteY12" fmla="*/ 32320 h 2882691"/>
              <a:gd name="connsiteX0" fmla="*/ 1685059 w 3139617"/>
              <a:gd name="connsiteY0" fmla="*/ 32320 h 2882691"/>
              <a:gd name="connsiteX1" fmla="*/ 1920634 w 3139617"/>
              <a:gd name="connsiteY1" fmla="*/ 264124 h 2882691"/>
              <a:gd name="connsiteX2" fmla="*/ 2132565 w 3139617"/>
              <a:gd name="connsiteY2" fmla="*/ 497487 h 2882691"/>
              <a:gd name="connsiteX3" fmla="*/ 2320684 w 3139617"/>
              <a:gd name="connsiteY3" fmla="*/ 740374 h 2882691"/>
              <a:gd name="connsiteX4" fmla="*/ 2492134 w 3139617"/>
              <a:gd name="connsiteY4" fmla="*/ 978499 h 2882691"/>
              <a:gd name="connsiteX5" fmla="*/ 2639772 w 3139617"/>
              <a:gd name="connsiteY5" fmla="*/ 1204718 h 2882691"/>
              <a:gd name="connsiteX6" fmla="*/ 2775503 w 3139617"/>
              <a:gd name="connsiteY6" fmla="*/ 1445224 h 2882691"/>
              <a:gd name="connsiteX7" fmla="*/ 2885040 w 3139617"/>
              <a:gd name="connsiteY7" fmla="*/ 1690493 h 2882691"/>
              <a:gd name="connsiteX8" fmla="*/ 3111258 w 3139617"/>
              <a:gd name="connsiteY8" fmla="*/ 1928618 h 2882691"/>
              <a:gd name="connsiteX9" fmla="*/ 3139617 w 3139617"/>
              <a:gd name="connsiteY9" fmla="*/ 2255640 h 2882691"/>
              <a:gd name="connsiteX10" fmla="*/ 1300122 w 3139617"/>
              <a:gd name="connsiteY10" fmla="*/ 2882691 h 2882691"/>
              <a:gd name="connsiteX11" fmla="*/ 0 w 3139617"/>
              <a:gd name="connsiteY11" fmla="*/ 1023745 h 2882691"/>
              <a:gd name="connsiteX12" fmla="*/ 1685059 w 3139617"/>
              <a:gd name="connsiteY12" fmla="*/ 32320 h 2882691"/>
              <a:gd name="connsiteX0" fmla="*/ 1685059 w 3137236"/>
              <a:gd name="connsiteY0" fmla="*/ 32320 h 2882691"/>
              <a:gd name="connsiteX1" fmla="*/ 1920634 w 3137236"/>
              <a:gd name="connsiteY1" fmla="*/ 264124 h 2882691"/>
              <a:gd name="connsiteX2" fmla="*/ 2132565 w 3137236"/>
              <a:gd name="connsiteY2" fmla="*/ 497487 h 2882691"/>
              <a:gd name="connsiteX3" fmla="*/ 2320684 w 3137236"/>
              <a:gd name="connsiteY3" fmla="*/ 740374 h 2882691"/>
              <a:gd name="connsiteX4" fmla="*/ 2492134 w 3137236"/>
              <a:gd name="connsiteY4" fmla="*/ 978499 h 2882691"/>
              <a:gd name="connsiteX5" fmla="*/ 2639772 w 3137236"/>
              <a:gd name="connsiteY5" fmla="*/ 1204718 h 2882691"/>
              <a:gd name="connsiteX6" fmla="*/ 2775503 w 3137236"/>
              <a:gd name="connsiteY6" fmla="*/ 1445224 h 2882691"/>
              <a:gd name="connsiteX7" fmla="*/ 2885040 w 3137236"/>
              <a:gd name="connsiteY7" fmla="*/ 1690493 h 2882691"/>
              <a:gd name="connsiteX8" fmla="*/ 3111258 w 3137236"/>
              <a:gd name="connsiteY8" fmla="*/ 1928618 h 2882691"/>
              <a:gd name="connsiteX9" fmla="*/ 3137236 w 3137236"/>
              <a:gd name="connsiteY9" fmla="*/ 2260402 h 2882691"/>
              <a:gd name="connsiteX10" fmla="*/ 1300122 w 3137236"/>
              <a:gd name="connsiteY10" fmla="*/ 2882691 h 2882691"/>
              <a:gd name="connsiteX11" fmla="*/ 0 w 3137236"/>
              <a:gd name="connsiteY11" fmla="*/ 1023745 h 2882691"/>
              <a:gd name="connsiteX12" fmla="*/ 1685059 w 3137236"/>
              <a:gd name="connsiteY12" fmla="*/ 32320 h 2882691"/>
              <a:gd name="connsiteX0" fmla="*/ 1685059 w 3137236"/>
              <a:gd name="connsiteY0" fmla="*/ 32320 h 2882691"/>
              <a:gd name="connsiteX1" fmla="*/ 1920634 w 3137236"/>
              <a:gd name="connsiteY1" fmla="*/ 264124 h 2882691"/>
              <a:gd name="connsiteX2" fmla="*/ 2132565 w 3137236"/>
              <a:gd name="connsiteY2" fmla="*/ 497487 h 2882691"/>
              <a:gd name="connsiteX3" fmla="*/ 2320684 w 3137236"/>
              <a:gd name="connsiteY3" fmla="*/ 740374 h 2882691"/>
              <a:gd name="connsiteX4" fmla="*/ 2492134 w 3137236"/>
              <a:gd name="connsiteY4" fmla="*/ 978499 h 2882691"/>
              <a:gd name="connsiteX5" fmla="*/ 2639772 w 3137236"/>
              <a:gd name="connsiteY5" fmla="*/ 1204718 h 2882691"/>
              <a:gd name="connsiteX6" fmla="*/ 2775503 w 3137236"/>
              <a:gd name="connsiteY6" fmla="*/ 1445224 h 2882691"/>
              <a:gd name="connsiteX7" fmla="*/ 2885040 w 3137236"/>
              <a:gd name="connsiteY7" fmla="*/ 1690493 h 2882691"/>
              <a:gd name="connsiteX8" fmla="*/ 3011246 w 3137236"/>
              <a:gd name="connsiteY8" fmla="*/ 1942905 h 2882691"/>
              <a:gd name="connsiteX9" fmla="*/ 3137236 w 3137236"/>
              <a:gd name="connsiteY9" fmla="*/ 2260402 h 2882691"/>
              <a:gd name="connsiteX10" fmla="*/ 1300122 w 3137236"/>
              <a:gd name="connsiteY10" fmla="*/ 2882691 h 2882691"/>
              <a:gd name="connsiteX11" fmla="*/ 0 w 3137236"/>
              <a:gd name="connsiteY11" fmla="*/ 1023745 h 2882691"/>
              <a:gd name="connsiteX12" fmla="*/ 1685059 w 3137236"/>
              <a:gd name="connsiteY12" fmla="*/ 32320 h 2882691"/>
              <a:gd name="connsiteX0" fmla="*/ 1685059 w 3137236"/>
              <a:gd name="connsiteY0" fmla="*/ 32320 h 2882691"/>
              <a:gd name="connsiteX1" fmla="*/ 1920634 w 3137236"/>
              <a:gd name="connsiteY1" fmla="*/ 264124 h 2882691"/>
              <a:gd name="connsiteX2" fmla="*/ 2132565 w 3137236"/>
              <a:gd name="connsiteY2" fmla="*/ 497487 h 2882691"/>
              <a:gd name="connsiteX3" fmla="*/ 2320684 w 3137236"/>
              <a:gd name="connsiteY3" fmla="*/ 740374 h 2882691"/>
              <a:gd name="connsiteX4" fmla="*/ 2492134 w 3137236"/>
              <a:gd name="connsiteY4" fmla="*/ 978499 h 2882691"/>
              <a:gd name="connsiteX5" fmla="*/ 2639772 w 3137236"/>
              <a:gd name="connsiteY5" fmla="*/ 1204718 h 2882691"/>
              <a:gd name="connsiteX6" fmla="*/ 2775503 w 3137236"/>
              <a:gd name="connsiteY6" fmla="*/ 1445224 h 2882691"/>
              <a:gd name="connsiteX7" fmla="*/ 2885040 w 3137236"/>
              <a:gd name="connsiteY7" fmla="*/ 1690493 h 2882691"/>
              <a:gd name="connsiteX8" fmla="*/ 3011246 w 3137236"/>
              <a:gd name="connsiteY8" fmla="*/ 1942905 h 2882691"/>
              <a:gd name="connsiteX9" fmla="*/ 3137236 w 3137236"/>
              <a:gd name="connsiteY9" fmla="*/ 2260402 h 2882691"/>
              <a:gd name="connsiteX10" fmla="*/ 1300122 w 3137236"/>
              <a:gd name="connsiteY10" fmla="*/ 2882691 h 2882691"/>
              <a:gd name="connsiteX11" fmla="*/ 0 w 3137236"/>
              <a:gd name="connsiteY11" fmla="*/ 1023745 h 2882691"/>
              <a:gd name="connsiteX12" fmla="*/ 1685059 w 3137236"/>
              <a:gd name="connsiteY12" fmla="*/ 32320 h 2882691"/>
              <a:gd name="connsiteX0" fmla="*/ 1685059 w 3137236"/>
              <a:gd name="connsiteY0" fmla="*/ 32320 h 2882691"/>
              <a:gd name="connsiteX1" fmla="*/ 1920634 w 3137236"/>
              <a:gd name="connsiteY1" fmla="*/ 264124 h 2882691"/>
              <a:gd name="connsiteX2" fmla="*/ 2132565 w 3137236"/>
              <a:gd name="connsiteY2" fmla="*/ 497487 h 2882691"/>
              <a:gd name="connsiteX3" fmla="*/ 2320684 w 3137236"/>
              <a:gd name="connsiteY3" fmla="*/ 740374 h 2882691"/>
              <a:gd name="connsiteX4" fmla="*/ 2492134 w 3137236"/>
              <a:gd name="connsiteY4" fmla="*/ 978499 h 2882691"/>
              <a:gd name="connsiteX5" fmla="*/ 2639772 w 3137236"/>
              <a:gd name="connsiteY5" fmla="*/ 1204718 h 2882691"/>
              <a:gd name="connsiteX6" fmla="*/ 2775503 w 3137236"/>
              <a:gd name="connsiteY6" fmla="*/ 1445224 h 2882691"/>
              <a:gd name="connsiteX7" fmla="*/ 2885040 w 3137236"/>
              <a:gd name="connsiteY7" fmla="*/ 1690493 h 2882691"/>
              <a:gd name="connsiteX8" fmla="*/ 3011246 w 3137236"/>
              <a:gd name="connsiteY8" fmla="*/ 1942905 h 2882691"/>
              <a:gd name="connsiteX9" fmla="*/ 3137236 w 3137236"/>
              <a:gd name="connsiteY9" fmla="*/ 2260402 h 2882691"/>
              <a:gd name="connsiteX10" fmla="*/ 1300122 w 3137236"/>
              <a:gd name="connsiteY10" fmla="*/ 2882691 h 2882691"/>
              <a:gd name="connsiteX11" fmla="*/ 0 w 3137236"/>
              <a:gd name="connsiteY11" fmla="*/ 1023745 h 2882691"/>
              <a:gd name="connsiteX12" fmla="*/ 1685059 w 3137236"/>
              <a:gd name="connsiteY12" fmla="*/ 32320 h 2882691"/>
              <a:gd name="connsiteX0" fmla="*/ 1685059 w 3137236"/>
              <a:gd name="connsiteY0" fmla="*/ 32320 h 2882691"/>
              <a:gd name="connsiteX1" fmla="*/ 1920634 w 3137236"/>
              <a:gd name="connsiteY1" fmla="*/ 264124 h 2882691"/>
              <a:gd name="connsiteX2" fmla="*/ 2132565 w 3137236"/>
              <a:gd name="connsiteY2" fmla="*/ 497487 h 2882691"/>
              <a:gd name="connsiteX3" fmla="*/ 2320684 w 3137236"/>
              <a:gd name="connsiteY3" fmla="*/ 740374 h 2882691"/>
              <a:gd name="connsiteX4" fmla="*/ 2492134 w 3137236"/>
              <a:gd name="connsiteY4" fmla="*/ 978499 h 2882691"/>
              <a:gd name="connsiteX5" fmla="*/ 2639772 w 3137236"/>
              <a:gd name="connsiteY5" fmla="*/ 1204718 h 2882691"/>
              <a:gd name="connsiteX6" fmla="*/ 2775503 w 3137236"/>
              <a:gd name="connsiteY6" fmla="*/ 1445224 h 2882691"/>
              <a:gd name="connsiteX7" fmla="*/ 2885040 w 3137236"/>
              <a:gd name="connsiteY7" fmla="*/ 1690493 h 2882691"/>
              <a:gd name="connsiteX8" fmla="*/ 3027915 w 3137236"/>
              <a:gd name="connsiteY8" fmla="*/ 1983387 h 2882691"/>
              <a:gd name="connsiteX9" fmla="*/ 3137236 w 3137236"/>
              <a:gd name="connsiteY9" fmla="*/ 2260402 h 2882691"/>
              <a:gd name="connsiteX10" fmla="*/ 1300122 w 3137236"/>
              <a:gd name="connsiteY10" fmla="*/ 2882691 h 2882691"/>
              <a:gd name="connsiteX11" fmla="*/ 0 w 3137236"/>
              <a:gd name="connsiteY11" fmla="*/ 1023745 h 2882691"/>
              <a:gd name="connsiteX12" fmla="*/ 1685059 w 3137236"/>
              <a:gd name="connsiteY12" fmla="*/ 32320 h 2882691"/>
              <a:gd name="connsiteX0" fmla="*/ 1685059 w 3137236"/>
              <a:gd name="connsiteY0" fmla="*/ 32320 h 2882691"/>
              <a:gd name="connsiteX1" fmla="*/ 1920634 w 3137236"/>
              <a:gd name="connsiteY1" fmla="*/ 264124 h 2882691"/>
              <a:gd name="connsiteX2" fmla="*/ 2132565 w 3137236"/>
              <a:gd name="connsiteY2" fmla="*/ 497487 h 2882691"/>
              <a:gd name="connsiteX3" fmla="*/ 2320684 w 3137236"/>
              <a:gd name="connsiteY3" fmla="*/ 740374 h 2882691"/>
              <a:gd name="connsiteX4" fmla="*/ 2492134 w 3137236"/>
              <a:gd name="connsiteY4" fmla="*/ 978499 h 2882691"/>
              <a:gd name="connsiteX5" fmla="*/ 2639772 w 3137236"/>
              <a:gd name="connsiteY5" fmla="*/ 1204718 h 2882691"/>
              <a:gd name="connsiteX6" fmla="*/ 2775503 w 3137236"/>
              <a:gd name="connsiteY6" fmla="*/ 1445224 h 2882691"/>
              <a:gd name="connsiteX7" fmla="*/ 2885040 w 3137236"/>
              <a:gd name="connsiteY7" fmla="*/ 1690493 h 2882691"/>
              <a:gd name="connsiteX8" fmla="*/ 3027915 w 3137236"/>
              <a:gd name="connsiteY8" fmla="*/ 1983387 h 2882691"/>
              <a:gd name="connsiteX9" fmla="*/ 3137236 w 3137236"/>
              <a:gd name="connsiteY9" fmla="*/ 2260402 h 2882691"/>
              <a:gd name="connsiteX10" fmla="*/ 1300122 w 3137236"/>
              <a:gd name="connsiteY10" fmla="*/ 2882691 h 2882691"/>
              <a:gd name="connsiteX11" fmla="*/ 0 w 3137236"/>
              <a:gd name="connsiteY11" fmla="*/ 1023745 h 2882691"/>
              <a:gd name="connsiteX12" fmla="*/ 1685059 w 3137236"/>
              <a:gd name="connsiteY12" fmla="*/ 32320 h 2882691"/>
              <a:gd name="connsiteX0" fmla="*/ 1685059 w 3137236"/>
              <a:gd name="connsiteY0" fmla="*/ 32320 h 2882691"/>
              <a:gd name="connsiteX1" fmla="*/ 1920634 w 3137236"/>
              <a:gd name="connsiteY1" fmla="*/ 264124 h 2882691"/>
              <a:gd name="connsiteX2" fmla="*/ 2132565 w 3137236"/>
              <a:gd name="connsiteY2" fmla="*/ 497487 h 2882691"/>
              <a:gd name="connsiteX3" fmla="*/ 2320684 w 3137236"/>
              <a:gd name="connsiteY3" fmla="*/ 740374 h 2882691"/>
              <a:gd name="connsiteX4" fmla="*/ 2492134 w 3137236"/>
              <a:gd name="connsiteY4" fmla="*/ 978499 h 2882691"/>
              <a:gd name="connsiteX5" fmla="*/ 2639772 w 3137236"/>
              <a:gd name="connsiteY5" fmla="*/ 1204718 h 2882691"/>
              <a:gd name="connsiteX6" fmla="*/ 2775503 w 3137236"/>
              <a:gd name="connsiteY6" fmla="*/ 1445224 h 2882691"/>
              <a:gd name="connsiteX7" fmla="*/ 2899328 w 3137236"/>
              <a:gd name="connsiteY7" fmla="*/ 1704781 h 2882691"/>
              <a:gd name="connsiteX8" fmla="*/ 3027915 w 3137236"/>
              <a:gd name="connsiteY8" fmla="*/ 1983387 h 2882691"/>
              <a:gd name="connsiteX9" fmla="*/ 3137236 w 3137236"/>
              <a:gd name="connsiteY9" fmla="*/ 2260402 h 2882691"/>
              <a:gd name="connsiteX10" fmla="*/ 1300122 w 3137236"/>
              <a:gd name="connsiteY10" fmla="*/ 2882691 h 2882691"/>
              <a:gd name="connsiteX11" fmla="*/ 0 w 3137236"/>
              <a:gd name="connsiteY11" fmla="*/ 1023745 h 2882691"/>
              <a:gd name="connsiteX12" fmla="*/ 1685059 w 3137236"/>
              <a:gd name="connsiteY12" fmla="*/ 32320 h 2882691"/>
              <a:gd name="connsiteX0" fmla="*/ 1685059 w 3137236"/>
              <a:gd name="connsiteY0" fmla="*/ 32320 h 2882691"/>
              <a:gd name="connsiteX1" fmla="*/ 1920634 w 3137236"/>
              <a:gd name="connsiteY1" fmla="*/ 264124 h 2882691"/>
              <a:gd name="connsiteX2" fmla="*/ 2132565 w 3137236"/>
              <a:gd name="connsiteY2" fmla="*/ 497487 h 2882691"/>
              <a:gd name="connsiteX3" fmla="*/ 2320684 w 3137236"/>
              <a:gd name="connsiteY3" fmla="*/ 740374 h 2882691"/>
              <a:gd name="connsiteX4" fmla="*/ 2492134 w 3137236"/>
              <a:gd name="connsiteY4" fmla="*/ 978499 h 2882691"/>
              <a:gd name="connsiteX5" fmla="*/ 2639772 w 3137236"/>
              <a:gd name="connsiteY5" fmla="*/ 1204718 h 2882691"/>
              <a:gd name="connsiteX6" fmla="*/ 2775503 w 3137236"/>
              <a:gd name="connsiteY6" fmla="*/ 1445224 h 2882691"/>
              <a:gd name="connsiteX7" fmla="*/ 2899328 w 3137236"/>
              <a:gd name="connsiteY7" fmla="*/ 1704781 h 2882691"/>
              <a:gd name="connsiteX8" fmla="*/ 3027915 w 3137236"/>
              <a:gd name="connsiteY8" fmla="*/ 1983387 h 2882691"/>
              <a:gd name="connsiteX9" fmla="*/ 3137236 w 3137236"/>
              <a:gd name="connsiteY9" fmla="*/ 2260402 h 2882691"/>
              <a:gd name="connsiteX10" fmla="*/ 1300122 w 3137236"/>
              <a:gd name="connsiteY10" fmla="*/ 2882691 h 2882691"/>
              <a:gd name="connsiteX11" fmla="*/ 0 w 3137236"/>
              <a:gd name="connsiteY11" fmla="*/ 1023745 h 2882691"/>
              <a:gd name="connsiteX12" fmla="*/ 1685059 w 3137236"/>
              <a:gd name="connsiteY12" fmla="*/ 32320 h 2882691"/>
              <a:gd name="connsiteX0" fmla="*/ 1685059 w 3137236"/>
              <a:gd name="connsiteY0" fmla="*/ 32320 h 2882691"/>
              <a:gd name="connsiteX1" fmla="*/ 1920634 w 3137236"/>
              <a:gd name="connsiteY1" fmla="*/ 264124 h 2882691"/>
              <a:gd name="connsiteX2" fmla="*/ 2132565 w 3137236"/>
              <a:gd name="connsiteY2" fmla="*/ 497487 h 2882691"/>
              <a:gd name="connsiteX3" fmla="*/ 2320684 w 3137236"/>
              <a:gd name="connsiteY3" fmla="*/ 740374 h 2882691"/>
              <a:gd name="connsiteX4" fmla="*/ 2492134 w 3137236"/>
              <a:gd name="connsiteY4" fmla="*/ 978499 h 2882691"/>
              <a:gd name="connsiteX5" fmla="*/ 2639772 w 3137236"/>
              <a:gd name="connsiteY5" fmla="*/ 1204718 h 2882691"/>
              <a:gd name="connsiteX6" fmla="*/ 2775503 w 3137236"/>
              <a:gd name="connsiteY6" fmla="*/ 1445224 h 2882691"/>
              <a:gd name="connsiteX7" fmla="*/ 2908853 w 3137236"/>
              <a:gd name="connsiteY7" fmla="*/ 1711925 h 2882691"/>
              <a:gd name="connsiteX8" fmla="*/ 3027915 w 3137236"/>
              <a:gd name="connsiteY8" fmla="*/ 1983387 h 2882691"/>
              <a:gd name="connsiteX9" fmla="*/ 3137236 w 3137236"/>
              <a:gd name="connsiteY9" fmla="*/ 2260402 h 2882691"/>
              <a:gd name="connsiteX10" fmla="*/ 1300122 w 3137236"/>
              <a:gd name="connsiteY10" fmla="*/ 2882691 h 2882691"/>
              <a:gd name="connsiteX11" fmla="*/ 0 w 3137236"/>
              <a:gd name="connsiteY11" fmla="*/ 1023745 h 2882691"/>
              <a:gd name="connsiteX12" fmla="*/ 1685059 w 3137236"/>
              <a:gd name="connsiteY12" fmla="*/ 32320 h 2882691"/>
              <a:gd name="connsiteX0" fmla="*/ 1685059 w 3137236"/>
              <a:gd name="connsiteY0" fmla="*/ 32320 h 2882691"/>
              <a:gd name="connsiteX1" fmla="*/ 1920634 w 3137236"/>
              <a:gd name="connsiteY1" fmla="*/ 264124 h 2882691"/>
              <a:gd name="connsiteX2" fmla="*/ 2132565 w 3137236"/>
              <a:gd name="connsiteY2" fmla="*/ 497487 h 2882691"/>
              <a:gd name="connsiteX3" fmla="*/ 2320684 w 3137236"/>
              <a:gd name="connsiteY3" fmla="*/ 740374 h 2882691"/>
              <a:gd name="connsiteX4" fmla="*/ 2492134 w 3137236"/>
              <a:gd name="connsiteY4" fmla="*/ 978499 h 2882691"/>
              <a:gd name="connsiteX5" fmla="*/ 2639772 w 3137236"/>
              <a:gd name="connsiteY5" fmla="*/ 1204718 h 2882691"/>
              <a:gd name="connsiteX6" fmla="*/ 2775503 w 3137236"/>
              <a:gd name="connsiteY6" fmla="*/ 1445224 h 2882691"/>
              <a:gd name="connsiteX7" fmla="*/ 2908853 w 3137236"/>
              <a:gd name="connsiteY7" fmla="*/ 1711925 h 2882691"/>
              <a:gd name="connsiteX8" fmla="*/ 3027915 w 3137236"/>
              <a:gd name="connsiteY8" fmla="*/ 1983387 h 2882691"/>
              <a:gd name="connsiteX9" fmla="*/ 3137236 w 3137236"/>
              <a:gd name="connsiteY9" fmla="*/ 2260402 h 2882691"/>
              <a:gd name="connsiteX10" fmla="*/ 1300122 w 3137236"/>
              <a:gd name="connsiteY10" fmla="*/ 2882691 h 2882691"/>
              <a:gd name="connsiteX11" fmla="*/ 0 w 3137236"/>
              <a:gd name="connsiteY11" fmla="*/ 1023745 h 2882691"/>
              <a:gd name="connsiteX12" fmla="*/ 1685059 w 3137236"/>
              <a:gd name="connsiteY12" fmla="*/ 32320 h 2882691"/>
              <a:gd name="connsiteX0" fmla="*/ 1685059 w 3137236"/>
              <a:gd name="connsiteY0" fmla="*/ 32320 h 2882691"/>
              <a:gd name="connsiteX1" fmla="*/ 1920634 w 3137236"/>
              <a:gd name="connsiteY1" fmla="*/ 264124 h 2882691"/>
              <a:gd name="connsiteX2" fmla="*/ 2132565 w 3137236"/>
              <a:gd name="connsiteY2" fmla="*/ 497487 h 2882691"/>
              <a:gd name="connsiteX3" fmla="*/ 2320684 w 3137236"/>
              <a:gd name="connsiteY3" fmla="*/ 740374 h 2882691"/>
              <a:gd name="connsiteX4" fmla="*/ 2492134 w 3137236"/>
              <a:gd name="connsiteY4" fmla="*/ 978499 h 2882691"/>
              <a:gd name="connsiteX5" fmla="*/ 2639772 w 3137236"/>
              <a:gd name="connsiteY5" fmla="*/ 1204718 h 2882691"/>
              <a:gd name="connsiteX6" fmla="*/ 2775503 w 3137236"/>
              <a:gd name="connsiteY6" fmla="*/ 1445224 h 2882691"/>
              <a:gd name="connsiteX7" fmla="*/ 2908853 w 3137236"/>
              <a:gd name="connsiteY7" fmla="*/ 1711925 h 2882691"/>
              <a:gd name="connsiteX8" fmla="*/ 3027915 w 3137236"/>
              <a:gd name="connsiteY8" fmla="*/ 1983387 h 2882691"/>
              <a:gd name="connsiteX9" fmla="*/ 3137236 w 3137236"/>
              <a:gd name="connsiteY9" fmla="*/ 2260402 h 2882691"/>
              <a:gd name="connsiteX10" fmla="*/ 1300122 w 3137236"/>
              <a:gd name="connsiteY10" fmla="*/ 2882691 h 2882691"/>
              <a:gd name="connsiteX11" fmla="*/ 0 w 3137236"/>
              <a:gd name="connsiteY11" fmla="*/ 1023745 h 2882691"/>
              <a:gd name="connsiteX12" fmla="*/ 1685059 w 3137236"/>
              <a:gd name="connsiteY12" fmla="*/ 32320 h 2882691"/>
              <a:gd name="connsiteX0" fmla="*/ 1685059 w 3137236"/>
              <a:gd name="connsiteY0" fmla="*/ 32320 h 2882691"/>
              <a:gd name="connsiteX1" fmla="*/ 1920634 w 3137236"/>
              <a:gd name="connsiteY1" fmla="*/ 264124 h 2882691"/>
              <a:gd name="connsiteX2" fmla="*/ 2132565 w 3137236"/>
              <a:gd name="connsiteY2" fmla="*/ 497487 h 2882691"/>
              <a:gd name="connsiteX3" fmla="*/ 2320684 w 3137236"/>
              <a:gd name="connsiteY3" fmla="*/ 740374 h 2882691"/>
              <a:gd name="connsiteX4" fmla="*/ 2492134 w 3137236"/>
              <a:gd name="connsiteY4" fmla="*/ 978499 h 2882691"/>
              <a:gd name="connsiteX5" fmla="*/ 2639772 w 3137236"/>
              <a:gd name="connsiteY5" fmla="*/ 1204718 h 2882691"/>
              <a:gd name="connsiteX6" fmla="*/ 2775503 w 3137236"/>
              <a:gd name="connsiteY6" fmla="*/ 1449987 h 2882691"/>
              <a:gd name="connsiteX7" fmla="*/ 2908853 w 3137236"/>
              <a:gd name="connsiteY7" fmla="*/ 1711925 h 2882691"/>
              <a:gd name="connsiteX8" fmla="*/ 3027915 w 3137236"/>
              <a:gd name="connsiteY8" fmla="*/ 1983387 h 2882691"/>
              <a:gd name="connsiteX9" fmla="*/ 3137236 w 3137236"/>
              <a:gd name="connsiteY9" fmla="*/ 2260402 h 2882691"/>
              <a:gd name="connsiteX10" fmla="*/ 1300122 w 3137236"/>
              <a:gd name="connsiteY10" fmla="*/ 2882691 h 2882691"/>
              <a:gd name="connsiteX11" fmla="*/ 0 w 3137236"/>
              <a:gd name="connsiteY11" fmla="*/ 1023745 h 2882691"/>
              <a:gd name="connsiteX12" fmla="*/ 1685059 w 3137236"/>
              <a:gd name="connsiteY12" fmla="*/ 32320 h 2882691"/>
              <a:gd name="connsiteX0" fmla="*/ 1685059 w 3137236"/>
              <a:gd name="connsiteY0" fmla="*/ 0 h 2850371"/>
              <a:gd name="connsiteX1" fmla="*/ 1920634 w 3137236"/>
              <a:gd name="connsiteY1" fmla="*/ 231804 h 2850371"/>
              <a:gd name="connsiteX2" fmla="*/ 2132565 w 3137236"/>
              <a:gd name="connsiteY2" fmla="*/ 465167 h 2850371"/>
              <a:gd name="connsiteX3" fmla="*/ 2320684 w 3137236"/>
              <a:gd name="connsiteY3" fmla="*/ 708054 h 2850371"/>
              <a:gd name="connsiteX4" fmla="*/ 2492134 w 3137236"/>
              <a:gd name="connsiteY4" fmla="*/ 946179 h 2850371"/>
              <a:gd name="connsiteX5" fmla="*/ 2639772 w 3137236"/>
              <a:gd name="connsiteY5" fmla="*/ 1172398 h 2850371"/>
              <a:gd name="connsiteX6" fmla="*/ 2775503 w 3137236"/>
              <a:gd name="connsiteY6" fmla="*/ 1417667 h 2850371"/>
              <a:gd name="connsiteX7" fmla="*/ 2908853 w 3137236"/>
              <a:gd name="connsiteY7" fmla="*/ 1679605 h 2850371"/>
              <a:gd name="connsiteX8" fmla="*/ 3027915 w 3137236"/>
              <a:gd name="connsiteY8" fmla="*/ 1951067 h 2850371"/>
              <a:gd name="connsiteX9" fmla="*/ 3137236 w 3137236"/>
              <a:gd name="connsiteY9" fmla="*/ 2228082 h 2850371"/>
              <a:gd name="connsiteX10" fmla="*/ 1300122 w 3137236"/>
              <a:gd name="connsiteY10" fmla="*/ 2850371 h 2850371"/>
              <a:gd name="connsiteX11" fmla="*/ 0 w 3137236"/>
              <a:gd name="connsiteY11" fmla="*/ 991425 h 2850371"/>
              <a:gd name="connsiteX12" fmla="*/ 1685059 w 3137236"/>
              <a:gd name="connsiteY12" fmla="*/ 0 h 2850371"/>
              <a:gd name="connsiteX0" fmla="*/ 1685059 w 3137236"/>
              <a:gd name="connsiteY0" fmla="*/ 0 h 2850371"/>
              <a:gd name="connsiteX1" fmla="*/ 1913490 w 3137236"/>
              <a:gd name="connsiteY1" fmla="*/ 222279 h 2850371"/>
              <a:gd name="connsiteX2" fmla="*/ 2132565 w 3137236"/>
              <a:gd name="connsiteY2" fmla="*/ 465167 h 2850371"/>
              <a:gd name="connsiteX3" fmla="*/ 2320684 w 3137236"/>
              <a:gd name="connsiteY3" fmla="*/ 708054 h 2850371"/>
              <a:gd name="connsiteX4" fmla="*/ 2492134 w 3137236"/>
              <a:gd name="connsiteY4" fmla="*/ 946179 h 2850371"/>
              <a:gd name="connsiteX5" fmla="*/ 2639772 w 3137236"/>
              <a:gd name="connsiteY5" fmla="*/ 1172398 h 2850371"/>
              <a:gd name="connsiteX6" fmla="*/ 2775503 w 3137236"/>
              <a:gd name="connsiteY6" fmla="*/ 1417667 h 2850371"/>
              <a:gd name="connsiteX7" fmla="*/ 2908853 w 3137236"/>
              <a:gd name="connsiteY7" fmla="*/ 1679605 h 2850371"/>
              <a:gd name="connsiteX8" fmla="*/ 3027915 w 3137236"/>
              <a:gd name="connsiteY8" fmla="*/ 1951067 h 2850371"/>
              <a:gd name="connsiteX9" fmla="*/ 3137236 w 3137236"/>
              <a:gd name="connsiteY9" fmla="*/ 2228082 h 2850371"/>
              <a:gd name="connsiteX10" fmla="*/ 1300122 w 3137236"/>
              <a:gd name="connsiteY10" fmla="*/ 2850371 h 2850371"/>
              <a:gd name="connsiteX11" fmla="*/ 0 w 3137236"/>
              <a:gd name="connsiteY11" fmla="*/ 991425 h 2850371"/>
              <a:gd name="connsiteX12" fmla="*/ 1685059 w 3137236"/>
              <a:gd name="connsiteY12" fmla="*/ 0 h 2850371"/>
              <a:gd name="connsiteX0" fmla="*/ 1685059 w 3137236"/>
              <a:gd name="connsiteY0" fmla="*/ 0 h 2850371"/>
              <a:gd name="connsiteX1" fmla="*/ 1913490 w 3137236"/>
              <a:gd name="connsiteY1" fmla="*/ 222279 h 2850371"/>
              <a:gd name="connsiteX2" fmla="*/ 2132565 w 3137236"/>
              <a:gd name="connsiteY2" fmla="*/ 465167 h 2850371"/>
              <a:gd name="connsiteX3" fmla="*/ 2320684 w 3137236"/>
              <a:gd name="connsiteY3" fmla="*/ 708054 h 2850371"/>
              <a:gd name="connsiteX4" fmla="*/ 2492134 w 3137236"/>
              <a:gd name="connsiteY4" fmla="*/ 946179 h 2850371"/>
              <a:gd name="connsiteX5" fmla="*/ 2639772 w 3137236"/>
              <a:gd name="connsiteY5" fmla="*/ 1172398 h 2850371"/>
              <a:gd name="connsiteX6" fmla="*/ 2775503 w 3137236"/>
              <a:gd name="connsiteY6" fmla="*/ 1417667 h 2850371"/>
              <a:gd name="connsiteX7" fmla="*/ 2908853 w 3137236"/>
              <a:gd name="connsiteY7" fmla="*/ 1679605 h 2850371"/>
              <a:gd name="connsiteX8" fmla="*/ 3027915 w 3137236"/>
              <a:gd name="connsiteY8" fmla="*/ 1951067 h 2850371"/>
              <a:gd name="connsiteX9" fmla="*/ 3137236 w 3137236"/>
              <a:gd name="connsiteY9" fmla="*/ 2228082 h 2850371"/>
              <a:gd name="connsiteX10" fmla="*/ 1300122 w 3137236"/>
              <a:gd name="connsiteY10" fmla="*/ 2850371 h 2850371"/>
              <a:gd name="connsiteX11" fmla="*/ 0 w 3137236"/>
              <a:gd name="connsiteY11" fmla="*/ 991425 h 2850371"/>
              <a:gd name="connsiteX12" fmla="*/ 1685059 w 3137236"/>
              <a:gd name="connsiteY12" fmla="*/ 0 h 2850371"/>
              <a:gd name="connsiteX0" fmla="*/ 1668390 w 3120567"/>
              <a:gd name="connsiteY0" fmla="*/ 0 h 2850371"/>
              <a:gd name="connsiteX1" fmla="*/ 1896821 w 3120567"/>
              <a:gd name="connsiteY1" fmla="*/ 222279 h 2850371"/>
              <a:gd name="connsiteX2" fmla="*/ 2115896 w 3120567"/>
              <a:gd name="connsiteY2" fmla="*/ 465167 h 2850371"/>
              <a:gd name="connsiteX3" fmla="*/ 2304015 w 3120567"/>
              <a:gd name="connsiteY3" fmla="*/ 708054 h 2850371"/>
              <a:gd name="connsiteX4" fmla="*/ 2475465 w 3120567"/>
              <a:gd name="connsiteY4" fmla="*/ 946179 h 2850371"/>
              <a:gd name="connsiteX5" fmla="*/ 2623103 w 3120567"/>
              <a:gd name="connsiteY5" fmla="*/ 1172398 h 2850371"/>
              <a:gd name="connsiteX6" fmla="*/ 2758834 w 3120567"/>
              <a:gd name="connsiteY6" fmla="*/ 1417667 h 2850371"/>
              <a:gd name="connsiteX7" fmla="*/ 2892184 w 3120567"/>
              <a:gd name="connsiteY7" fmla="*/ 1679605 h 2850371"/>
              <a:gd name="connsiteX8" fmla="*/ 3011246 w 3120567"/>
              <a:gd name="connsiteY8" fmla="*/ 1951067 h 2850371"/>
              <a:gd name="connsiteX9" fmla="*/ 3120567 w 3120567"/>
              <a:gd name="connsiteY9" fmla="*/ 2228082 h 2850371"/>
              <a:gd name="connsiteX10" fmla="*/ 1283453 w 3120567"/>
              <a:gd name="connsiteY10" fmla="*/ 2850371 h 2850371"/>
              <a:gd name="connsiteX11" fmla="*/ 0 w 3120567"/>
              <a:gd name="connsiteY11" fmla="*/ 991425 h 2850371"/>
              <a:gd name="connsiteX12" fmla="*/ 1668390 w 3120567"/>
              <a:gd name="connsiteY12" fmla="*/ 0 h 2850371"/>
              <a:gd name="connsiteX0" fmla="*/ 1668390 w 3120567"/>
              <a:gd name="connsiteY0" fmla="*/ 0 h 2850371"/>
              <a:gd name="connsiteX1" fmla="*/ 1896821 w 3120567"/>
              <a:gd name="connsiteY1" fmla="*/ 222279 h 2850371"/>
              <a:gd name="connsiteX2" fmla="*/ 2115896 w 3120567"/>
              <a:gd name="connsiteY2" fmla="*/ 465167 h 2850371"/>
              <a:gd name="connsiteX3" fmla="*/ 2304015 w 3120567"/>
              <a:gd name="connsiteY3" fmla="*/ 708054 h 2850371"/>
              <a:gd name="connsiteX4" fmla="*/ 2475465 w 3120567"/>
              <a:gd name="connsiteY4" fmla="*/ 946179 h 2850371"/>
              <a:gd name="connsiteX5" fmla="*/ 2623103 w 3120567"/>
              <a:gd name="connsiteY5" fmla="*/ 1172398 h 2850371"/>
              <a:gd name="connsiteX6" fmla="*/ 2758834 w 3120567"/>
              <a:gd name="connsiteY6" fmla="*/ 1417667 h 2850371"/>
              <a:gd name="connsiteX7" fmla="*/ 2892184 w 3120567"/>
              <a:gd name="connsiteY7" fmla="*/ 1679605 h 2850371"/>
              <a:gd name="connsiteX8" fmla="*/ 3011246 w 3120567"/>
              <a:gd name="connsiteY8" fmla="*/ 1951067 h 2850371"/>
              <a:gd name="connsiteX9" fmla="*/ 3120567 w 3120567"/>
              <a:gd name="connsiteY9" fmla="*/ 2228082 h 2850371"/>
              <a:gd name="connsiteX10" fmla="*/ 1283453 w 3120567"/>
              <a:gd name="connsiteY10" fmla="*/ 2850371 h 2850371"/>
              <a:gd name="connsiteX11" fmla="*/ 0 w 3120567"/>
              <a:gd name="connsiteY11" fmla="*/ 991425 h 2850371"/>
              <a:gd name="connsiteX12" fmla="*/ 1668390 w 3120567"/>
              <a:gd name="connsiteY12" fmla="*/ 0 h 2850371"/>
              <a:gd name="connsiteX0" fmla="*/ 1668390 w 3120567"/>
              <a:gd name="connsiteY0" fmla="*/ 0 h 2850371"/>
              <a:gd name="connsiteX1" fmla="*/ 1896821 w 3120567"/>
              <a:gd name="connsiteY1" fmla="*/ 222279 h 2850371"/>
              <a:gd name="connsiteX2" fmla="*/ 2115896 w 3120567"/>
              <a:gd name="connsiteY2" fmla="*/ 465167 h 2850371"/>
              <a:gd name="connsiteX3" fmla="*/ 2304015 w 3120567"/>
              <a:gd name="connsiteY3" fmla="*/ 708054 h 2850371"/>
              <a:gd name="connsiteX4" fmla="*/ 2475465 w 3120567"/>
              <a:gd name="connsiteY4" fmla="*/ 946179 h 2850371"/>
              <a:gd name="connsiteX5" fmla="*/ 2623103 w 3120567"/>
              <a:gd name="connsiteY5" fmla="*/ 1172398 h 2850371"/>
              <a:gd name="connsiteX6" fmla="*/ 2758834 w 3120567"/>
              <a:gd name="connsiteY6" fmla="*/ 1417667 h 2850371"/>
              <a:gd name="connsiteX7" fmla="*/ 2892184 w 3120567"/>
              <a:gd name="connsiteY7" fmla="*/ 1679605 h 2850371"/>
              <a:gd name="connsiteX8" fmla="*/ 3011246 w 3120567"/>
              <a:gd name="connsiteY8" fmla="*/ 1951067 h 2850371"/>
              <a:gd name="connsiteX9" fmla="*/ 3120567 w 3120567"/>
              <a:gd name="connsiteY9" fmla="*/ 2228082 h 2850371"/>
              <a:gd name="connsiteX10" fmla="*/ 1283453 w 3120567"/>
              <a:gd name="connsiteY10" fmla="*/ 2850371 h 2850371"/>
              <a:gd name="connsiteX11" fmla="*/ 0 w 3120567"/>
              <a:gd name="connsiteY11" fmla="*/ 991425 h 2850371"/>
              <a:gd name="connsiteX12" fmla="*/ 1668390 w 3120567"/>
              <a:gd name="connsiteY12" fmla="*/ 0 h 2850371"/>
              <a:gd name="connsiteX0" fmla="*/ 1668390 w 3120567"/>
              <a:gd name="connsiteY0" fmla="*/ 0 h 2850371"/>
              <a:gd name="connsiteX1" fmla="*/ 1896821 w 3120567"/>
              <a:gd name="connsiteY1" fmla="*/ 222279 h 2850371"/>
              <a:gd name="connsiteX2" fmla="*/ 2115896 w 3120567"/>
              <a:gd name="connsiteY2" fmla="*/ 465167 h 2850371"/>
              <a:gd name="connsiteX3" fmla="*/ 2304015 w 3120567"/>
              <a:gd name="connsiteY3" fmla="*/ 708054 h 2850371"/>
              <a:gd name="connsiteX4" fmla="*/ 2475465 w 3120567"/>
              <a:gd name="connsiteY4" fmla="*/ 946179 h 2850371"/>
              <a:gd name="connsiteX5" fmla="*/ 2623103 w 3120567"/>
              <a:gd name="connsiteY5" fmla="*/ 1172398 h 2850371"/>
              <a:gd name="connsiteX6" fmla="*/ 2758834 w 3120567"/>
              <a:gd name="connsiteY6" fmla="*/ 1417667 h 2850371"/>
              <a:gd name="connsiteX7" fmla="*/ 2892184 w 3120567"/>
              <a:gd name="connsiteY7" fmla="*/ 1679605 h 2850371"/>
              <a:gd name="connsiteX8" fmla="*/ 3011246 w 3120567"/>
              <a:gd name="connsiteY8" fmla="*/ 1951067 h 2850371"/>
              <a:gd name="connsiteX9" fmla="*/ 3120567 w 3120567"/>
              <a:gd name="connsiteY9" fmla="*/ 2228082 h 2850371"/>
              <a:gd name="connsiteX10" fmla="*/ 1283453 w 3120567"/>
              <a:gd name="connsiteY10" fmla="*/ 2850371 h 2850371"/>
              <a:gd name="connsiteX11" fmla="*/ 0 w 3120567"/>
              <a:gd name="connsiteY11" fmla="*/ 991425 h 2850371"/>
              <a:gd name="connsiteX12" fmla="*/ 1668390 w 3120567"/>
              <a:gd name="connsiteY12" fmla="*/ 0 h 2850371"/>
              <a:gd name="connsiteX0" fmla="*/ 1682090 w 3134267"/>
              <a:gd name="connsiteY0" fmla="*/ 0 h 2850371"/>
              <a:gd name="connsiteX1" fmla="*/ 1910521 w 3134267"/>
              <a:gd name="connsiteY1" fmla="*/ 222279 h 2850371"/>
              <a:gd name="connsiteX2" fmla="*/ 2129596 w 3134267"/>
              <a:gd name="connsiteY2" fmla="*/ 465167 h 2850371"/>
              <a:gd name="connsiteX3" fmla="*/ 2317715 w 3134267"/>
              <a:gd name="connsiteY3" fmla="*/ 708054 h 2850371"/>
              <a:gd name="connsiteX4" fmla="*/ 2489165 w 3134267"/>
              <a:gd name="connsiteY4" fmla="*/ 946179 h 2850371"/>
              <a:gd name="connsiteX5" fmla="*/ 2636803 w 3134267"/>
              <a:gd name="connsiteY5" fmla="*/ 1172398 h 2850371"/>
              <a:gd name="connsiteX6" fmla="*/ 2772534 w 3134267"/>
              <a:gd name="connsiteY6" fmla="*/ 1417667 h 2850371"/>
              <a:gd name="connsiteX7" fmla="*/ 2905884 w 3134267"/>
              <a:gd name="connsiteY7" fmla="*/ 1679605 h 2850371"/>
              <a:gd name="connsiteX8" fmla="*/ 3024946 w 3134267"/>
              <a:gd name="connsiteY8" fmla="*/ 1951067 h 2850371"/>
              <a:gd name="connsiteX9" fmla="*/ 3134267 w 3134267"/>
              <a:gd name="connsiteY9" fmla="*/ 2228082 h 2850371"/>
              <a:gd name="connsiteX10" fmla="*/ 1297153 w 3134267"/>
              <a:gd name="connsiteY10" fmla="*/ 2850371 h 2850371"/>
              <a:gd name="connsiteX11" fmla="*/ 911189 w 3134267"/>
              <a:gd name="connsiteY11" fmla="*/ 2185223 h 2850371"/>
              <a:gd name="connsiteX12" fmla="*/ 13700 w 3134267"/>
              <a:gd name="connsiteY12" fmla="*/ 991425 h 2850371"/>
              <a:gd name="connsiteX13" fmla="*/ 1682090 w 3134267"/>
              <a:gd name="connsiteY13" fmla="*/ 0 h 2850371"/>
              <a:gd name="connsiteX0" fmla="*/ 1682090 w 3134267"/>
              <a:gd name="connsiteY0" fmla="*/ 0 h 2850371"/>
              <a:gd name="connsiteX1" fmla="*/ 1910521 w 3134267"/>
              <a:gd name="connsiteY1" fmla="*/ 222279 h 2850371"/>
              <a:gd name="connsiteX2" fmla="*/ 2129596 w 3134267"/>
              <a:gd name="connsiteY2" fmla="*/ 465167 h 2850371"/>
              <a:gd name="connsiteX3" fmla="*/ 2317715 w 3134267"/>
              <a:gd name="connsiteY3" fmla="*/ 708054 h 2850371"/>
              <a:gd name="connsiteX4" fmla="*/ 2489165 w 3134267"/>
              <a:gd name="connsiteY4" fmla="*/ 946179 h 2850371"/>
              <a:gd name="connsiteX5" fmla="*/ 2636803 w 3134267"/>
              <a:gd name="connsiteY5" fmla="*/ 1172398 h 2850371"/>
              <a:gd name="connsiteX6" fmla="*/ 2772534 w 3134267"/>
              <a:gd name="connsiteY6" fmla="*/ 1417667 h 2850371"/>
              <a:gd name="connsiteX7" fmla="*/ 2905884 w 3134267"/>
              <a:gd name="connsiteY7" fmla="*/ 1679605 h 2850371"/>
              <a:gd name="connsiteX8" fmla="*/ 3024946 w 3134267"/>
              <a:gd name="connsiteY8" fmla="*/ 1951067 h 2850371"/>
              <a:gd name="connsiteX9" fmla="*/ 3134267 w 3134267"/>
              <a:gd name="connsiteY9" fmla="*/ 2228082 h 2850371"/>
              <a:gd name="connsiteX10" fmla="*/ 1297153 w 3134267"/>
              <a:gd name="connsiteY10" fmla="*/ 2850371 h 2850371"/>
              <a:gd name="connsiteX11" fmla="*/ 911189 w 3134267"/>
              <a:gd name="connsiteY11" fmla="*/ 2185223 h 2850371"/>
              <a:gd name="connsiteX12" fmla="*/ 13700 w 3134267"/>
              <a:gd name="connsiteY12" fmla="*/ 991425 h 2850371"/>
              <a:gd name="connsiteX13" fmla="*/ 1682090 w 3134267"/>
              <a:gd name="connsiteY13" fmla="*/ 0 h 2850371"/>
              <a:gd name="connsiteX0" fmla="*/ 1685861 w 3138038"/>
              <a:gd name="connsiteY0" fmla="*/ 0 h 2850371"/>
              <a:gd name="connsiteX1" fmla="*/ 1914292 w 3138038"/>
              <a:gd name="connsiteY1" fmla="*/ 222279 h 2850371"/>
              <a:gd name="connsiteX2" fmla="*/ 2133367 w 3138038"/>
              <a:gd name="connsiteY2" fmla="*/ 465167 h 2850371"/>
              <a:gd name="connsiteX3" fmla="*/ 2321486 w 3138038"/>
              <a:gd name="connsiteY3" fmla="*/ 708054 h 2850371"/>
              <a:gd name="connsiteX4" fmla="*/ 2492936 w 3138038"/>
              <a:gd name="connsiteY4" fmla="*/ 946179 h 2850371"/>
              <a:gd name="connsiteX5" fmla="*/ 2640574 w 3138038"/>
              <a:gd name="connsiteY5" fmla="*/ 1172398 h 2850371"/>
              <a:gd name="connsiteX6" fmla="*/ 2776305 w 3138038"/>
              <a:gd name="connsiteY6" fmla="*/ 1417667 h 2850371"/>
              <a:gd name="connsiteX7" fmla="*/ 2909655 w 3138038"/>
              <a:gd name="connsiteY7" fmla="*/ 1679605 h 2850371"/>
              <a:gd name="connsiteX8" fmla="*/ 3028717 w 3138038"/>
              <a:gd name="connsiteY8" fmla="*/ 1951067 h 2850371"/>
              <a:gd name="connsiteX9" fmla="*/ 3138038 w 3138038"/>
              <a:gd name="connsiteY9" fmla="*/ 2228082 h 2850371"/>
              <a:gd name="connsiteX10" fmla="*/ 1300924 w 3138038"/>
              <a:gd name="connsiteY10" fmla="*/ 2850371 h 2850371"/>
              <a:gd name="connsiteX11" fmla="*/ 718110 w 3138038"/>
              <a:gd name="connsiteY11" fmla="*/ 1766123 h 2850371"/>
              <a:gd name="connsiteX12" fmla="*/ 17471 w 3138038"/>
              <a:gd name="connsiteY12" fmla="*/ 991425 h 2850371"/>
              <a:gd name="connsiteX13" fmla="*/ 1685861 w 3138038"/>
              <a:gd name="connsiteY13" fmla="*/ 0 h 2850371"/>
              <a:gd name="connsiteX0" fmla="*/ 1668390 w 3120567"/>
              <a:gd name="connsiteY0" fmla="*/ 0 h 2850371"/>
              <a:gd name="connsiteX1" fmla="*/ 1896821 w 3120567"/>
              <a:gd name="connsiteY1" fmla="*/ 222279 h 2850371"/>
              <a:gd name="connsiteX2" fmla="*/ 2115896 w 3120567"/>
              <a:gd name="connsiteY2" fmla="*/ 465167 h 2850371"/>
              <a:gd name="connsiteX3" fmla="*/ 2304015 w 3120567"/>
              <a:gd name="connsiteY3" fmla="*/ 708054 h 2850371"/>
              <a:gd name="connsiteX4" fmla="*/ 2475465 w 3120567"/>
              <a:gd name="connsiteY4" fmla="*/ 946179 h 2850371"/>
              <a:gd name="connsiteX5" fmla="*/ 2623103 w 3120567"/>
              <a:gd name="connsiteY5" fmla="*/ 1172398 h 2850371"/>
              <a:gd name="connsiteX6" fmla="*/ 2758834 w 3120567"/>
              <a:gd name="connsiteY6" fmla="*/ 1417667 h 2850371"/>
              <a:gd name="connsiteX7" fmla="*/ 2892184 w 3120567"/>
              <a:gd name="connsiteY7" fmla="*/ 1679605 h 2850371"/>
              <a:gd name="connsiteX8" fmla="*/ 3011246 w 3120567"/>
              <a:gd name="connsiteY8" fmla="*/ 1951067 h 2850371"/>
              <a:gd name="connsiteX9" fmla="*/ 3120567 w 3120567"/>
              <a:gd name="connsiteY9" fmla="*/ 2228082 h 2850371"/>
              <a:gd name="connsiteX10" fmla="*/ 1283453 w 3120567"/>
              <a:gd name="connsiteY10" fmla="*/ 2850371 h 2850371"/>
              <a:gd name="connsiteX11" fmla="*/ 700639 w 3120567"/>
              <a:gd name="connsiteY11" fmla="*/ 1766123 h 2850371"/>
              <a:gd name="connsiteX12" fmla="*/ 0 w 3120567"/>
              <a:gd name="connsiteY12" fmla="*/ 991425 h 2850371"/>
              <a:gd name="connsiteX13" fmla="*/ 1668390 w 3120567"/>
              <a:gd name="connsiteY13" fmla="*/ 0 h 2850371"/>
              <a:gd name="connsiteX0" fmla="*/ 1668390 w 3120567"/>
              <a:gd name="connsiteY0" fmla="*/ 0 h 2840846"/>
              <a:gd name="connsiteX1" fmla="*/ 1896821 w 3120567"/>
              <a:gd name="connsiteY1" fmla="*/ 222279 h 2840846"/>
              <a:gd name="connsiteX2" fmla="*/ 2115896 w 3120567"/>
              <a:gd name="connsiteY2" fmla="*/ 465167 h 2840846"/>
              <a:gd name="connsiteX3" fmla="*/ 2304015 w 3120567"/>
              <a:gd name="connsiteY3" fmla="*/ 708054 h 2840846"/>
              <a:gd name="connsiteX4" fmla="*/ 2475465 w 3120567"/>
              <a:gd name="connsiteY4" fmla="*/ 946179 h 2840846"/>
              <a:gd name="connsiteX5" fmla="*/ 2623103 w 3120567"/>
              <a:gd name="connsiteY5" fmla="*/ 1172398 h 2840846"/>
              <a:gd name="connsiteX6" fmla="*/ 2758834 w 3120567"/>
              <a:gd name="connsiteY6" fmla="*/ 1417667 h 2840846"/>
              <a:gd name="connsiteX7" fmla="*/ 2892184 w 3120567"/>
              <a:gd name="connsiteY7" fmla="*/ 1679605 h 2840846"/>
              <a:gd name="connsiteX8" fmla="*/ 3011246 w 3120567"/>
              <a:gd name="connsiteY8" fmla="*/ 1951067 h 2840846"/>
              <a:gd name="connsiteX9" fmla="*/ 3120567 w 3120567"/>
              <a:gd name="connsiteY9" fmla="*/ 2228082 h 2840846"/>
              <a:gd name="connsiteX10" fmla="*/ 1270753 w 3120567"/>
              <a:gd name="connsiteY10" fmla="*/ 2840846 h 2840846"/>
              <a:gd name="connsiteX11" fmla="*/ 700639 w 3120567"/>
              <a:gd name="connsiteY11" fmla="*/ 1766123 h 2840846"/>
              <a:gd name="connsiteX12" fmla="*/ 0 w 3120567"/>
              <a:gd name="connsiteY12" fmla="*/ 991425 h 2840846"/>
              <a:gd name="connsiteX13" fmla="*/ 1668390 w 3120567"/>
              <a:gd name="connsiteY13" fmla="*/ 0 h 2840846"/>
              <a:gd name="connsiteX0" fmla="*/ 1668390 w 3120567"/>
              <a:gd name="connsiteY0" fmla="*/ 0 h 2840846"/>
              <a:gd name="connsiteX1" fmla="*/ 1896821 w 3120567"/>
              <a:gd name="connsiteY1" fmla="*/ 222279 h 2840846"/>
              <a:gd name="connsiteX2" fmla="*/ 2115896 w 3120567"/>
              <a:gd name="connsiteY2" fmla="*/ 465167 h 2840846"/>
              <a:gd name="connsiteX3" fmla="*/ 2304015 w 3120567"/>
              <a:gd name="connsiteY3" fmla="*/ 708054 h 2840846"/>
              <a:gd name="connsiteX4" fmla="*/ 2475465 w 3120567"/>
              <a:gd name="connsiteY4" fmla="*/ 946179 h 2840846"/>
              <a:gd name="connsiteX5" fmla="*/ 2623103 w 3120567"/>
              <a:gd name="connsiteY5" fmla="*/ 1172398 h 2840846"/>
              <a:gd name="connsiteX6" fmla="*/ 2758834 w 3120567"/>
              <a:gd name="connsiteY6" fmla="*/ 1417667 h 2840846"/>
              <a:gd name="connsiteX7" fmla="*/ 2892184 w 3120567"/>
              <a:gd name="connsiteY7" fmla="*/ 1679605 h 2840846"/>
              <a:gd name="connsiteX8" fmla="*/ 3011246 w 3120567"/>
              <a:gd name="connsiteY8" fmla="*/ 1951067 h 2840846"/>
              <a:gd name="connsiteX9" fmla="*/ 3120567 w 3120567"/>
              <a:gd name="connsiteY9" fmla="*/ 2228082 h 2840846"/>
              <a:gd name="connsiteX10" fmla="*/ 1270753 w 3120567"/>
              <a:gd name="connsiteY10" fmla="*/ 2840846 h 2840846"/>
              <a:gd name="connsiteX11" fmla="*/ 700639 w 3120567"/>
              <a:gd name="connsiteY11" fmla="*/ 1766123 h 2840846"/>
              <a:gd name="connsiteX12" fmla="*/ 0 w 3120567"/>
              <a:gd name="connsiteY12" fmla="*/ 991425 h 2840846"/>
              <a:gd name="connsiteX13" fmla="*/ 1668390 w 3120567"/>
              <a:gd name="connsiteY13" fmla="*/ 0 h 2840846"/>
              <a:gd name="connsiteX0" fmla="*/ 1668390 w 3120567"/>
              <a:gd name="connsiteY0" fmla="*/ 0 h 2840846"/>
              <a:gd name="connsiteX1" fmla="*/ 1896821 w 3120567"/>
              <a:gd name="connsiteY1" fmla="*/ 222279 h 2840846"/>
              <a:gd name="connsiteX2" fmla="*/ 2115896 w 3120567"/>
              <a:gd name="connsiteY2" fmla="*/ 465167 h 2840846"/>
              <a:gd name="connsiteX3" fmla="*/ 2304015 w 3120567"/>
              <a:gd name="connsiteY3" fmla="*/ 708054 h 2840846"/>
              <a:gd name="connsiteX4" fmla="*/ 2475465 w 3120567"/>
              <a:gd name="connsiteY4" fmla="*/ 946179 h 2840846"/>
              <a:gd name="connsiteX5" fmla="*/ 2623103 w 3120567"/>
              <a:gd name="connsiteY5" fmla="*/ 1172398 h 2840846"/>
              <a:gd name="connsiteX6" fmla="*/ 2758834 w 3120567"/>
              <a:gd name="connsiteY6" fmla="*/ 1417667 h 2840846"/>
              <a:gd name="connsiteX7" fmla="*/ 2892184 w 3120567"/>
              <a:gd name="connsiteY7" fmla="*/ 1679605 h 2840846"/>
              <a:gd name="connsiteX8" fmla="*/ 3011246 w 3120567"/>
              <a:gd name="connsiteY8" fmla="*/ 1951067 h 2840846"/>
              <a:gd name="connsiteX9" fmla="*/ 3120567 w 3120567"/>
              <a:gd name="connsiteY9" fmla="*/ 2228082 h 2840846"/>
              <a:gd name="connsiteX10" fmla="*/ 1270753 w 3120567"/>
              <a:gd name="connsiteY10" fmla="*/ 2840846 h 2840846"/>
              <a:gd name="connsiteX11" fmla="*/ 705401 w 3120567"/>
              <a:gd name="connsiteY11" fmla="*/ 1766123 h 2840846"/>
              <a:gd name="connsiteX12" fmla="*/ 0 w 3120567"/>
              <a:gd name="connsiteY12" fmla="*/ 991425 h 2840846"/>
              <a:gd name="connsiteX13" fmla="*/ 1668390 w 3120567"/>
              <a:gd name="connsiteY13" fmla="*/ 0 h 2840846"/>
              <a:gd name="connsiteX0" fmla="*/ 1668390 w 3120567"/>
              <a:gd name="connsiteY0" fmla="*/ 0 h 2840846"/>
              <a:gd name="connsiteX1" fmla="*/ 1896821 w 3120567"/>
              <a:gd name="connsiteY1" fmla="*/ 222279 h 2840846"/>
              <a:gd name="connsiteX2" fmla="*/ 2115896 w 3120567"/>
              <a:gd name="connsiteY2" fmla="*/ 465167 h 2840846"/>
              <a:gd name="connsiteX3" fmla="*/ 2304015 w 3120567"/>
              <a:gd name="connsiteY3" fmla="*/ 708054 h 2840846"/>
              <a:gd name="connsiteX4" fmla="*/ 2475465 w 3120567"/>
              <a:gd name="connsiteY4" fmla="*/ 946179 h 2840846"/>
              <a:gd name="connsiteX5" fmla="*/ 2623103 w 3120567"/>
              <a:gd name="connsiteY5" fmla="*/ 1172398 h 2840846"/>
              <a:gd name="connsiteX6" fmla="*/ 2758834 w 3120567"/>
              <a:gd name="connsiteY6" fmla="*/ 1417667 h 2840846"/>
              <a:gd name="connsiteX7" fmla="*/ 2892184 w 3120567"/>
              <a:gd name="connsiteY7" fmla="*/ 1679605 h 2840846"/>
              <a:gd name="connsiteX8" fmla="*/ 3011246 w 3120567"/>
              <a:gd name="connsiteY8" fmla="*/ 1951067 h 2840846"/>
              <a:gd name="connsiteX9" fmla="*/ 3120567 w 3120567"/>
              <a:gd name="connsiteY9" fmla="*/ 2228082 h 2840846"/>
              <a:gd name="connsiteX10" fmla="*/ 1270753 w 3120567"/>
              <a:gd name="connsiteY10" fmla="*/ 2840846 h 2840846"/>
              <a:gd name="connsiteX11" fmla="*/ 705401 w 3120567"/>
              <a:gd name="connsiteY11" fmla="*/ 1766123 h 2840846"/>
              <a:gd name="connsiteX12" fmla="*/ 0 w 3120567"/>
              <a:gd name="connsiteY12" fmla="*/ 991425 h 2840846"/>
              <a:gd name="connsiteX13" fmla="*/ 1668390 w 3120567"/>
              <a:gd name="connsiteY13" fmla="*/ 0 h 2840846"/>
              <a:gd name="connsiteX0" fmla="*/ 1668390 w 3120567"/>
              <a:gd name="connsiteY0" fmla="*/ 0 h 2850446"/>
              <a:gd name="connsiteX1" fmla="*/ 1896821 w 3120567"/>
              <a:gd name="connsiteY1" fmla="*/ 222279 h 2850446"/>
              <a:gd name="connsiteX2" fmla="*/ 2115896 w 3120567"/>
              <a:gd name="connsiteY2" fmla="*/ 465167 h 2850446"/>
              <a:gd name="connsiteX3" fmla="*/ 2304015 w 3120567"/>
              <a:gd name="connsiteY3" fmla="*/ 708054 h 2850446"/>
              <a:gd name="connsiteX4" fmla="*/ 2475465 w 3120567"/>
              <a:gd name="connsiteY4" fmla="*/ 946179 h 2850446"/>
              <a:gd name="connsiteX5" fmla="*/ 2623103 w 3120567"/>
              <a:gd name="connsiteY5" fmla="*/ 1172398 h 2850446"/>
              <a:gd name="connsiteX6" fmla="*/ 2758834 w 3120567"/>
              <a:gd name="connsiteY6" fmla="*/ 1417667 h 2850446"/>
              <a:gd name="connsiteX7" fmla="*/ 2892184 w 3120567"/>
              <a:gd name="connsiteY7" fmla="*/ 1679605 h 2850446"/>
              <a:gd name="connsiteX8" fmla="*/ 3011246 w 3120567"/>
              <a:gd name="connsiteY8" fmla="*/ 1951067 h 2850446"/>
              <a:gd name="connsiteX9" fmla="*/ 3120567 w 3120567"/>
              <a:gd name="connsiteY9" fmla="*/ 2228082 h 2850446"/>
              <a:gd name="connsiteX10" fmla="*/ 1275515 w 3120567"/>
              <a:gd name="connsiteY10" fmla="*/ 2850446 h 2850446"/>
              <a:gd name="connsiteX11" fmla="*/ 705401 w 3120567"/>
              <a:gd name="connsiteY11" fmla="*/ 1766123 h 2850446"/>
              <a:gd name="connsiteX12" fmla="*/ 0 w 3120567"/>
              <a:gd name="connsiteY12" fmla="*/ 991425 h 2850446"/>
              <a:gd name="connsiteX13" fmla="*/ 1668390 w 3120567"/>
              <a:gd name="connsiteY13" fmla="*/ 0 h 2850446"/>
              <a:gd name="connsiteX0" fmla="*/ 1668390 w 3115805"/>
              <a:gd name="connsiteY0" fmla="*/ 0 h 2850446"/>
              <a:gd name="connsiteX1" fmla="*/ 1896821 w 3115805"/>
              <a:gd name="connsiteY1" fmla="*/ 222279 h 2850446"/>
              <a:gd name="connsiteX2" fmla="*/ 2115896 w 3115805"/>
              <a:gd name="connsiteY2" fmla="*/ 465167 h 2850446"/>
              <a:gd name="connsiteX3" fmla="*/ 2304015 w 3115805"/>
              <a:gd name="connsiteY3" fmla="*/ 708054 h 2850446"/>
              <a:gd name="connsiteX4" fmla="*/ 2475465 w 3115805"/>
              <a:gd name="connsiteY4" fmla="*/ 946179 h 2850446"/>
              <a:gd name="connsiteX5" fmla="*/ 2623103 w 3115805"/>
              <a:gd name="connsiteY5" fmla="*/ 1172398 h 2850446"/>
              <a:gd name="connsiteX6" fmla="*/ 2758834 w 3115805"/>
              <a:gd name="connsiteY6" fmla="*/ 1417667 h 2850446"/>
              <a:gd name="connsiteX7" fmla="*/ 2892184 w 3115805"/>
              <a:gd name="connsiteY7" fmla="*/ 1679605 h 2850446"/>
              <a:gd name="connsiteX8" fmla="*/ 3011246 w 3115805"/>
              <a:gd name="connsiteY8" fmla="*/ 1951067 h 2850446"/>
              <a:gd name="connsiteX9" fmla="*/ 3115805 w 3115805"/>
              <a:gd name="connsiteY9" fmla="*/ 2235282 h 2850446"/>
              <a:gd name="connsiteX10" fmla="*/ 1275515 w 3115805"/>
              <a:gd name="connsiteY10" fmla="*/ 2850446 h 2850446"/>
              <a:gd name="connsiteX11" fmla="*/ 705401 w 3115805"/>
              <a:gd name="connsiteY11" fmla="*/ 1766123 h 2850446"/>
              <a:gd name="connsiteX12" fmla="*/ 0 w 3115805"/>
              <a:gd name="connsiteY12" fmla="*/ 991425 h 2850446"/>
              <a:gd name="connsiteX13" fmla="*/ 1668390 w 3115805"/>
              <a:gd name="connsiteY13" fmla="*/ 0 h 2850446"/>
              <a:gd name="connsiteX0" fmla="*/ 1668390 w 3113423"/>
              <a:gd name="connsiteY0" fmla="*/ 0 h 2850446"/>
              <a:gd name="connsiteX1" fmla="*/ 1896821 w 3113423"/>
              <a:gd name="connsiteY1" fmla="*/ 222279 h 2850446"/>
              <a:gd name="connsiteX2" fmla="*/ 2115896 w 3113423"/>
              <a:gd name="connsiteY2" fmla="*/ 465167 h 2850446"/>
              <a:gd name="connsiteX3" fmla="*/ 2304015 w 3113423"/>
              <a:gd name="connsiteY3" fmla="*/ 708054 h 2850446"/>
              <a:gd name="connsiteX4" fmla="*/ 2475465 w 3113423"/>
              <a:gd name="connsiteY4" fmla="*/ 946179 h 2850446"/>
              <a:gd name="connsiteX5" fmla="*/ 2623103 w 3113423"/>
              <a:gd name="connsiteY5" fmla="*/ 1172398 h 2850446"/>
              <a:gd name="connsiteX6" fmla="*/ 2758834 w 3113423"/>
              <a:gd name="connsiteY6" fmla="*/ 1417667 h 2850446"/>
              <a:gd name="connsiteX7" fmla="*/ 2892184 w 3113423"/>
              <a:gd name="connsiteY7" fmla="*/ 1679605 h 2850446"/>
              <a:gd name="connsiteX8" fmla="*/ 3011246 w 3113423"/>
              <a:gd name="connsiteY8" fmla="*/ 1951067 h 2850446"/>
              <a:gd name="connsiteX9" fmla="*/ 3113423 w 3113423"/>
              <a:gd name="connsiteY9" fmla="*/ 2237682 h 2850446"/>
              <a:gd name="connsiteX10" fmla="*/ 1275515 w 3113423"/>
              <a:gd name="connsiteY10" fmla="*/ 2850446 h 2850446"/>
              <a:gd name="connsiteX11" fmla="*/ 705401 w 3113423"/>
              <a:gd name="connsiteY11" fmla="*/ 1766123 h 2850446"/>
              <a:gd name="connsiteX12" fmla="*/ 0 w 3113423"/>
              <a:gd name="connsiteY12" fmla="*/ 991425 h 2850446"/>
              <a:gd name="connsiteX13" fmla="*/ 1668390 w 3113423"/>
              <a:gd name="connsiteY13" fmla="*/ 0 h 2850446"/>
              <a:gd name="connsiteX0" fmla="*/ 1668390 w 3113423"/>
              <a:gd name="connsiteY0" fmla="*/ 0 h 2850446"/>
              <a:gd name="connsiteX1" fmla="*/ 1896821 w 3113423"/>
              <a:gd name="connsiteY1" fmla="*/ 222279 h 2850446"/>
              <a:gd name="connsiteX2" fmla="*/ 2115896 w 3113423"/>
              <a:gd name="connsiteY2" fmla="*/ 465167 h 2850446"/>
              <a:gd name="connsiteX3" fmla="*/ 2304015 w 3113423"/>
              <a:gd name="connsiteY3" fmla="*/ 708054 h 2850446"/>
              <a:gd name="connsiteX4" fmla="*/ 2475465 w 3113423"/>
              <a:gd name="connsiteY4" fmla="*/ 946179 h 2850446"/>
              <a:gd name="connsiteX5" fmla="*/ 2623103 w 3113423"/>
              <a:gd name="connsiteY5" fmla="*/ 1172398 h 2850446"/>
              <a:gd name="connsiteX6" fmla="*/ 2758834 w 3113423"/>
              <a:gd name="connsiteY6" fmla="*/ 1417667 h 2850446"/>
              <a:gd name="connsiteX7" fmla="*/ 2892184 w 3113423"/>
              <a:gd name="connsiteY7" fmla="*/ 1679605 h 2850446"/>
              <a:gd name="connsiteX8" fmla="*/ 3004102 w 3113423"/>
              <a:gd name="connsiteY8" fmla="*/ 1953468 h 2850446"/>
              <a:gd name="connsiteX9" fmla="*/ 3113423 w 3113423"/>
              <a:gd name="connsiteY9" fmla="*/ 2237682 h 2850446"/>
              <a:gd name="connsiteX10" fmla="*/ 1275515 w 3113423"/>
              <a:gd name="connsiteY10" fmla="*/ 2850446 h 2850446"/>
              <a:gd name="connsiteX11" fmla="*/ 705401 w 3113423"/>
              <a:gd name="connsiteY11" fmla="*/ 1766123 h 2850446"/>
              <a:gd name="connsiteX12" fmla="*/ 0 w 3113423"/>
              <a:gd name="connsiteY12" fmla="*/ 991425 h 2850446"/>
              <a:gd name="connsiteX13" fmla="*/ 1668390 w 3113423"/>
              <a:gd name="connsiteY13" fmla="*/ 0 h 2850446"/>
              <a:gd name="connsiteX0" fmla="*/ 1668390 w 3113423"/>
              <a:gd name="connsiteY0" fmla="*/ 0 h 2850446"/>
              <a:gd name="connsiteX1" fmla="*/ 1896821 w 3113423"/>
              <a:gd name="connsiteY1" fmla="*/ 222279 h 2850446"/>
              <a:gd name="connsiteX2" fmla="*/ 2115896 w 3113423"/>
              <a:gd name="connsiteY2" fmla="*/ 465167 h 2850446"/>
              <a:gd name="connsiteX3" fmla="*/ 2304015 w 3113423"/>
              <a:gd name="connsiteY3" fmla="*/ 708054 h 2850446"/>
              <a:gd name="connsiteX4" fmla="*/ 2475465 w 3113423"/>
              <a:gd name="connsiteY4" fmla="*/ 946179 h 2850446"/>
              <a:gd name="connsiteX5" fmla="*/ 2623103 w 3113423"/>
              <a:gd name="connsiteY5" fmla="*/ 1172398 h 2850446"/>
              <a:gd name="connsiteX6" fmla="*/ 2758834 w 3113423"/>
              <a:gd name="connsiteY6" fmla="*/ 1417667 h 2850446"/>
              <a:gd name="connsiteX7" fmla="*/ 2887421 w 3113423"/>
              <a:gd name="connsiteY7" fmla="*/ 1679605 h 2850446"/>
              <a:gd name="connsiteX8" fmla="*/ 3004102 w 3113423"/>
              <a:gd name="connsiteY8" fmla="*/ 1953468 h 2850446"/>
              <a:gd name="connsiteX9" fmla="*/ 3113423 w 3113423"/>
              <a:gd name="connsiteY9" fmla="*/ 2237682 h 2850446"/>
              <a:gd name="connsiteX10" fmla="*/ 1275515 w 3113423"/>
              <a:gd name="connsiteY10" fmla="*/ 2850446 h 2850446"/>
              <a:gd name="connsiteX11" fmla="*/ 705401 w 3113423"/>
              <a:gd name="connsiteY11" fmla="*/ 1766123 h 2850446"/>
              <a:gd name="connsiteX12" fmla="*/ 0 w 3113423"/>
              <a:gd name="connsiteY12" fmla="*/ 991425 h 2850446"/>
              <a:gd name="connsiteX13" fmla="*/ 1668390 w 3113423"/>
              <a:gd name="connsiteY13" fmla="*/ 0 h 2850446"/>
              <a:gd name="connsiteX0" fmla="*/ 1668390 w 3113423"/>
              <a:gd name="connsiteY0" fmla="*/ 0 h 2850446"/>
              <a:gd name="connsiteX1" fmla="*/ 1896821 w 3113423"/>
              <a:gd name="connsiteY1" fmla="*/ 222279 h 2850446"/>
              <a:gd name="connsiteX2" fmla="*/ 2115896 w 3113423"/>
              <a:gd name="connsiteY2" fmla="*/ 465167 h 2850446"/>
              <a:gd name="connsiteX3" fmla="*/ 2304015 w 3113423"/>
              <a:gd name="connsiteY3" fmla="*/ 708054 h 2850446"/>
              <a:gd name="connsiteX4" fmla="*/ 2475465 w 3113423"/>
              <a:gd name="connsiteY4" fmla="*/ 946179 h 2850446"/>
              <a:gd name="connsiteX5" fmla="*/ 2623103 w 3113423"/>
              <a:gd name="connsiteY5" fmla="*/ 1172398 h 2850446"/>
              <a:gd name="connsiteX6" fmla="*/ 2761215 w 3113423"/>
              <a:gd name="connsiteY6" fmla="*/ 1420067 h 2850446"/>
              <a:gd name="connsiteX7" fmla="*/ 2887421 w 3113423"/>
              <a:gd name="connsiteY7" fmla="*/ 1679605 h 2850446"/>
              <a:gd name="connsiteX8" fmla="*/ 3004102 w 3113423"/>
              <a:gd name="connsiteY8" fmla="*/ 1953468 h 2850446"/>
              <a:gd name="connsiteX9" fmla="*/ 3113423 w 3113423"/>
              <a:gd name="connsiteY9" fmla="*/ 2237682 h 2850446"/>
              <a:gd name="connsiteX10" fmla="*/ 1275515 w 3113423"/>
              <a:gd name="connsiteY10" fmla="*/ 2850446 h 2850446"/>
              <a:gd name="connsiteX11" fmla="*/ 705401 w 3113423"/>
              <a:gd name="connsiteY11" fmla="*/ 1766123 h 2850446"/>
              <a:gd name="connsiteX12" fmla="*/ 0 w 3113423"/>
              <a:gd name="connsiteY12" fmla="*/ 991425 h 2850446"/>
              <a:gd name="connsiteX13" fmla="*/ 1668390 w 3113423"/>
              <a:gd name="connsiteY13" fmla="*/ 0 h 2850446"/>
              <a:gd name="connsiteX0" fmla="*/ 1668390 w 3113423"/>
              <a:gd name="connsiteY0" fmla="*/ 0 h 2850446"/>
              <a:gd name="connsiteX1" fmla="*/ 1896821 w 3113423"/>
              <a:gd name="connsiteY1" fmla="*/ 222279 h 2850446"/>
              <a:gd name="connsiteX2" fmla="*/ 2115896 w 3113423"/>
              <a:gd name="connsiteY2" fmla="*/ 465167 h 2850446"/>
              <a:gd name="connsiteX3" fmla="*/ 2304015 w 3113423"/>
              <a:gd name="connsiteY3" fmla="*/ 708054 h 2850446"/>
              <a:gd name="connsiteX4" fmla="*/ 2475465 w 3113423"/>
              <a:gd name="connsiteY4" fmla="*/ 946179 h 2850446"/>
              <a:gd name="connsiteX5" fmla="*/ 2623103 w 3113423"/>
              <a:gd name="connsiteY5" fmla="*/ 1172398 h 2850446"/>
              <a:gd name="connsiteX6" fmla="*/ 2756452 w 3113423"/>
              <a:gd name="connsiteY6" fmla="*/ 1420067 h 2850446"/>
              <a:gd name="connsiteX7" fmla="*/ 2887421 w 3113423"/>
              <a:gd name="connsiteY7" fmla="*/ 1679605 h 2850446"/>
              <a:gd name="connsiteX8" fmla="*/ 3004102 w 3113423"/>
              <a:gd name="connsiteY8" fmla="*/ 1953468 h 2850446"/>
              <a:gd name="connsiteX9" fmla="*/ 3113423 w 3113423"/>
              <a:gd name="connsiteY9" fmla="*/ 2237682 h 2850446"/>
              <a:gd name="connsiteX10" fmla="*/ 1275515 w 3113423"/>
              <a:gd name="connsiteY10" fmla="*/ 2850446 h 2850446"/>
              <a:gd name="connsiteX11" fmla="*/ 705401 w 3113423"/>
              <a:gd name="connsiteY11" fmla="*/ 1766123 h 2850446"/>
              <a:gd name="connsiteX12" fmla="*/ 0 w 3113423"/>
              <a:gd name="connsiteY12" fmla="*/ 991425 h 2850446"/>
              <a:gd name="connsiteX13" fmla="*/ 1668390 w 3113423"/>
              <a:gd name="connsiteY13" fmla="*/ 0 h 2850446"/>
              <a:gd name="connsiteX0" fmla="*/ 1668390 w 3113423"/>
              <a:gd name="connsiteY0" fmla="*/ 0 h 2850446"/>
              <a:gd name="connsiteX1" fmla="*/ 1896821 w 3113423"/>
              <a:gd name="connsiteY1" fmla="*/ 222279 h 2850446"/>
              <a:gd name="connsiteX2" fmla="*/ 2115896 w 3113423"/>
              <a:gd name="connsiteY2" fmla="*/ 465167 h 2850446"/>
              <a:gd name="connsiteX3" fmla="*/ 2304015 w 3113423"/>
              <a:gd name="connsiteY3" fmla="*/ 708054 h 2850446"/>
              <a:gd name="connsiteX4" fmla="*/ 2475465 w 3113423"/>
              <a:gd name="connsiteY4" fmla="*/ 946179 h 2850446"/>
              <a:gd name="connsiteX5" fmla="*/ 2618340 w 3113423"/>
              <a:gd name="connsiteY5" fmla="*/ 1172398 h 2850446"/>
              <a:gd name="connsiteX6" fmla="*/ 2756452 w 3113423"/>
              <a:gd name="connsiteY6" fmla="*/ 1420067 h 2850446"/>
              <a:gd name="connsiteX7" fmla="*/ 2887421 w 3113423"/>
              <a:gd name="connsiteY7" fmla="*/ 1679605 h 2850446"/>
              <a:gd name="connsiteX8" fmla="*/ 3004102 w 3113423"/>
              <a:gd name="connsiteY8" fmla="*/ 1953468 h 2850446"/>
              <a:gd name="connsiteX9" fmla="*/ 3113423 w 3113423"/>
              <a:gd name="connsiteY9" fmla="*/ 2237682 h 2850446"/>
              <a:gd name="connsiteX10" fmla="*/ 1275515 w 3113423"/>
              <a:gd name="connsiteY10" fmla="*/ 2850446 h 2850446"/>
              <a:gd name="connsiteX11" fmla="*/ 705401 w 3113423"/>
              <a:gd name="connsiteY11" fmla="*/ 1766123 h 2850446"/>
              <a:gd name="connsiteX12" fmla="*/ 0 w 3113423"/>
              <a:gd name="connsiteY12" fmla="*/ 991425 h 2850446"/>
              <a:gd name="connsiteX13" fmla="*/ 1668390 w 3113423"/>
              <a:gd name="connsiteY13" fmla="*/ 0 h 2850446"/>
              <a:gd name="connsiteX0" fmla="*/ 1663628 w 3108661"/>
              <a:gd name="connsiteY0" fmla="*/ 0 h 2850446"/>
              <a:gd name="connsiteX1" fmla="*/ 1892059 w 3108661"/>
              <a:gd name="connsiteY1" fmla="*/ 222279 h 2850446"/>
              <a:gd name="connsiteX2" fmla="*/ 2111134 w 3108661"/>
              <a:gd name="connsiteY2" fmla="*/ 465167 h 2850446"/>
              <a:gd name="connsiteX3" fmla="*/ 2299253 w 3108661"/>
              <a:gd name="connsiteY3" fmla="*/ 708054 h 2850446"/>
              <a:gd name="connsiteX4" fmla="*/ 2470703 w 3108661"/>
              <a:gd name="connsiteY4" fmla="*/ 946179 h 2850446"/>
              <a:gd name="connsiteX5" fmla="*/ 2613578 w 3108661"/>
              <a:gd name="connsiteY5" fmla="*/ 1172398 h 2850446"/>
              <a:gd name="connsiteX6" fmla="*/ 2751690 w 3108661"/>
              <a:gd name="connsiteY6" fmla="*/ 1420067 h 2850446"/>
              <a:gd name="connsiteX7" fmla="*/ 2882659 w 3108661"/>
              <a:gd name="connsiteY7" fmla="*/ 1679605 h 2850446"/>
              <a:gd name="connsiteX8" fmla="*/ 2999340 w 3108661"/>
              <a:gd name="connsiteY8" fmla="*/ 1953468 h 2850446"/>
              <a:gd name="connsiteX9" fmla="*/ 3108661 w 3108661"/>
              <a:gd name="connsiteY9" fmla="*/ 2237682 h 2850446"/>
              <a:gd name="connsiteX10" fmla="*/ 1270753 w 3108661"/>
              <a:gd name="connsiteY10" fmla="*/ 2850446 h 2850446"/>
              <a:gd name="connsiteX11" fmla="*/ 700639 w 3108661"/>
              <a:gd name="connsiteY11" fmla="*/ 1766123 h 2850446"/>
              <a:gd name="connsiteX12" fmla="*/ 0 w 3108661"/>
              <a:gd name="connsiteY12" fmla="*/ 993825 h 2850446"/>
              <a:gd name="connsiteX13" fmla="*/ 1663628 w 3108661"/>
              <a:gd name="connsiteY13" fmla="*/ 0 h 2850446"/>
              <a:gd name="connsiteX0" fmla="*/ 1663628 w 3108661"/>
              <a:gd name="connsiteY0" fmla="*/ 0 h 2850446"/>
              <a:gd name="connsiteX1" fmla="*/ 1892059 w 3108661"/>
              <a:gd name="connsiteY1" fmla="*/ 222279 h 2850446"/>
              <a:gd name="connsiteX2" fmla="*/ 2111134 w 3108661"/>
              <a:gd name="connsiteY2" fmla="*/ 465167 h 2850446"/>
              <a:gd name="connsiteX3" fmla="*/ 2299253 w 3108661"/>
              <a:gd name="connsiteY3" fmla="*/ 708054 h 2850446"/>
              <a:gd name="connsiteX4" fmla="*/ 2470703 w 3108661"/>
              <a:gd name="connsiteY4" fmla="*/ 946179 h 2850446"/>
              <a:gd name="connsiteX5" fmla="*/ 2613578 w 3108661"/>
              <a:gd name="connsiteY5" fmla="*/ 1172398 h 2850446"/>
              <a:gd name="connsiteX6" fmla="*/ 2751690 w 3108661"/>
              <a:gd name="connsiteY6" fmla="*/ 1420067 h 2850446"/>
              <a:gd name="connsiteX7" fmla="*/ 2882659 w 3108661"/>
              <a:gd name="connsiteY7" fmla="*/ 1679605 h 2850446"/>
              <a:gd name="connsiteX8" fmla="*/ 2999340 w 3108661"/>
              <a:gd name="connsiteY8" fmla="*/ 1953468 h 2850446"/>
              <a:gd name="connsiteX9" fmla="*/ 3108661 w 3108661"/>
              <a:gd name="connsiteY9" fmla="*/ 2237682 h 2850446"/>
              <a:gd name="connsiteX10" fmla="*/ 1270753 w 3108661"/>
              <a:gd name="connsiteY10" fmla="*/ 2850446 h 2850446"/>
              <a:gd name="connsiteX11" fmla="*/ 700639 w 3108661"/>
              <a:gd name="connsiteY11" fmla="*/ 1766123 h 2850446"/>
              <a:gd name="connsiteX12" fmla="*/ 0 w 3108661"/>
              <a:gd name="connsiteY12" fmla="*/ 993825 h 2850446"/>
              <a:gd name="connsiteX13" fmla="*/ 1663628 w 3108661"/>
              <a:gd name="connsiteY13" fmla="*/ 0 h 2850446"/>
              <a:gd name="connsiteX0" fmla="*/ 1663628 w 3108661"/>
              <a:gd name="connsiteY0" fmla="*/ 0 h 2850446"/>
              <a:gd name="connsiteX1" fmla="*/ 1892059 w 3108661"/>
              <a:gd name="connsiteY1" fmla="*/ 222279 h 2850446"/>
              <a:gd name="connsiteX2" fmla="*/ 2111134 w 3108661"/>
              <a:gd name="connsiteY2" fmla="*/ 465167 h 2850446"/>
              <a:gd name="connsiteX3" fmla="*/ 2299253 w 3108661"/>
              <a:gd name="connsiteY3" fmla="*/ 708054 h 2850446"/>
              <a:gd name="connsiteX4" fmla="*/ 2470703 w 3108661"/>
              <a:gd name="connsiteY4" fmla="*/ 946179 h 2850446"/>
              <a:gd name="connsiteX5" fmla="*/ 2613578 w 3108661"/>
              <a:gd name="connsiteY5" fmla="*/ 1172398 h 2850446"/>
              <a:gd name="connsiteX6" fmla="*/ 2751690 w 3108661"/>
              <a:gd name="connsiteY6" fmla="*/ 1420067 h 2850446"/>
              <a:gd name="connsiteX7" fmla="*/ 2882659 w 3108661"/>
              <a:gd name="connsiteY7" fmla="*/ 1679605 h 2850446"/>
              <a:gd name="connsiteX8" fmla="*/ 2999340 w 3108661"/>
              <a:gd name="connsiteY8" fmla="*/ 1953468 h 2850446"/>
              <a:gd name="connsiteX9" fmla="*/ 3108661 w 3108661"/>
              <a:gd name="connsiteY9" fmla="*/ 2237682 h 2850446"/>
              <a:gd name="connsiteX10" fmla="*/ 1270753 w 3108661"/>
              <a:gd name="connsiteY10" fmla="*/ 2850446 h 2850446"/>
              <a:gd name="connsiteX11" fmla="*/ 700639 w 3108661"/>
              <a:gd name="connsiteY11" fmla="*/ 1766123 h 2850446"/>
              <a:gd name="connsiteX12" fmla="*/ 0 w 3108661"/>
              <a:gd name="connsiteY12" fmla="*/ 993825 h 2850446"/>
              <a:gd name="connsiteX13" fmla="*/ 1663628 w 3108661"/>
              <a:gd name="connsiteY13" fmla="*/ 0 h 2850446"/>
              <a:gd name="connsiteX0" fmla="*/ 1658866 w 3108661"/>
              <a:gd name="connsiteY0" fmla="*/ 0 h 2855246"/>
              <a:gd name="connsiteX1" fmla="*/ 1892059 w 3108661"/>
              <a:gd name="connsiteY1" fmla="*/ 227079 h 2855246"/>
              <a:gd name="connsiteX2" fmla="*/ 2111134 w 3108661"/>
              <a:gd name="connsiteY2" fmla="*/ 469967 h 2855246"/>
              <a:gd name="connsiteX3" fmla="*/ 2299253 w 3108661"/>
              <a:gd name="connsiteY3" fmla="*/ 712854 h 2855246"/>
              <a:gd name="connsiteX4" fmla="*/ 2470703 w 3108661"/>
              <a:gd name="connsiteY4" fmla="*/ 950979 h 2855246"/>
              <a:gd name="connsiteX5" fmla="*/ 2613578 w 3108661"/>
              <a:gd name="connsiteY5" fmla="*/ 1177198 h 2855246"/>
              <a:gd name="connsiteX6" fmla="*/ 2751690 w 3108661"/>
              <a:gd name="connsiteY6" fmla="*/ 1424867 h 2855246"/>
              <a:gd name="connsiteX7" fmla="*/ 2882659 w 3108661"/>
              <a:gd name="connsiteY7" fmla="*/ 1684405 h 2855246"/>
              <a:gd name="connsiteX8" fmla="*/ 2999340 w 3108661"/>
              <a:gd name="connsiteY8" fmla="*/ 1958268 h 2855246"/>
              <a:gd name="connsiteX9" fmla="*/ 3108661 w 3108661"/>
              <a:gd name="connsiteY9" fmla="*/ 2242482 h 2855246"/>
              <a:gd name="connsiteX10" fmla="*/ 1270753 w 3108661"/>
              <a:gd name="connsiteY10" fmla="*/ 2855246 h 2855246"/>
              <a:gd name="connsiteX11" fmla="*/ 700639 w 3108661"/>
              <a:gd name="connsiteY11" fmla="*/ 1770923 h 2855246"/>
              <a:gd name="connsiteX12" fmla="*/ 0 w 3108661"/>
              <a:gd name="connsiteY12" fmla="*/ 998625 h 2855246"/>
              <a:gd name="connsiteX13" fmla="*/ 1658866 w 3108661"/>
              <a:gd name="connsiteY13" fmla="*/ 0 h 2855246"/>
              <a:gd name="connsiteX0" fmla="*/ 1663629 w 3113424"/>
              <a:gd name="connsiteY0" fmla="*/ 0 h 2855246"/>
              <a:gd name="connsiteX1" fmla="*/ 1896822 w 3113424"/>
              <a:gd name="connsiteY1" fmla="*/ 227079 h 2855246"/>
              <a:gd name="connsiteX2" fmla="*/ 2115897 w 3113424"/>
              <a:gd name="connsiteY2" fmla="*/ 469967 h 2855246"/>
              <a:gd name="connsiteX3" fmla="*/ 2304016 w 3113424"/>
              <a:gd name="connsiteY3" fmla="*/ 712854 h 2855246"/>
              <a:gd name="connsiteX4" fmla="*/ 2475466 w 3113424"/>
              <a:gd name="connsiteY4" fmla="*/ 950979 h 2855246"/>
              <a:gd name="connsiteX5" fmla="*/ 2618341 w 3113424"/>
              <a:gd name="connsiteY5" fmla="*/ 1177198 h 2855246"/>
              <a:gd name="connsiteX6" fmla="*/ 2756453 w 3113424"/>
              <a:gd name="connsiteY6" fmla="*/ 1424867 h 2855246"/>
              <a:gd name="connsiteX7" fmla="*/ 2887422 w 3113424"/>
              <a:gd name="connsiteY7" fmla="*/ 1684405 h 2855246"/>
              <a:gd name="connsiteX8" fmla="*/ 3004103 w 3113424"/>
              <a:gd name="connsiteY8" fmla="*/ 1958268 h 2855246"/>
              <a:gd name="connsiteX9" fmla="*/ 3113424 w 3113424"/>
              <a:gd name="connsiteY9" fmla="*/ 2242482 h 2855246"/>
              <a:gd name="connsiteX10" fmla="*/ 1275516 w 3113424"/>
              <a:gd name="connsiteY10" fmla="*/ 2855246 h 2855246"/>
              <a:gd name="connsiteX11" fmla="*/ 705402 w 3113424"/>
              <a:gd name="connsiteY11" fmla="*/ 1770923 h 2855246"/>
              <a:gd name="connsiteX12" fmla="*/ 0 w 3113424"/>
              <a:gd name="connsiteY12" fmla="*/ 998625 h 2855246"/>
              <a:gd name="connsiteX13" fmla="*/ 1663629 w 3113424"/>
              <a:gd name="connsiteY13" fmla="*/ 0 h 2855246"/>
              <a:gd name="connsiteX0" fmla="*/ 1663629 w 3113424"/>
              <a:gd name="connsiteY0" fmla="*/ 0 h 2855246"/>
              <a:gd name="connsiteX1" fmla="*/ 1896822 w 3113424"/>
              <a:gd name="connsiteY1" fmla="*/ 227079 h 2855246"/>
              <a:gd name="connsiteX2" fmla="*/ 2115897 w 3113424"/>
              <a:gd name="connsiteY2" fmla="*/ 469967 h 2855246"/>
              <a:gd name="connsiteX3" fmla="*/ 2304016 w 3113424"/>
              <a:gd name="connsiteY3" fmla="*/ 712854 h 2855246"/>
              <a:gd name="connsiteX4" fmla="*/ 2475466 w 3113424"/>
              <a:gd name="connsiteY4" fmla="*/ 950979 h 2855246"/>
              <a:gd name="connsiteX5" fmla="*/ 2618341 w 3113424"/>
              <a:gd name="connsiteY5" fmla="*/ 1177198 h 2855246"/>
              <a:gd name="connsiteX6" fmla="*/ 2756453 w 3113424"/>
              <a:gd name="connsiteY6" fmla="*/ 1424867 h 2855246"/>
              <a:gd name="connsiteX7" fmla="*/ 2887422 w 3113424"/>
              <a:gd name="connsiteY7" fmla="*/ 1684405 h 2855246"/>
              <a:gd name="connsiteX8" fmla="*/ 3004103 w 3113424"/>
              <a:gd name="connsiteY8" fmla="*/ 1958268 h 2855246"/>
              <a:gd name="connsiteX9" fmla="*/ 3113424 w 3113424"/>
              <a:gd name="connsiteY9" fmla="*/ 2242482 h 2855246"/>
              <a:gd name="connsiteX10" fmla="*/ 1275516 w 3113424"/>
              <a:gd name="connsiteY10" fmla="*/ 2855246 h 2855246"/>
              <a:gd name="connsiteX11" fmla="*/ 698258 w 3113424"/>
              <a:gd name="connsiteY11" fmla="*/ 1770923 h 2855246"/>
              <a:gd name="connsiteX12" fmla="*/ 0 w 3113424"/>
              <a:gd name="connsiteY12" fmla="*/ 998625 h 2855246"/>
              <a:gd name="connsiteX13" fmla="*/ 1663629 w 3113424"/>
              <a:gd name="connsiteY13" fmla="*/ 0 h 2855246"/>
              <a:gd name="connsiteX0" fmla="*/ 1663629 w 3113424"/>
              <a:gd name="connsiteY0" fmla="*/ 0 h 2860046"/>
              <a:gd name="connsiteX1" fmla="*/ 1896822 w 3113424"/>
              <a:gd name="connsiteY1" fmla="*/ 227079 h 2860046"/>
              <a:gd name="connsiteX2" fmla="*/ 2115897 w 3113424"/>
              <a:gd name="connsiteY2" fmla="*/ 469967 h 2860046"/>
              <a:gd name="connsiteX3" fmla="*/ 2304016 w 3113424"/>
              <a:gd name="connsiteY3" fmla="*/ 712854 h 2860046"/>
              <a:gd name="connsiteX4" fmla="*/ 2475466 w 3113424"/>
              <a:gd name="connsiteY4" fmla="*/ 950979 h 2860046"/>
              <a:gd name="connsiteX5" fmla="*/ 2618341 w 3113424"/>
              <a:gd name="connsiteY5" fmla="*/ 1177198 h 2860046"/>
              <a:gd name="connsiteX6" fmla="*/ 2756453 w 3113424"/>
              <a:gd name="connsiteY6" fmla="*/ 1424867 h 2860046"/>
              <a:gd name="connsiteX7" fmla="*/ 2887422 w 3113424"/>
              <a:gd name="connsiteY7" fmla="*/ 1684405 h 2860046"/>
              <a:gd name="connsiteX8" fmla="*/ 3004103 w 3113424"/>
              <a:gd name="connsiteY8" fmla="*/ 1958268 h 2860046"/>
              <a:gd name="connsiteX9" fmla="*/ 3113424 w 3113424"/>
              <a:gd name="connsiteY9" fmla="*/ 2242482 h 2860046"/>
              <a:gd name="connsiteX10" fmla="*/ 1270753 w 3113424"/>
              <a:gd name="connsiteY10" fmla="*/ 2860046 h 2860046"/>
              <a:gd name="connsiteX11" fmla="*/ 698258 w 3113424"/>
              <a:gd name="connsiteY11" fmla="*/ 1770923 h 2860046"/>
              <a:gd name="connsiteX12" fmla="*/ 0 w 3113424"/>
              <a:gd name="connsiteY12" fmla="*/ 998625 h 2860046"/>
              <a:gd name="connsiteX13" fmla="*/ 1663629 w 3113424"/>
              <a:gd name="connsiteY13" fmla="*/ 0 h 2860046"/>
              <a:gd name="connsiteX0" fmla="*/ 1663629 w 3118186"/>
              <a:gd name="connsiteY0" fmla="*/ 0 h 2860046"/>
              <a:gd name="connsiteX1" fmla="*/ 1896822 w 3118186"/>
              <a:gd name="connsiteY1" fmla="*/ 227079 h 2860046"/>
              <a:gd name="connsiteX2" fmla="*/ 2115897 w 3118186"/>
              <a:gd name="connsiteY2" fmla="*/ 469967 h 2860046"/>
              <a:gd name="connsiteX3" fmla="*/ 2304016 w 3118186"/>
              <a:gd name="connsiteY3" fmla="*/ 712854 h 2860046"/>
              <a:gd name="connsiteX4" fmla="*/ 2475466 w 3118186"/>
              <a:gd name="connsiteY4" fmla="*/ 950979 h 2860046"/>
              <a:gd name="connsiteX5" fmla="*/ 2618341 w 3118186"/>
              <a:gd name="connsiteY5" fmla="*/ 1177198 h 2860046"/>
              <a:gd name="connsiteX6" fmla="*/ 2756453 w 3118186"/>
              <a:gd name="connsiteY6" fmla="*/ 1424867 h 2860046"/>
              <a:gd name="connsiteX7" fmla="*/ 2887422 w 3118186"/>
              <a:gd name="connsiteY7" fmla="*/ 1684405 h 2860046"/>
              <a:gd name="connsiteX8" fmla="*/ 3004103 w 3118186"/>
              <a:gd name="connsiteY8" fmla="*/ 1958268 h 2860046"/>
              <a:gd name="connsiteX9" fmla="*/ 3118186 w 3118186"/>
              <a:gd name="connsiteY9" fmla="*/ 2247283 h 2860046"/>
              <a:gd name="connsiteX10" fmla="*/ 1270753 w 3118186"/>
              <a:gd name="connsiteY10" fmla="*/ 2860046 h 2860046"/>
              <a:gd name="connsiteX11" fmla="*/ 698258 w 3118186"/>
              <a:gd name="connsiteY11" fmla="*/ 1770923 h 2860046"/>
              <a:gd name="connsiteX12" fmla="*/ 0 w 3118186"/>
              <a:gd name="connsiteY12" fmla="*/ 998625 h 2860046"/>
              <a:gd name="connsiteX13" fmla="*/ 1663629 w 3118186"/>
              <a:gd name="connsiteY13" fmla="*/ 0 h 2860046"/>
              <a:gd name="connsiteX0" fmla="*/ 1668391 w 3118186"/>
              <a:gd name="connsiteY0" fmla="*/ 0 h 2852846"/>
              <a:gd name="connsiteX1" fmla="*/ 1896822 w 3118186"/>
              <a:gd name="connsiteY1" fmla="*/ 219879 h 2852846"/>
              <a:gd name="connsiteX2" fmla="*/ 2115897 w 3118186"/>
              <a:gd name="connsiteY2" fmla="*/ 462767 h 2852846"/>
              <a:gd name="connsiteX3" fmla="*/ 2304016 w 3118186"/>
              <a:gd name="connsiteY3" fmla="*/ 705654 h 2852846"/>
              <a:gd name="connsiteX4" fmla="*/ 2475466 w 3118186"/>
              <a:gd name="connsiteY4" fmla="*/ 943779 h 2852846"/>
              <a:gd name="connsiteX5" fmla="*/ 2618341 w 3118186"/>
              <a:gd name="connsiteY5" fmla="*/ 1169998 h 2852846"/>
              <a:gd name="connsiteX6" fmla="*/ 2756453 w 3118186"/>
              <a:gd name="connsiteY6" fmla="*/ 1417667 h 2852846"/>
              <a:gd name="connsiteX7" fmla="*/ 2887422 w 3118186"/>
              <a:gd name="connsiteY7" fmla="*/ 1677205 h 2852846"/>
              <a:gd name="connsiteX8" fmla="*/ 3004103 w 3118186"/>
              <a:gd name="connsiteY8" fmla="*/ 1951068 h 2852846"/>
              <a:gd name="connsiteX9" fmla="*/ 3118186 w 3118186"/>
              <a:gd name="connsiteY9" fmla="*/ 2240083 h 2852846"/>
              <a:gd name="connsiteX10" fmla="*/ 1270753 w 3118186"/>
              <a:gd name="connsiteY10" fmla="*/ 2852846 h 2852846"/>
              <a:gd name="connsiteX11" fmla="*/ 698258 w 3118186"/>
              <a:gd name="connsiteY11" fmla="*/ 1763723 h 2852846"/>
              <a:gd name="connsiteX12" fmla="*/ 0 w 3118186"/>
              <a:gd name="connsiteY12" fmla="*/ 991425 h 2852846"/>
              <a:gd name="connsiteX13" fmla="*/ 1668391 w 3118186"/>
              <a:gd name="connsiteY13" fmla="*/ 0 h 2852846"/>
              <a:gd name="connsiteX0" fmla="*/ 1661247 w 3111042"/>
              <a:gd name="connsiteY0" fmla="*/ 0 h 2852846"/>
              <a:gd name="connsiteX1" fmla="*/ 1889678 w 3111042"/>
              <a:gd name="connsiteY1" fmla="*/ 219879 h 2852846"/>
              <a:gd name="connsiteX2" fmla="*/ 2108753 w 3111042"/>
              <a:gd name="connsiteY2" fmla="*/ 462767 h 2852846"/>
              <a:gd name="connsiteX3" fmla="*/ 2296872 w 3111042"/>
              <a:gd name="connsiteY3" fmla="*/ 705654 h 2852846"/>
              <a:gd name="connsiteX4" fmla="*/ 2468322 w 3111042"/>
              <a:gd name="connsiteY4" fmla="*/ 943779 h 2852846"/>
              <a:gd name="connsiteX5" fmla="*/ 2611197 w 3111042"/>
              <a:gd name="connsiteY5" fmla="*/ 1169998 h 2852846"/>
              <a:gd name="connsiteX6" fmla="*/ 2749309 w 3111042"/>
              <a:gd name="connsiteY6" fmla="*/ 1417667 h 2852846"/>
              <a:gd name="connsiteX7" fmla="*/ 2880278 w 3111042"/>
              <a:gd name="connsiteY7" fmla="*/ 1677205 h 2852846"/>
              <a:gd name="connsiteX8" fmla="*/ 2996959 w 3111042"/>
              <a:gd name="connsiteY8" fmla="*/ 1951068 h 2852846"/>
              <a:gd name="connsiteX9" fmla="*/ 3111042 w 3111042"/>
              <a:gd name="connsiteY9" fmla="*/ 2240083 h 2852846"/>
              <a:gd name="connsiteX10" fmla="*/ 1263609 w 3111042"/>
              <a:gd name="connsiteY10" fmla="*/ 2852846 h 2852846"/>
              <a:gd name="connsiteX11" fmla="*/ 691114 w 3111042"/>
              <a:gd name="connsiteY11" fmla="*/ 1763723 h 2852846"/>
              <a:gd name="connsiteX12" fmla="*/ 0 w 3111042"/>
              <a:gd name="connsiteY12" fmla="*/ 993825 h 2852846"/>
              <a:gd name="connsiteX13" fmla="*/ 1661247 w 3111042"/>
              <a:gd name="connsiteY13" fmla="*/ 0 h 2852846"/>
              <a:gd name="connsiteX0" fmla="*/ 1661247 w 3111042"/>
              <a:gd name="connsiteY0" fmla="*/ 0 h 2852846"/>
              <a:gd name="connsiteX1" fmla="*/ 1889678 w 3111042"/>
              <a:gd name="connsiteY1" fmla="*/ 219879 h 2852846"/>
              <a:gd name="connsiteX2" fmla="*/ 2108753 w 3111042"/>
              <a:gd name="connsiteY2" fmla="*/ 462767 h 2852846"/>
              <a:gd name="connsiteX3" fmla="*/ 2296872 w 3111042"/>
              <a:gd name="connsiteY3" fmla="*/ 705654 h 2852846"/>
              <a:gd name="connsiteX4" fmla="*/ 2468322 w 3111042"/>
              <a:gd name="connsiteY4" fmla="*/ 943779 h 2852846"/>
              <a:gd name="connsiteX5" fmla="*/ 2611197 w 3111042"/>
              <a:gd name="connsiteY5" fmla="*/ 1169998 h 2852846"/>
              <a:gd name="connsiteX6" fmla="*/ 2749309 w 3111042"/>
              <a:gd name="connsiteY6" fmla="*/ 1417667 h 2852846"/>
              <a:gd name="connsiteX7" fmla="*/ 2880278 w 3111042"/>
              <a:gd name="connsiteY7" fmla="*/ 1677205 h 2852846"/>
              <a:gd name="connsiteX8" fmla="*/ 2996959 w 3111042"/>
              <a:gd name="connsiteY8" fmla="*/ 1951068 h 2852846"/>
              <a:gd name="connsiteX9" fmla="*/ 3111042 w 3111042"/>
              <a:gd name="connsiteY9" fmla="*/ 2240083 h 2852846"/>
              <a:gd name="connsiteX10" fmla="*/ 1263609 w 3111042"/>
              <a:gd name="connsiteY10" fmla="*/ 2852846 h 2852846"/>
              <a:gd name="connsiteX11" fmla="*/ 686351 w 3111042"/>
              <a:gd name="connsiteY11" fmla="*/ 1742123 h 2852846"/>
              <a:gd name="connsiteX12" fmla="*/ 0 w 3111042"/>
              <a:gd name="connsiteY12" fmla="*/ 993825 h 2852846"/>
              <a:gd name="connsiteX13" fmla="*/ 1661247 w 3111042"/>
              <a:gd name="connsiteY13" fmla="*/ 0 h 2852846"/>
              <a:gd name="connsiteX0" fmla="*/ 1661247 w 3111042"/>
              <a:gd name="connsiteY0" fmla="*/ 0 h 2852846"/>
              <a:gd name="connsiteX1" fmla="*/ 1889678 w 3111042"/>
              <a:gd name="connsiteY1" fmla="*/ 219879 h 2852846"/>
              <a:gd name="connsiteX2" fmla="*/ 2108753 w 3111042"/>
              <a:gd name="connsiteY2" fmla="*/ 462767 h 2852846"/>
              <a:gd name="connsiteX3" fmla="*/ 2296872 w 3111042"/>
              <a:gd name="connsiteY3" fmla="*/ 705654 h 2852846"/>
              <a:gd name="connsiteX4" fmla="*/ 2468322 w 3111042"/>
              <a:gd name="connsiteY4" fmla="*/ 943779 h 2852846"/>
              <a:gd name="connsiteX5" fmla="*/ 2611197 w 3111042"/>
              <a:gd name="connsiteY5" fmla="*/ 1169998 h 2852846"/>
              <a:gd name="connsiteX6" fmla="*/ 2749309 w 3111042"/>
              <a:gd name="connsiteY6" fmla="*/ 1417667 h 2852846"/>
              <a:gd name="connsiteX7" fmla="*/ 2880278 w 3111042"/>
              <a:gd name="connsiteY7" fmla="*/ 1677205 h 2852846"/>
              <a:gd name="connsiteX8" fmla="*/ 2996959 w 3111042"/>
              <a:gd name="connsiteY8" fmla="*/ 1951068 h 2852846"/>
              <a:gd name="connsiteX9" fmla="*/ 3111042 w 3111042"/>
              <a:gd name="connsiteY9" fmla="*/ 2240083 h 2852846"/>
              <a:gd name="connsiteX10" fmla="*/ 1263609 w 3111042"/>
              <a:gd name="connsiteY10" fmla="*/ 2852846 h 2852846"/>
              <a:gd name="connsiteX11" fmla="*/ 726832 w 3111042"/>
              <a:gd name="connsiteY11" fmla="*/ 1797324 h 2852846"/>
              <a:gd name="connsiteX12" fmla="*/ 0 w 3111042"/>
              <a:gd name="connsiteY12" fmla="*/ 993825 h 2852846"/>
              <a:gd name="connsiteX13" fmla="*/ 1661247 w 3111042"/>
              <a:gd name="connsiteY13" fmla="*/ 0 h 2852846"/>
              <a:gd name="connsiteX0" fmla="*/ 1661247 w 3111042"/>
              <a:gd name="connsiteY0" fmla="*/ 0 h 2852846"/>
              <a:gd name="connsiteX1" fmla="*/ 1889678 w 3111042"/>
              <a:gd name="connsiteY1" fmla="*/ 219879 h 2852846"/>
              <a:gd name="connsiteX2" fmla="*/ 2108753 w 3111042"/>
              <a:gd name="connsiteY2" fmla="*/ 462767 h 2852846"/>
              <a:gd name="connsiteX3" fmla="*/ 2296872 w 3111042"/>
              <a:gd name="connsiteY3" fmla="*/ 705654 h 2852846"/>
              <a:gd name="connsiteX4" fmla="*/ 2468322 w 3111042"/>
              <a:gd name="connsiteY4" fmla="*/ 943779 h 2852846"/>
              <a:gd name="connsiteX5" fmla="*/ 2611197 w 3111042"/>
              <a:gd name="connsiteY5" fmla="*/ 1169998 h 2852846"/>
              <a:gd name="connsiteX6" fmla="*/ 2749309 w 3111042"/>
              <a:gd name="connsiteY6" fmla="*/ 1417667 h 2852846"/>
              <a:gd name="connsiteX7" fmla="*/ 2880278 w 3111042"/>
              <a:gd name="connsiteY7" fmla="*/ 1677205 h 2852846"/>
              <a:gd name="connsiteX8" fmla="*/ 2996959 w 3111042"/>
              <a:gd name="connsiteY8" fmla="*/ 1951068 h 2852846"/>
              <a:gd name="connsiteX9" fmla="*/ 3111042 w 3111042"/>
              <a:gd name="connsiteY9" fmla="*/ 2240083 h 2852846"/>
              <a:gd name="connsiteX10" fmla="*/ 1263609 w 3111042"/>
              <a:gd name="connsiteY10" fmla="*/ 2852846 h 2852846"/>
              <a:gd name="connsiteX11" fmla="*/ 726832 w 3111042"/>
              <a:gd name="connsiteY11" fmla="*/ 1797324 h 2852846"/>
              <a:gd name="connsiteX12" fmla="*/ 0 w 3111042"/>
              <a:gd name="connsiteY12" fmla="*/ 993825 h 2852846"/>
              <a:gd name="connsiteX13" fmla="*/ 1661247 w 3111042"/>
              <a:gd name="connsiteY13" fmla="*/ 0 h 2852846"/>
              <a:gd name="connsiteX0" fmla="*/ 1661247 w 3111042"/>
              <a:gd name="connsiteY0" fmla="*/ 0 h 2852846"/>
              <a:gd name="connsiteX1" fmla="*/ 1889678 w 3111042"/>
              <a:gd name="connsiteY1" fmla="*/ 219879 h 2852846"/>
              <a:gd name="connsiteX2" fmla="*/ 2108753 w 3111042"/>
              <a:gd name="connsiteY2" fmla="*/ 462767 h 2852846"/>
              <a:gd name="connsiteX3" fmla="*/ 2296872 w 3111042"/>
              <a:gd name="connsiteY3" fmla="*/ 705654 h 2852846"/>
              <a:gd name="connsiteX4" fmla="*/ 2468322 w 3111042"/>
              <a:gd name="connsiteY4" fmla="*/ 943779 h 2852846"/>
              <a:gd name="connsiteX5" fmla="*/ 2611197 w 3111042"/>
              <a:gd name="connsiteY5" fmla="*/ 1169998 h 2852846"/>
              <a:gd name="connsiteX6" fmla="*/ 2749309 w 3111042"/>
              <a:gd name="connsiteY6" fmla="*/ 1417667 h 2852846"/>
              <a:gd name="connsiteX7" fmla="*/ 2880278 w 3111042"/>
              <a:gd name="connsiteY7" fmla="*/ 1677205 h 2852846"/>
              <a:gd name="connsiteX8" fmla="*/ 2996959 w 3111042"/>
              <a:gd name="connsiteY8" fmla="*/ 1951068 h 2852846"/>
              <a:gd name="connsiteX9" fmla="*/ 3111042 w 3111042"/>
              <a:gd name="connsiteY9" fmla="*/ 2240083 h 2852846"/>
              <a:gd name="connsiteX10" fmla="*/ 1263609 w 3111042"/>
              <a:gd name="connsiteY10" fmla="*/ 2852846 h 2852846"/>
              <a:gd name="connsiteX11" fmla="*/ 726832 w 3111042"/>
              <a:gd name="connsiteY11" fmla="*/ 1797324 h 2852846"/>
              <a:gd name="connsiteX12" fmla="*/ 0 w 3111042"/>
              <a:gd name="connsiteY12" fmla="*/ 991425 h 2852846"/>
              <a:gd name="connsiteX13" fmla="*/ 1661247 w 3111042"/>
              <a:gd name="connsiteY13" fmla="*/ 0 h 2852846"/>
              <a:gd name="connsiteX0" fmla="*/ 1661247 w 3111042"/>
              <a:gd name="connsiteY0" fmla="*/ 0 h 2840846"/>
              <a:gd name="connsiteX1" fmla="*/ 1889678 w 3111042"/>
              <a:gd name="connsiteY1" fmla="*/ 219879 h 2840846"/>
              <a:gd name="connsiteX2" fmla="*/ 2108753 w 3111042"/>
              <a:gd name="connsiteY2" fmla="*/ 462767 h 2840846"/>
              <a:gd name="connsiteX3" fmla="*/ 2296872 w 3111042"/>
              <a:gd name="connsiteY3" fmla="*/ 705654 h 2840846"/>
              <a:gd name="connsiteX4" fmla="*/ 2468322 w 3111042"/>
              <a:gd name="connsiteY4" fmla="*/ 943779 h 2840846"/>
              <a:gd name="connsiteX5" fmla="*/ 2611197 w 3111042"/>
              <a:gd name="connsiteY5" fmla="*/ 1169998 h 2840846"/>
              <a:gd name="connsiteX6" fmla="*/ 2749309 w 3111042"/>
              <a:gd name="connsiteY6" fmla="*/ 1417667 h 2840846"/>
              <a:gd name="connsiteX7" fmla="*/ 2880278 w 3111042"/>
              <a:gd name="connsiteY7" fmla="*/ 1677205 h 2840846"/>
              <a:gd name="connsiteX8" fmla="*/ 2996959 w 3111042"/>
              <a:gd name="connsiteY8" fmla="*/ 1951068 h 2840846"/>
              <a:gd name="connsiteX9" fmla="*/ 3111042 w 3111042"/>
              <a:gd name="connsiteY9" fmla="*/ 2240083 h 2840846"/>
              <a:gd name="connsiteX10" fmla="*/ 1263609 w 3111042"/>
              <a:gd name="connsiteY10" fmla="*/ 2840846 h 2840846"/>
              <a:gd name="connsiteX11" fmla="*/ 726832 w 3111042"/>
              <a:gd name="connsiteY11" fmla="*/ 1797324 h 2840846"/>
              <a:gd name="connsiteX12" fmla="*/ 0 w 3111042"/>
              <a:gd name="connsiteY12" fmla="*/ 991425 h 2840846"/>
              <a:gd name="connsiteX13" fmla="*/ 1661247 w 3111042"/>
              <a:gd name="connsiteY13" fmla="*/ 0 h 2840846"/>
              <a:gd name="connsiteX0" fmla="*/ 1654104 w 3103899"/>
              <a:gd name="connsiteY0" fmla="*/ 0 h 2840846"/>
              <a:gd name="connsiteX1" fmla="*/ 1882535 w 3103899"/>
              <a:gd name="connsiteY1" fmla="*/ 219879 h 2840846"/>
              <a:gd name="connsiteX2" fmla="*/ 2101610 w 3103899"/>
              <a:gd name="connsiteY2" fmla="*/ 462767 h 2840846"/>
              <a:gd name="connsiteX3" fmla="*/ 2289729 w 3103899"/>
              <a:gd name="connsiteY3" fmla="*/ 705654 h 2840846"/>
              <a:gd name="connsiteX4" fmla="*/ 2461179 w 3103899"/>
              <a:gd name="connsiteY4" fmla="*/ 943779 h 2840846"/>
              <a:gd name="connsiteX5" fmla="*/ 2604054 w 3103899"/>
              <a:gd name="connsiteY5" fmla="*/ 1169998 h 2840846"/>
              <a:gd name="connsiteX6" fmla="*/ 2742166 w 3103899"/>
              <a:gd name="connsiteY6" fmla="*/ 1417667 h 2840846"/>
              <a:gd name="connsiteX7" fmla="*/ 2873135 w 3103899"/>
              <a:gd name="connsiteY7" fmla="*/ 1677205 h 2840846"/>
              <a:gd name="connsiteX8" fmla="*/ 2989816 w 3103899"/>
              <a:gd name="connsiteY8" fmla="*/ 1951068 h 2840846"/>
              <a:gd name="connsiteX9" fmla="*/ 3103899 w 3103899"/>
              <a:gd name="connsiteY9" fmla="*/ 2240083 h 2840846"/>
              <a:gd name="connsiteX10" fmla="*/ 1256466 w 3103899"/>
              <a:gd name="connsiteY10" fmla="*/ 2840846 h 2840846"/>
              <a:gd name="connsiteX11" fmla="*/ 719689 w 3103899"/>
              <a:gd name="connsiteY11" fmla="*/ 1797324 h 2840846"/>
              <a:gd name="connsiteX12" fmla="*/ 0 w 3103899"/>
              <a:gd name="connsiteY12" fmla="*/ 993825 h 2840846"/>
              <a:gd name="connsiteX13" fmla="*/ 1654104 w 3103899"/>
              <a:gd name="connsiteY13" fmla="*/ 0 h 2840846"/>
              <a:gd name="connsiteX0" fmla="*/ 1654104 w 3103899"/>
              <a:gd name="connsiteY0" fmla="*/ 0 h 2840846"/>
              <a:gd name="connsiteX1" fmla="*/ 1882535 w 3103899"/>
              <a:gd name="connsiteY1" fmla="*/ 219879 h 2840846"/>
              <a:gd name="connsiteX2" fmla="*/ 2101610 w 3103899"/>
              <a:gd name="connsiteY2" fmla="*/ 462767 h 2840846"/>
              <a:gd name="connsiteX3" fmla="*/ 2289729 w 3103899"/>
              <a:gd name="connsiteY3" fmla="*/ 705654 h 2840846"/>
              <a:gd name="connsiteX4" fmla="*/ 2461179 w 3103899"/>
              <a:gd name="connsiteY4" fmla="*/ 943779 h 2840846"/>
              <a:gd name="connsiteX5" fmla="*/ 2604054 w 3103899"/>
              <a:gd name="connsiteY5" fmla="*/ 1169998 h 2840846"/>
              <a:gd name="connsiteX6" fmla="*/ 2742166 w 3103899"/>
              <a:gd name="connsiteY6" fmla="*/ 1417667 h 2840846"/>
              <a:gd name="connsiteX7" fmla="*/ 2873135 w 3103899"/>
              <a:gd name="connsiteY7" fmla="*/ 1677205 h 2840846"/>
              <a:gd name="connsiteX8" fmla="*/ 2989816 w 3103899"/>
              <a:gd name="connsiteY8" fmla="*/ 1951068 h 2840846"/>
              <a:gd name="connsiteX9" fmla="*/ 3103899 w 3103899"/>
              <a:gd name="connsiteY9" fmla="*/ 2240083 h 2840846"/>
              <a:gd name="connsiteX10" fmla="*/ 1263610 w 3103899"/>
              <a:gd name="connsiteY10" fmla="*/ 2840846 h 2840846"/>
              <a:gd name="connsiteX11" fmla="*/ 719689 w 3103899"/>
              <a:gd name="connsiteY11" fmla="*/ 1797324 h 2840846"/>
              <a:gd name="connsiteX12" fmla="*/ 0 w 3103899"/>
              <a:gd name="connsiteY12" fmla="*/ 993825 h 2840846"/>
              <a:gd name="connsiteX13" fmla="*/ 1654104 w 3103899"/>
              <a:gd name="connsiteY13" fmla="*/ 0 h 2840846"/>
              <a:gd name="connsiteX0" fmla="*/ 1654104 w 3096755"/>
              <a:gd name="connsiteY0" fmla="*/ 0 h 2840846"/>
              <a:gd name="connsiteX1" fmla="*/ 1882535 w 3096755"/>
              <a:gd name="connsiteY1" fmla="*/ 219879 h 2840846"/>
              <a:gd name="connsiteX2" fmla="*/ 2101610 w 3096755"/>
              <a:gd name="connsiteY2" fmla="*/ 462767 h 2840846"/>
              <a:gd name="connsiteX3" fmla="*/ 2289729 w 3096755"/>
              <a:gd name="connsiteY3" fmla="*/ 705654 h 2840846"/>
              <a:gd name="connsiteX4" fmla="*/ 2461179 w 3096755"/>
              <a:gd name="connsiteY4" fmla="*/ 943779 h 2840846"/>
              <a:gd name="connsiteX5" fmla="*/ 2604054 w 3096755"/>
              <a:gd name="connsiteY5" fmla="*/ 1169998 h 2840846"/>
              <a:gd name="connsiteX6" fmla="*/ 2742166 w 3096755"/>
              <a:gd name="connsiteY6" fmla="*/ 1417667 h 2840846"/>
              <a:gd name="connsiteX7" fmla="*/ 2873135 w 3096755"/>
              <a:gd name="connsiteY7" fmla="*/ 1677205 h 2840846"/>
              <a:gd name="connsiteX8" fmla="*/ 2989816 w 3096755"/>
              <a:gd name="connsiteY8" fmla="*/ 1951068 h 2840846"/>
              <a:gd name="connsiteX9" fmla="*/ 3096755 w 3096755"/>
              <a:gd name="connsiteY9" fmla="*/ 2228082 h 2840846"/>
              <a:gd name="connsiteX10" fmla="*/ 1263610 w 3096755"/>
              <a:gd name="connsiteY10" fmla="*/ 2840846 h 2840846"/>
              <a:gd name="connsiteX11" fmla="*/ 719689 w 3096755"/>
              <a:gd name="connsiteY11" fmla="*/ 1797324 h 2840846"/>
              <a:gd name="connsiteX12" fmla="*/ 0 w 3096755"/>
              <a:gd name="connsiteY12" fmla="*/ 993825 h 2840846"/>
              <a:gd name="connsiteX13" fmla="*/ 1654104 w 3096755"/>
              <a:gd name="connsiteY13" fmla="*/ 0 h 2840846"/>
              <a:gd name="connsiteX0" fmla="*/ 1654104 w 3094374"/>
              <a:gd name="connsiteY0" fmla="*/ 0 h 2840846"/>
              <a:gd name="connsiteX1" fmla="*/ 1882535 w 3094374"/>
              <a:gd name="connsiteY1" fmla="*/ 219879 h 2840846"/>
              <a:gd name="connsiteX2" fmla="*/ 2101610 w 3094374"/>
              <a:gd name="connsiteY2" fmla="*/ 462767 h 2840846"/>
              <a:gd name="connsiteX3" fmla="*/ 2289729 w 3094374"/>
              <a:gd name="connsiteY3" fmla="*/ 705654 h 2840846"/>
              <a:gd name="connsiteX4" fmla="*/ 2461179 w 3094374"/>
              <a:gd name="connsiteY4" fmla="*/ 943779 h 2840846"/>
              <a:gd name="connsiteX5" fmla="*/ 2604054 w 3094374"/>
              <a:gd name="connsiteY5" fmla="*/ 1169998 h 2840846"/>
              <a:gd name="connsiteX6" fmla="*/ 2742166 w 3094374"/>
              <a:gd name="connsiteY6" fmla="*/ 1417667 h 2840846"/>
              <a:gd name="connsiteX7" fmla="*/ 2873135 w 3094374"/>
              <a:gd name="connsiteY7" fmla="*/ 1677205 h 2840846"/>
              <a:gd name="connsiteX8" fmla="*/ 2989816 w 3094374"/>
              <a:gd name="connsiteY8" fmla="*/ 1951068 h 2840846"/>
              <a:gd name="connsiteX9" fmla="*/ 3094374 w 3094374"/>
              <a:gd name="connsiteY9" fmla="*/ 2230482 h 2840846"/>
              <a:gd name="connsiteX10" fmla="*/ 1263610 w 3094374"/>
              <a:gd name="connsiteY10" fmla="*/ 2840846 h 2840846"/>
              <a:gd name="connsiteX11" fmla="*/ 719689 w 3094374"/>
              <a:gd name="connsiteY11" fmla="*/ 1797324 h 2840846"/>
              <a:gd name="connsiteX12" fmla="*/ 0 w 3094374"/>
              <a:gd name="connsiteY12" fmla="*/ 993825 h 2840846"/>
              <a:gd name="connsiteX13" fmla="*/ 1654104 w 3094374"/>
              <a:gd name="connsiteY13" fmla="*/ 0 h 2840846"/>
              <a:gd name="connsiteX0" fmla="*/ 1654104 w 3094374"/>
              <a:gd name="connsiteY0" fmla="*/ 0 h 2840846"/>
              <a:gd name="connsiteX1" fmla="*/ 1882535 w 3094374"/>
              <a:gd name="connsiteY1" fmla="*/ 219879 h 2840846"/>
              <a:gd name="connsiteX2" fmla="*/ 2101610 w 3094374"/>
              <a:gd name="connsiteY2" fmla="*/ 462767 h 2840846"/>
              <a:gd name="connsiteX3" fmla="*/ 2289729 w 3094374"/>
              <a:gd name="connsiteY3" fmla="*/ 705654 h 2840846"/>
              <a:gd name="connsiteX4" fmla="*/ 2461179 w 3094374"/>
              <a:gd name="connsiteY4" fmla="*/ 943779 h 2840846"/>
              <a:gd name="connsiteX5" fmla="*/ 2604054 w 3094374"/>
              <a:gd name="connsiteY5" fmla="*/ 1169998 h 2840846"/>
              <a:gd name="connsiteX6" fmla="*/ 2742166 w 3094374"/>
              <a:gd name="connsiteY6" fmla="*/ 1417667 h 2840846"/>
              <a:gd name="connsiteX7" fmla="*/ 2870754 w 3094374"/>
              <a:gd name="connsiteY7" fmla="*/ 1677205 h 2840846"/>
              <a:gd name="connsiteX8" fmla="*/ 2989816 w 3094374"/>
              <a:gd name="connsiteY8" fmla="*/ 1951068 h 2840846"/>
              <a:gd name="connsiteX9" fmla="*/ 3094374 w 3094374"/>
              <a:gd name="connsiteY9" fmla="*/ 2230482 h 2840846"/>
              <a:gd name="connsiteX10" fmla="*/ 1263610 w 3094374"/>
              <a:gd name="connsiteY10" fmla="*/ 2840846 h 2840846"/>
              <a:gd name="connsiteX11" fmla="*/ 719689 w 3094374"/>
              <a:gd name="connsiteY11" fmla="*/ 1797324 h 2840846"/>
              <a:gd name="connsiteX12" fmla="*/ 0 w 3094374"/>
              <a:gd name="connsiteY12" fmla="*/ 993825 h 2840846"/>
              <a:gd name="connsiteX13" fmla="*/ 1654104 w 3094374"/>
              <a:gd name="connsiteY13" fmla="*/ 0 h 2840846"/>
              <a:gd name="connsiteX0" fmla="*/ 1654104 w 3094374"/>
              <a:gd name="connsiteY0" fmla="*/ 0 h 2840846"/>
              <a:gd name="connsiteX1" fmla="*/ 1882535 w 3094374"/>
              <a:gd name="connsiteY1" fmla="*/ 219879 h 2840846"/>
              <a:gd name="connsiteX2" fmla="*/ 2101610 w 3094374"/>
              <a:gd name="connsiteY2" fmla="*/ 462767 h 2840846"/>
              <a:gd name="connsiteX3" fmla="*/ 2289729 w 3094374"/>
              <a:gd name="connsiteY3" fmla="*/ 705654 h 2840846"/>
              <a:gd name="connsiteX4" fmla="*/ 2461179 w 3094374"/>
              <a:gd name="connsiteY4" fmla="*/ 943779 h 2840846"/>
              <a:gd name="connsiteX5" fmla="*/ 2604054 w 3094374"/>
              <a:gd name="connsiteY5" fmla="*/ 1169998 h 2840846"/>
              <a:gd name="connsiteX6" fmla="*/ 2735023 w 3094374"/>
              <a:gd name="connsiteY6" fmla="*/ 1417667 h 2840846"/>
              <a:gd name="connsiteX7" fmla="*/ 2870754 w 3094374"/>
              <a:gd name="connsiteY7" fmla="*/ 1677205 h 2840846"/>
              <a:gd name="connsiteX8" fmla="*/ 2989816 w 3094374"/>
              <a:gd name="connsiteY8" fmla="*/ 1951068 h 2840846"/>
              <a:gd name="connsiteX9" fmla="*/ 3094374 w 3094374"/>
              <a:gd name="connsiteY9" fmla="*/ 2230482 h 2840846"/>
              <a:gd name="connsiteX10" fmla="*/ 1263610 w 3094374"/>
              <a:gd name="connsiteY10" fmla="*/ 2840846 h 2840846"/>
              <a:gd name="connsiteX11" fmla="*/ 719689 w 3094374"/>
              <a:gd name="connsiteY11" fmla="*/ 1797324 h 2840846"/>
              <a:gd name="connsiteX12" fmla="*/ 0 w 3094374"/>
              <a:gd name="connsiteY12" fmla="*/ 993825 h 2840846"/>
              <a:gd name="connsiteX13" fmla="*/ 1654104 w 3094374"/>
              <a:gd name="connsiteY13" fmla="*/ 0 h 2840846"/>
              <a:gd name="connsiteX0" fmla="*/ 1654104 w 3094374"/>
              <a:gd name="connsiteY0" fmla="*/ 0 h 2840846"/>
              <a:gd name="connsiteX1" fmla="*/ 1882535 w 3094374"/>
              <a:gd name="connsiteY1" fmla="*/ 219879 h 2840846"/>
              <a:gd name="connsiteX2" fmla="*/ 2101610 w 3094374"/>
              <a:gd name="connsiteY2" fmla="*/ 462767 h 2840846"/>
              <a:gd name="connsiteX3" fmla="*/ 2289729 w 3094374"/>
              <a:gd name="connsiteY3" fmla="*/ 705654 h 2840846"/>
              <a:gd name="connsiteX4" fmla="*/ 2461179 w 3094374"/>
              <a:gd name="connsiteY4" fmla="*/ 943779 h 2840846"/>
              <a:gd name="connsiteX5" fmla="*/ 2596911 w 3094374"/>
              <a:gd name="connsiteY5" fmla="*/ 1172397 h 2840846"/>
              <a:gd name="connsiteX6" fmla="*/ 2735023 w 3094374"/>
              <a:gd name="connsiteY6" fmla="*/ 1417667 h 2840846"/>
              <a:gd name="connsiteX7" fmla="*/ 2870754 w 3094374"/>
              <a:gd name="connsiteY7" fmla="*/ 1677205 h 2840846"/>
              <a:gd name="connsiteX8" fmla="*/ 2989816 w 3094374"/>
              <a:gd name="connsiteY8" fmla="*/ 1951068 h 2840846"/>
              <a:gd name="connsiteX9" fmla="*/ 3094374 w 3094374"/>
              <a:gd name="connsiteY9" fmla="*/ 2230482 h 2840846"/>
              <a:gd name="connsiteX10" fmla="*/ 1263610 w 3094374"/>
              <a:gd name="connsiteY10" fmla="*/ 2840846 h 2840846"/>
              <a:gd name="connsiteX11" fmla="*/ 719689 w 3094374"/>
              <a:gd name="connsiteY11" fmla="*/ 1797324 h 2840846"/>
              <a:gd name="connsiteX12" fmla="*/ 0 w 3094374"/>
              <a:gd name="connsiteY12" fmla="*/ 993825 h 2840846"/>
              <a:gd name="connsiteX13" fmla="*/ 1654104 w 3094374"/>
              <a:gd name="connsiteY13" fmla="*/ 0 h 2840846"/>
              <a:gd name="connsiteX0" fmla="*/ 1654104 w 3094374"/>
              <a:gd name="connsiteY0" fmla="*/ 0 h 2840846"/>
              <a:gd name="connsiteX1" fmla="*/ 1882535 w 3094374"/>
              <a:gd name="connsiteY1" fmla="*/ 219879 h 2840846"/>
              <a:gd name="connsiteX2" fmla="*/ 2101610 w 3094374"/>
              <a:gd name="connsiteY2" fmla="*/ 462767 h 2840846"/>
              <a:gd name="connsiteX3" fmla="*/ 2289729 w 3094374"/>
              <a:gd name="connsiteY3" fmla="*/ 705654 h 2840846"/>
              <a:gd name="connsiteX4" fmla="*/ 2461179 w 3094374"/>
              <a:gd name="connsiteY4" fmla="*/ 943779 h 2840846"/>
              <a:gd name="connsiteX5" fmla="*/ 2596911 w 3094374"/>
              <a:gd name="connsiteY5" fmla="*/ 1172397 h 2840846"/>
              <a:gd name="connsiteX6" fmla="*/ 2735023 w 3094374"/>
              <a:gd name="connsiteY6" fmla="*/ 1417667 h 2840846"/>
              <a:gd name="connsiteX7" fmla="*/ 2865991 w 3094374"/>
              <a:gd name="connsiteY7" fmla="*/ 1677205 h 2840846"/>
              <a:gd name="connsiteX8" fmla="*/ 2989816 w 3094374"/>
              <a:gd name="connsiteY8" fmla="*/ 1951068 h 2840846"/>
              <a:gd name="connsiteX9" fmla="*/ 3094374 w 3094374"/>
              <a:gd name="connsiteY9" fmla="*/ 2230482 h 2840846"/>
              <a:gd name="connsiteX10" fmla="*/ 1263610 w 3094374"/>
              <a:gd name="connsiteY10" fmla="*/ 2840846 h 2840846"/>
              <a:gd name="connsiteX11" fmla="*/ 719689 w 3094374"/>
              <a:gd name="connsiteY11" fmla="*/ 1797324 h 2840846"/>
              <a:gd name="connsiteX12" fmla="*/ 0 w 3094374"/>
              <a:gd name="connsiteY12" fmla="*/ 993825 h 2840846"/>
              <a:gd name="connsiteX13" fmla="*/ 1654104 w 3094374"/>
              <a:gd name="connsiteY13" fmla="*/ 0 h 2840846"/>
              <a:gd name="connsiteX0" fmla="*/ 1654104 w 3094374"/>
              <a:gd name="connsiteY0" fmla="*/ 0 h 2840846"/>
              <a:gd name="connsiteX1" fmla="*/ 1882535 w 3094374"/>
              <a:gd name="connsiteY1" fmla="*/ 219879 h 2840846"/>
              <a:gd name="connsiteX2" fmla="*/ 2101610 w 3094374"/>
              <a:gd name="connsiteY2" fmla="*/ 462767 h 2840846"/>
              <a:gd name="connsiteX3" fmla="*/ 2289729 w 3094374"/>
              <a:gd name="connsiteY3" fmla="*/ 705654 h 2840846"/>
              <a:gd name="connsiteX4" fmla="*/ 2461179 w 3094374"/>
              <a:gd name="connsiteY4" fmla="*/ 943779 h 2840846"/>
              <a:gd name="connsiteX5" fmla="*/ 2596911 w 3094374"/>
              <a:gd name="connsiteY5" fmla="*/ 1172397 h 2840846"/>
              <a:gd name="connsiteX6" fmla="*/ 2735023 w 3094374"/>
              <a:gd name="connsiteY6" fmla="*/ 1417667 h 2840846"/>
              <a:gd name="connsiteX7" fmla="*/ 2865991 w 3094374"/>
              <a:gd name="connsiteY7" fmla="*/ 1677205 h 2840846"/>
              <a:gd name="connsiteX8" fmla="*/ 2982672 w 3094374"/>
              <a:gd name="connsiteY8" fmla="*/ 1951068 h 2840846"/>
              <a:gd name="connsiteX9" fmla="*/ 3094374 w 3094374"/>
              <a:gd name="connsiteY9" fmla="*/ 2230482 h 2840846"/>
              <a:gd name="connsiteX10" fmla="*/ 1263610 w 3094374"/>
              <a:gd name="connsiteY10" fmla="*/ 2840846 h 2840846"/>
              <a:gd name="connsiteX11" fmla="*/ 719689 w 3094374"/>
              <a:gd name="connsiteY11" fmla="*/ 1797324 h 2840846"/>
              <a:gd name="connsiteX12" fmla="*/ 0 w 3094374"/>
              <a:gd name="connsiteY12" fmla="*/ 993825 h 2840846"/>
              <a:gd name="connsiteX13" fmla="*/ 1654104 w 3094374"/>
              <a:gd name="connsiteY13" fmla="*/ 0 h 2840846"/>
              <a:gd name="connsiteX0" fmla="*/ 1654104 w 3094374"/>
              <a:gd name="connsiteY0" fmla="*/ 0 h 2840846"/>
              <a:gd name="connsiteX1" fmla="*/ 1882535 w 3094374"/>
              <a:gd name="connsiteY1" fmla="*/ 219879 h 2840846"/>
              <a:gd name="connsiteX2" fmla="*/ 2101610 w 3094374"/>
              <a:gd name="connsiteY2" fmla="*/ 462767 h 2840846"/>
              <a:gd name="connsiteX3" fmla="*/ 2289729 w 3094374"/>
              <a:gd name="connsiteY3" fmla="*/ 705654 h 2840846"/>
              <a:gd name="connsiteX4" fmla="*/ 2454036 w 3094374"/>
              <a:gd name="connsiteY4" fmla="*/ 941380 h 2840846"/>
              <a:gd name="connsiteX5" fmla="*/ 2596911 w 3094374"/>
              <a:gd name="connsiteY5" fmla="*/ 1172397 h 2840846"/>
              <a:gd name="connsiteX6" fmla="*/ 2735023 w 3094374"/>
              <a:gd name="connsiteY6" fmla="*/ 1417667 h 2840846"/>
              <a:gd name="connsiteX7" fmla="*/ 2865991 w 3094374"/>
              <a:gd name="connsiteY7" fmla="*/ 1677205 h 2840846"/>
              <a:gd name="connsiteX8" fmla="*/ 2982672 w 3094374"/>
              <a:gd name="connsiteY8" fmla="*/ 1951068 h 2840846"/>
              <a:gd name="connsiteX9" fmla="*/ 3094374 w 3094374"/>
              <a:gd name="connsiteY9" fmla="*/ 2230482 h 2840846"/>
              <a:gd name="connsiteX10" fmla="*/ 1263610 w 3094374"/>
              <a:gd name="connsiteY10" fmla="*/ 2840846 h 2840846"/>
              <a:gd name="connsiteX11" fmla="*/ 719689 w 3094374"/>
              <a:gd name="connsiteY11" fmla="*/ 1797324 h 2840846"/>
              <a:gd name="connsiteX12" fmla="*/ 0 w 3094374"/>
              <a:gd name="connsiteY12" fmla="*/ 993825 h 2840846"/>
              <a:gd name="connsiteX13" fmla="*/ 1654104 w 3094374"/>
              <a:gd name="connsiteY13" fmla="*/ 0 h 2840846"/>
              <a:gd name="connsiteX0" fmla="*/ 1654104 w 3094374"/>
              <a:gd name="connsiteY0" fmla="*/ 0 h 2840846"/>
              <a:gd name="connsiteX1" fmla="*/ 1882535 w 3094374"/>
              <a:gd name="connsiteY1" fmla="*/ 219879 h 2840846"/>
              <a:gd name="connsiteX2" fmla="*/ 2094466 w 3094374"/>
              <a:gd name="connsiteY2" fmla="*/ 462767 h 2840846"/>
              <a:gd name="connsiteX3" fmla="*/ 2289729 w 3094374"/>
              <a:gd name="connsiteY3" fmla="*/ 705654 h 2840846"/>
              <a:gd name="connsiteX4" fmla="*/ 2454036 w 3094374"/>
              <a:gd name="connsiteY4" fmla="*/ 941380 h 2840846"/>
              <a:gd name="connsiteX5" fmla="*/ 2596911 w 3094374"/>
              <a:gd name="connsiteY5" fmla="*/ 1172397 h 2840846"/>
              <a:gd name="connsiteX6" fmla="*/ 2735023 w 3094374"/>
              <a:gd name="connsiteY6" fmla="*/ 1417667 h 2840846"/>
              <a:gd name="connsiteX7" fmla="*/ 2865991 w 3094374"/>
              <a:gd name="connsiteY7" fmla="*/ 1677205 h 2840846"/>
              <a:gd name="connsiteX8" fmla="*/ 2982672 w 3094374"/>
              <a:gd name="connsiteY8" fmla="*/ 1951068 h 2840846"/>
              <a:gd name="connsiteX9" fmla="*/ 3094374 w 3094374"/>
              <a:gd name="connsiteY9" fmla="*/ 2230482 h 2840846"/>
              <a:gd name="connsiteX10" fmla="*/ 1263610 w 3094374"/>
              <a:gd name="connsiteY10" fmla="*/ 2840846 h 2840846"/>
              <a:gd name="connsiteX11" fmla="*/ 719689 w 3094374"/>
              <a:gd name="connsiteY11" fmla="*/ 1797324 h 2840846"/>
              <a:gd name="connsiteX12" fmla="*/ 0 w 3094374"/>
              <a:gd name="connsiteY12" fmla="*/ 993825 h 2840846"/>
              <a:gd name="connsiteX13" fmla="*/ 1654104 w 3094374"/>
              <a:gd name="connsiteY13" fmla="*/ 0 h 2840846"/>
              <a:gd name="connsiteX0" fmla="*/ 1654104 w 3094374"/>
              <a:gd name="connsiteY0" fmla="*/ 0 h 2836045"/>
              <a:gd name="connsiteX1" fmla="*/ 1882535 w 3094374"/>
              <a:gd name="connsiteY1" fmla="*/ 215078 h 2836045"/>
              <a:gd name="connsiteX2" fmla="*/ 2094466 w 3094374"/>
              <a:gd name="connsiteY2" fmla="*/ 457966 h 2836045"/>
              <a:gd name="connsiteX3" fmla="*/ 2289729 w 3094374"/>
              <a:gd name="connsiteY3" fmla="*/ 700853 h 2836045"/>
              <a:gd name="connsiteX4" fmla="*/ 2454036 w 3094374"/>
              <a:gd name="connsiteY4" fmla="*/ 936579 h 2836045"/>
              <a:gd name="connsiteX5" fmla="*/ 2596911 w 3094374"/>
              <a:gd name="connsiteY5" fmla="*/ 1167596 h 2836045"/>
              <a:gd name="connsiteX6" fmla="*/ 2735023 w 3094374"/>
              <a:gd name="connsiteY6" fmla="*/ 1412866 h 2836045"/>
              <a:gd name="connsiteX7" fmla="*/ 2865991 w 3094374"/>
              <a:gd name="connsiteY7" fmla="*/ 1672404 h 2836045"/>
              <a:gd name="connsiteX8" fmla="*/ 2982672 w 3094374"/>
              <a:gd name="connsiteY8" fmla="*/ 1946267 h 2836045"/>
              <a:gd name="connsiteX9" fmla="*/ 3094374 w 3094374"/>
              <a:gd name="connsiteY9" fmla="*/ 2225681 h 2836045"/>
              <a:gd name="connsiteX10" fmla="*/ 1263610 w 3094374"/>
              <a:gd name="connsiteY10" fmla="*/ 2836045 h 2836045"/>
              <a:gd name="connsiteX11" fmla="*/ 719689 w 3094374"/>
              <a:gd name="connsiteY11" fmla="*/ 1792523 h 2836045"/>
              <a:gd name="connsiteX12" fmla="*/ 0 w 3094374"/>
              <a:gd name="connsiteY12" fmla="*/ 989024 h 2836045"/>
              <a:gd name="connsiteX13" fmla="*/ 1654104 w 3094374"/>
              <a:gd name="connsiteY13" fmla="*/ 0 h 2836045"/>
              <a:gd name="connsiteX0" fmla="*/ 1654104 w 3094374"/>
              <a:gd name="connsiteY0" fmla="*/ 0 h 2836045"/>
              <a:gd name="connsiteX1" fmla="*/ 1884916 w 3094374"/>
              <a:gd name="connsiteY1" fmla="*/ 222278 h 2836045"/>
              <a:gd name="connsiteX2" fmla="*/ 2094466 w 3094374"/>
              <a:gd name="connsiteY2" fmla="*/ 457966 h 2836045"/>
              <a:gd name="connsiteX3" fmla="*/ 2289729 w 3094374"/>
              <a:gd name="connsiteY3" fmla="*/ 700853 h 2836045"/>
              <a:gd name="connsiteX4" fmla="*/ 2454036 w 3094374"/>
              <a:gd name="connsiteY4" fmla="*/ 936579 h 2836045"/>
              <a:gd name="connsiteX5" fmla="*/ 2596911 w 3094374"/>
              <a:gd name="connsiteY5" fmla="*/ 1167596 h 2836045"/>
              <a:gd name="connsiteX6" fmla="*/ 2735023 w 3094374"/>
              <a:gd name="connsiteY6" fmla="*/ 1412866 h 2836045"/>
              <a:gd name="connsiteX7" fmla="*/ 2865991 w 3094374"/>
              <a:gd name="connsiteY7" fmla="*/ 1672404 h 2836045"/>
              <a:gd name="connsiteX8" fmla="*/ 2982672 w 3094374"/>
              <a:gd name="connsiteY8" fmla="*/ 1946267 h 2836045"/>
              <a:gd name="connsiteX9" fmla="*/ 3094374 w 3094374"/>
              <a:gd name="connsiteY9" fmla="*/ 2225681 h 2836045"/>
              <a:gd name="connsiteX10" fmla="*/ 1263610 w 3094374"/>
              <a:gd name="connsiteY10" fmla="*/ 2836045 h 2836045"/>
              <a:gd name="connsiteX11" fmla="*/ 719689 w 3094374"/>
              <a:gd name="connsiteY11" fmla="*/ 1792523 h 2836045"/>
              <a:gd name="connsiteX12" fmla="*/ 0 w 3094374"/>
              <a:gd name="connsiteY12" fmla="*/ 989024 h 2836045"/>
              <a:gd name="connsiteX13" fmla="*/ 1654104 w 3094374"/>
              <a:gd name="connsiteY13" fmla="*/ 0 h 2836045"/>
              <a:gd name="connsiteX0" fmla="*/ 1656485 w 3094374"/>
              <a:gd name="connsiteY0" fmla="*/ 0 h 2831245"/>
              <a:gd name="connsiteX1" fmla="*/ 1884916 w 3094374"/>
              <a:gd name="connsiteY1" fmla="*/ 217478 h 2831245"/>
              <a:gd name="connsiteX2" fmla="*/ 2094466 w 3094374"/>
              <a:gd name="connsiteY2" fmla="*/ 453166 h 2831245"/>
              <a:gd name="connsiteX3" fmla="*/ 2289729 w 3094374"/>
              <a:gd name="connsiteY3" fmla="*/ 696053 h 2831245"/>
              <a:gd name="connsiteX4" fmla="*/ 2454036 w 3094374"/>
              <a:gd name="connsiteY4" fmla="*/ 931779 h 2831245"/>
              <a:gd name="connsiteX5" fmla="*/ 2596911 w 3094374"/>
              <a:gd name="connsiteY5" fmla="*/ 1162796 h 2831245"/>
              <a:gd name="connsiteX6" fmla="*/ 2735023 w 3094374"/>
              <a:gd name="connsiteY6" fmla="*/ 1408066 h 2831245"/>
              <a:gd name="connsiteX7" fmla="*/ 2865991 w 3094374"/>
              <a:gd name="connsiteY7" fmla="*/ 1667604 h 2831245"/>
              <a:gd name="connsiteX8" fmla="*/ 2982672 w 3094374"/>
              <a:gd name="connsiteY8" fmla="*/ 1941467 h 2831245"/>
              <a:gd name="connsiteX9" fmla="*/ 3094374 w 3094374"/>
              <a:gd name="connsiteY9" fmla="*/ 2220881 h 2831245"/>
              <a:gd name="connsiteX10" fmla="*/ 1263610 w 3094374"/>
              <a:gd name="connsiteY10" fmla="*/ 2831245 h 2831245"/>
              <a:gd name="connsiteX11" fmla="*/ 719689 w 3094374"/>
              <a:gd name="connsiteY11" fmla="*/ 1787723 h 2831245"/>
              <a:gd name="connsiteX12" fmla="*/ 0 w 3094374"/>
              <a:gd name="connsiteY12" fmla="*/ 984224 h 2831245"/>
              <a:gd name="connsiteX13" fmla="*/ 1656485 w 3094374"/>
              <a:gd name="connsiteY13" fmla="*/ 0 h 2831245"/>
              <a:gd name="connsiteX0" fmla="*/ 1654103 w 3091992"/>
              <a:gd name="connsiteY0" fmla="*/ 0 h 2831245"/>
              <a:gd name="connsiteX1" fmla="*/ 1882534 w 3091992"/>
              <a:gd name="connsiteY1" fmla="*/ 217478 h 2831245"/>
              <a:gd name="connsiteX2" fmla="*/ 2092084 w 3091992"/>
              <a:gd name="connsiteY2" fmla="*/ 453166 h 2831245"/>
              <a:gd name="connsiteX3" fmla="*/ 2287347 w 3091992"/>
              <a:gd name="connsiteY3" fmla="*/ 696053 h 2831245"/>
              <a:gd name="connsiteX4" fmla="*/ 2451654 w 3091992"/>
              <a:gd name="connsiteY4" fmla="*/ 931779 h 2831245"/>
              <a:gd name="connsiteX5" fmla="*/ 2594529 w 3091992"/>
              <a:gd name="connsiteY5" fmla="*/ 1162796 h 2831245"/>
              <a:gd name="connsiteX6" fmla="*/ 2732641 w 3091992"/>
              <a:gd name="connsiteY6" fmla="*/ 1408066 h 2831245"/>
              <a:gd name="connsiteX7" fmla="*/ 2863609 w 3091992"/>
              <a:gd name="connsiteY7" fmla="*/ 1667604 h 2831245"/>
              <a:gd name="connsiteX8" fmla="*/ 2980290 w 3091992"/>
              <a:gd name="connsiteY8" fmla="*/ 1941467 h 2831245"/>
              <a:gd name="connsiteX9" fmla="*/ 3091992 w 3091992"/>
              <a:gd name="connsiteY9" fmla="*/ 2220881 h 2831245"/>
              <a:gd name="connsiteX10" fmla="*/ 1261228 w 3091992"/>
              <a:gd name="connsiteY10" fmla="*/ 2831245 h 2831245"/>
              <a:gd name="connsiteX11" fmla="*/ 717307 w 3091992"/>
              <a:gd name="connsiteY11" fmla="*/ 1787723 h 2831245"/>
              <a:gd name="connsiteX12" fmla="*/ 0 w 3091992"/>
              <a:gd name="connsiteY12" fmla="*/ 989024 h 2831245"/>
              <a:gd name="connsiteX13" fmla="*/ 1654103 w 3091992"/>
              <a:gd name="connsiteY13" fmla="*/ 0 h 2831245"/>
              <a:gd name="connsiteX0" fmla="*/ 1654103 w 3091992"/>
              <a:gd name="connsiteY0" fmla="*/ 0 h 2831245"/>
              <a:gd name="connsiteX1" fmla="*/ 1875390 w 3091992"/>
              <a:gd name="connsiteY1" fmla="*/ 217478 h 2831245"/>
              <a:gd name="connsiteX2" fmla="*/ 2092084 w 3091992"/>
              <a:gd name="connsiteY2" fmla="*/ 453166 h 2831245"/>
              <a:gd name="connsiteX3" fmla="*/ 2287347 w 3091992"/>
              <a:gd name="connsiteY3" fmla="*/ 696053 h 2831245"/>
              <a:gd name="connsiteX4" fmla="*/ 2451654 w 3091992"/>
              <a:gd name="connsiteY4" fmla="*/ 931779 h 2831245"/>
              <a:gd name="connsiteX5" fmla="*/ 2594529 w 3091992"/>
              <a:gd name="connsiteY5" fmla="*/ 1162796 h 2831245"/>
              <a:gd name="connsiteX6" fmla="*/ 2732641 w 3091992"/>
              <a:gd name="connsiteY6" fmla="*/ 1408066 h 2831245"/>
              <a:gd name="connsiteX7" fmla="*/ 2863609 w 3091992"/>
              <a:gd name="connsiteY7" fmla="*/ 1667604 h 2831245"/>
              <a:gd name="connsiteX8" fmla="*/ 2980290 w 3091992"/>
              <a:gd name="connsiteY8" fmla="*/ 1941467 h 2831245"/>
              <a:gd name="connsiteX9" fmla="*/ 3091992 w 3091992"/>
              <a:gd name="connsiteY9" fmla="*/ 2220881 h 2831245"/>
              <a:gd name="connsiteX10" fmla="*/ 1261228 w 3091992"/>
              <a:gd name="connsiteY10" fmla="*/ 2831245 h 2831245"/>
              <a:gd name="connsiteX11" fmla="*/ 717307 w 3091992"/>
              <a:gd name="connsiteY11" fmla="*/ 1787723 h 2831245"/>
              <a:gd name="connsiteX12" fmla="*/ 0 w 3091992"/>
              <a:gd name="connsiteY12" fmla="*/ 989024 h 2831245"/>
              <a:gd name="connsiteX13" fmla="*/ 1654103 w 3091992"/>
              <a:gd name="connsiteY13" fmla="*/ 0 h 2831245"/>
              <a:gd name="connsiteX0" fmla="*/ 1658865 w 3091992"/>
              <a:gd name="connsiteY0" fmla="*/ 0 h 2826445"/>
              <a:gd name="connsiteX1" fmla="*/ 1875390 w 3091992"/>
              <a:gd name="connsiteY1" fmla="*/ 212678 h 2826445"/>
              <a:gd name="connsiteX2" fmla="*/ 2092084 w 3091992"/>
              <a:gd name="connsiteY2" fmla="*/ 448366 h 2826445"/>
              <a:gd name="connsiteX3" fmla="*/ 2287347 w 3091992"/>
              <a:gd name="connsiteY3" fmla="*/ 691253 h 2826445"/>
              <a:gd name="connsiteX4" fmla="*/ 2451654 w 3091992"/>
              <a:gd name="connsiteY4" fmla="*/ 926979 h 2826445"/>
              <a:gd name="connsiteX5" fmla="*/ 2594529 w 3091992"/>
              <a:gd name="connsiteY5" fmla="*/ 1157996 h 2826445"/>
              <a:gd name="connsiteX6" fmla="*/ 2732641 w 3091992"/>
              <a:gd name="connsiteY6" fmla="*/ 1403266 h 2826445"/>
              <a:gd name="connsiteX7" fmla="*/ 2863609 w 3091992"/>
              <a:gd name="connsiteY7" fmla="*/ 1662804 h 2826445"/>
              <a:gd name="connsiteX8" fmla="*/ 2980290 w 3091992"/>
              <a:gd name="connsiteY8" fmla="*/ 1936667 h 2826445"/>
              <a:gd name="connsiteX9" fmla="*/ 3091992 w 3091992"/>
              <a:gd name="connsiteY9" fmla="*/ 2216081 h 2826445"/>
              <a:gd name="connsiteX10" fmla="*/ 1261228 w 3091992"/>
              <a:gd name="connsiteY10" fmla="*/ 2826445 h 2826445"/>
              <a:gd name="connsiteX11" fmla="*/ 717307 w 3091992"/>
              <a:gd name="connsiteY11" fmla="*/ 1782923 h 2826445"/>
              <a:gd name="connsiteX12" fmla="*/ 0 w 3091992"/>
              <a:gd name="connsiteY12" fmla="*/ 984224 h 2826445"/>
              <a:gd name="connsiteX13" fmla="*/ 1658865 w 3091992"/>
              <a:gd name="connsiteY13" fmla="*/ 0 h 2826445"/>
              <a:gd name="connsiteX0" fmla="*/ 1654102 w 3087229"/>
              <a:gd name="connsiteY0" fmla="*/ 0 h 2826445"/>
              <a:gd name="connsiteX1" fmla="*/ 1870627 w 3087229"/>
              <a:gd name="connsiteY1" fmla="*/ 212678 h 2826445"/>
              <a:gd name="connsiteX2" fmla="*/ 2087321 w 3087229"/>
              <a:gd name="connsiteY2" fmla="*/ 448366 h 2826445"/>
              <a:gd name="connsiteX3" fmla="*/ 2282584 w 3087229"/>
              <a:gd name="connsiteY3" fmla="*/ 691253 h 2826445"/>
              <a:gd name="connsiteX4" fmla="*/ 2446891 w 3087229"/>
              <a:gd name="connsiteY4" fmla="*/ 926979 h 2826445"/>
              <a:gd name="connsiteX5" fmla="*/ 2589766 w 3087229"/>
              <a:gd name="connsiteY5" fmla="*/ 1157996 h 2826445"/>
              <a:gd name="connsiteX6" fmla="*/ 2727878 w 3087229"/>
              <a:gd name="connsiteY6" fmla="*/ 1403266 h 2826445"/>
              <a:gd name="connsiteX7" fmla="*/ 2858846 w 3087229"/>
              <a:gd name="connsiteY7" fmla="*/ 1662804 h 2826445"/>
              <a:gd name="connsiteX8" fmla="*/ 2975527 w 3087229"/>
              <a:gd name="connsiteY8" fmla="*/ 1936667 h 2826445"/>
              <a:gd name="connsiteX9" fmla="*/ 3087229 w 3087229"/>
              <a:gd name="connsiteY9" fmla="*/ 2216081 h 2826445"/>
              <a:gd name="connsiteX10" fmla="*/ 1256465 w 3087229"/>
              <a:gd name="connsiteY10" fmla="*/ 2826445 h 2826445"/>
              <a:gd name="connsiteX11" fmla="*/ 712544 w 3087229"/>
              <a:gd name="connsiteY11" fmla="*/ 1782923 h 2826445"/>
              <a:gd name="connsiteX12" fmla="*/ 0 w 3087229"/>
              <a:gd name="connsiteY12" fmla="*/ 981824 h 2826445"/>
              <a:gd name="connsiteX13" fmla="*/ 1654102 w 3087229"/>
              <a:gd name="connsiteY13" fmla="*/ 0 h 2826445"/>
              <a:gd name="connsiteX0" fmla="*/ 1646958 w 3080085"/>
              <a:gd name="connsiteY0" fmla="*/ 0 h 2826445"/>
              <a:gd name="connsiteX1" fmla="*/ 1863483 w 3080085"/>
              <a:gd name="connsiteY1" fmla="*/ 212678 h 2826445"/>
              <a:gd name="connsiteX2" fmla="*/ 2080177 w 3080085"/>
              <a:gd name="connsiteY2" fmla="*/ 448366 h 2826445"/>
              <a:gd name="connsiteX3" fmla="*/ 2275440 w 3080085"/>
              <a:gd name="connsiteY3" fmla="*/ 691253 h 2826445"/>
              <a:gd name="connsiteX4" fmla="*/ 2439747 w 3080085"/>
              <a:gd name="connsiteY4" fmla="*/ 926979 h 2826445"/>
              <a:gd name="connsiteX5" fmla="*/ 2582622 w 3080085"/>
              <a:gd name="connsiteY5" fmla="*/ 1157996 h 2826445"/>
              <a:gd name="connsiteX6" fmla="*/ 2720734 w 3080085"/>
              <a:gd name="connsiteY6" fmla="*/ 1403266 h 2826445"/>
              <a:gd name="connsiteX7" fmla="*/ 2851702 w 3080085"/>
              <a:gd name="connsiteY7" fmla="*/ 1662804 h 2826445"/>
              <a:gd name="connsiteX8" fmla="*/ 2968383 w 3080085"/>
              <a:gd name="connsiteY8" fmla="*/ 1936667 h 2826445"/>
              <a:gd name="connsiteX9" fmla="*/ 3080085 w 3080085"/>
              <a:gd name="connsiteY9" fmla="*/ 2216081 h 2826445"/>
              <a:gd name="connsiteX10" fmla="*/ 1249321 w 3080085"/>
              <a:gd name="connsiteY10" fmla="*/ 2826445 h 2826445"/>
              <a:gd name="connsiteX11" fmla="*/ 705400 w 3080085"/>
              <a:gd name="connsiteY11" fmla="*/ 1782923 h 2826445"/>
              <a:gd name="connsiteX12" fmla="*/ 0 w 3080085"/>
              <a:gd name="connsiteY12" fmla="*/ 979424 h 2826445"/>
              <a:gd name="connsiteX13" fmla="*/ 1646958 w 3080085"/>
              <a:gd name="connsiteY13" fmla="*/ 0 h 2826445"/>
              <a:gd name="connsiteX0" fmla="*/ 1646958 w 3080085"/>
              <a:gd name="connsiteY0" fmla="*/ 0 h 2824045"/>
              <a:gd name="connsiteX1" fmla="*/ 1863483 w 3080085"/>
              <a:gd name="connsiteY1" fmla="*/ 212678 h 2824045"/>
              <a:gd name="connsiteX2" fmla="*/ 2080177 w 3080085"/>
              <a:gd name="connsiteY2" fmla="*/ 448366 h 2824045"/>
              <a:gd name="connsiteX3" fmla="*/ 2275440 w 3080085"/>
              <a:gd name="connsiteY3" fmla="*/ 691253 h 2824045"/>
              <a:gd name="connsiteX4" fmla="*/ 2439747 w 3080085"/>
              <a:gd name="connsiteY4" fmla="*/ 926979 h 2824045"/>
              <a:gd name="connsiteX5" fmla="*/ 2582622 w 3080085"/>
              <a:gd name="connsiteY5" fmla="*/ 1157996 h 2824045"/>
              <a:gd name="connsiteX6" fmla="*/ 2720734 w 3080085"/>
              <a:gd name="connsiteY6" fmla="*/ 1403266 h 2824045"/>
              <a:gd name="connsiteX7" fmla="*/ 2851702 w 3080085"/>
              <a:gd name="connsiteY7" fmla="*/ 1662804 h 2824045"/>
              <a:gd name="connsiteX8" fmla="*/ 2968383 w 3080085"/>
              <a:gd name="connsiteY8" fmla="*/ 1936667 h 2824045"/>
              <a:gd name="connsiteX9" fmla="*/ 3080085 w 3080085"/>
              <a:gd name="connsiteY9" fmla="*/ 2216081 h 2824045"/>
              <a:gd name="connsiteX10" fmla="*/ 1254084 w 3080085"/>
              <a:gd name="connsiteY10" fmla="*/ 2824045 h 2824045"/>
              <a:gd name="connsiteX11" fmla="*/ 705400 w 3080085"/>
              <a:gd name="connsiteY11" fmla="*/ 1782923 h 2824045"/>
              <a:gd name="connsiteX12" fmla="*/ 0 w 3080085"/>
              <a:gd name="connsiteY12" fmla="*/ 979424 h 2824045"/>
              <a:gd name="connsiteX13" fmla="*/ 1646958 w 3080085"/>
              <a:gd name="connsiteY13" fmla="*/ 0 h 2824045"/>
              <a:gd name="connsiteX0" fmla="*/ 1646958 w 3077703"/>
              <a:gd name="connsiteY0" fmla="*/ 0 h 2824045"/>
              <a:gd name="connsiteX1" fmla="*/ 1863483 w 3077703"/>
              <a:gd name="connsiteY1" fmla="*/ 212678 h 2824045"/>
              <a:gd name="connsiteX2" fmla="*/ 2080177 w 3077703"/>
              <a:gd name="connsiteY2" fmla="*/ 448366 h 2824045"/>
              <a:gd name="connsiteX3" fmla="*/ 2275440 w 3077703"/>
              <a:gd name="connsiteY3" fmla="*/ 691253 h 2824045"/>
              <a:gd name="connsiteX4" fmla="*/ 2439747 w 3077703"/>
              <a:gd name="connsiteY4" fmla="*/ 926979 h 2824045"/>
              <a:gd name="connsiteX5" fmla="*/ 2582622 w 3077703"/>
              <a:gd name="connsiteY5" fmla="*/ 1157996 h 2824045"/>
              <a:gd name="connsiteX6" fmla="*/ 2720734 w 3077703"/>
              <a:gd name="connsiteY6" fmla="*/ 1403266 h 2824045"/>
              <a:gd name="connsiteX7" fmla="*/ 2851702 w 3077703"/>
              <a:gd name="connsiteY7" fmla="*/ 1662804 h 2824045"/>
              <a:gd name="connsiteX8" fmla="*/ 2968383 w 3077703"/>
              <a:gd name="connsiteY8" fmla="*/ 1936667 h 2824045"/>
              <a:gd name="connsiteX9" fmla="*/ 3077703 w 3077703"/>
              <a:gd name="connsiteY9" fmla="*/ 2216082 h 2824045"/>
              <a:gd name="connsiteX10" fmla="*/ 1254084 w 3077703"/>
              <a:gd name="connsiteY10" fmla="*/ 2824045 h 2824045"/>
              <a:gd name="connsiteX11" fmla="*/ 705400 w 3077703"/>
              <a:gd name="connsiteY11" fmla="*/ 1782923 h 2824045"/>
              <a:gd name="connsiteX12" fmla="*/ 0 w 3077703"/>
              <a:gd name="connsiteY12" fmla="*/ 979424 h 2824045"/>
              <a:gd name="connsiteX13" fmla="*/ 1646958 w 3077703"/>
              <a:gd name="connsiteY13" fmla="*/ 0 h 2824045"/>
              <a:gd name="connsiteX0" fmla="*/ 1644576 w 3077703"/>
              <a:gd name="connsiteY0" fmla="*/ 0 h 2821645"/>
              <a:gd name="connsiteX1" fmla="*/ 1863483 w 3077703"/>
              <a:gd name="connsiteY1" fmla="*/ 210278 h 2821645"/>
              <a:gd name="connsiteX2" fmla="*/ 2080177 w 3077703"/>
              <a:gd name="connsiteY2" fmla="*/ 445966 h 2821645"/>
              <a:gd name="connsiteX3" fmla="*/ 2275440 w 3077703"/>
              <a:gd name="connsiteY3" fmla="*/ 688853 h 2821645"/>
              <a:gd name="connsiteX4" fmla="*/ 2439747 w 3077703"/>
              <a:gd name="connsiteY4" fmla="*/ 924579 h 2821645"/>
              <a:gd name="connsiteX5" fmla="*/ 2582622 w 3077703"/>
              <a:gd name="connsiteY5" fmla="*/ 1155596 h 2821645"/>
              <a:gd name="connsiteX6" fmla="*/ 2720734 w 3077703"/>
              <a:gd name="connsiteY6" fmla="*/ 1400866 h 2821645"/>
              <a:gd name="connsiteX7" fmla="*/ 2851702 w 3077703"/>
              <a:gd name="connsiteY7" fmla="*/ 1660404 h 2821645"/>
              <a:gd name="connsiteX8" fmla="*/ 2968383 w 3077703"/>
              <a:gd name="connsiteY8" fmla="*/ 1934267 h 2821645"/>
              <a:gd name="connsiteX9" fmla="*/ 3077703 w 3077703"/>
              <a:gd name="connsiteY9" fmla="*/ 2213682 h 2821645"/>
              <a:gd name="connsiteX10" fmla="*/ 1254084 w 3077703"/>
              <a:gd name="connsiteY10" fmla="*/ 2821645 h 2821645"/>
              <a:gd name="connsiteX11" fmla="*/ 705400 w 3077703"/>
              <a:gd name="connsiteY11" fmla="*/ 1780523 h 2821645"/>
              <a:gd name="connsiteX12" fmla="*/ 0 w 3077703"/>
              <a:gd name="connsiteY12" fmla="*/ 977024 h 2821645"/>
              <a:gd name="connsiteX13" fmla="*/ 1644576 w 3077703"/>
              <a:gd name="connsiteY13" fmla="*/ 0 h 2821645"/>
              <a:gd name="connsiteX0" fmla="*/ 1644576 w 3077703"/>
              <a:gd name="connsiteY0" fmla="*/ 0 h 2821645"/>
              <a:gd name="connsiteX1" fmla="*/ 1863483 w 3077703"/>
              <a:gd name="connsiteY1" fmla="*/ 210278 h 2821645"/>
              <a:gd name="connsiteX2" fmla="*/ 2080177 w 3077703"/>
              <a:gd name="connsiteY2" fmla="*/ 445966 h 2821645"/>
              <a:gd name="connsiteX3" fmla="*/ 2275440 w 3077703"/>
              <a:gd name="connsiteY3" fmla="*/ 688853 h 2821645"/>
              <a:gd name="connsiteX4" fmla="*/ 2439747 w 3077703"/>
              <a:gd name="connsiteY4" fmla="*/ 924579 h 2821645"/>
              <a:gd name="connsiteX5" fmla="*/ 2582622 w 3077703"/>
              <a:gd name="connsiteY5" fmla="*/ 1155596 h 2821645"/>
              <a:gd name="connsiteX6" fmla="*/ 2720734 w 3077703"/>
              <a:gd name="connsiteY6" fmla="*/ 1400866 h 2821645"/>
              <a:gd name="connsiteX7" fmla="*/ 2851702 w 3077703"/>
              <a:gd name="connsiteY7" fmla="*/ 1660404 h 2821645"/>
              <a:gd name="connsiteX8" fmla="*/ 2968383 w 3077703"/>
              <a:gd name="connsiteY8" fmla="*/ 1934267 h 2821645"/>
              <a:gd name="connsiteX9" fmla="*/ 3077703 w 3077703"/>
              <a:gd name="connsiteY9" fmla="*/ 2213682 h 2821645"/>
              <a:gd name="connsiteX10" fmla="*/ 1254084 w 3077703"/>
              <a:gd name="connsiteY10" fmla="*/ 2821645 h 2821645"/>
              <a:gd name="connsiteX11" fmla="*/ 705400 w 3077703"/>
              <a:gd name="connsiteY11" fmla="*/ 1780523 h 2821645"/>
              <a:gd name="connsiteX12" fmla="*/ 0 w 3077703"/>
              <a:gd name="connsiteY12" fmla="*/ 977024 h 2821645"/>
              <a:gd name="connsiteX13" fmla="*/ 1644576 w 3077703"/>
              <a:gd name="connsiteY13" fmla="*/ 0 h 2821645"/>
              <a:gd name="connsiteX0" fmla="*/ 1644576 w 3077703"/>
              <a:gd name="connsiteY0" fmla="*/ 0 h 2821645"/>
              <a:gd name="connsiteX1" fmla="*/ 1863483 w 3077703"/>
              <a:gd name="connsiteY1" fmla="*/ 210278 h 2821645"/>
              <a:gd name="connsiteX2" fmla="*/ 2080177 w 3077703"/>
              <a:gd name="connsiteY2" fmla="*/ 445966 h 2821645"/>
              <a:gd name="connsiteX3" fmla="*/ 2273058 w 3077703"/>
              <a:gd name="connsiteY3" fmla="*/ 691253 h 2821645"/>
              <a:gd name="connsiteX4" fmla="*/ 2439747 w 3077703"/>
              <a:gd name="connsiteY4" fmla="*/ 924579 h 2821645"/>
              <a:gd name="connsiteX5" fmla="*/ 2582622 w 3077703"/>
              <a:gd name="connsiteY5" fmla="*/ 1155596 h 2821645"/>
              <a:gd name="connsiteX6" fmla="*/ 2720734 w 3077703"/>
              <a:gd name="connsiteY6" fmla="*/ 1400866 h 2821645"/>
              <a:gd name="connsiteX7" fmla="*/ 2851702 w 3077703"/>
              <a:gd name="connsiteY7" fmla="*/ 1660404 h 2821645"/>
              <a:gd name="connsiteX8" fmla="*/ 2968383 w 3077703"/>
              <a:gd name="connsiteY8" fmla="*/ 1934267 h 2821645"/>
              <a:gd name="connsiteX9" fmla="*/ 3077703 w 3077703"/>
              <a:gd name="connsiteY9" fmla="*/ 2213682 h 2821645"/>
              <a:gd name="connsiteX10" fmla="*/ 1254084 w 3077703"/>
              <a:gd name="connsiteY10" fmla="*/ 2821645 h 2821645"/>
              <a:gd name="connsiteX11" fmla="*/ 705400 w 3077703"/>
              <a:gd name="connsiteY11" fmla="*/ 1780523 h 2821645"/>
              <a:gd name="connsiteX12" fmla="*/ 0 w 3077703"/>
              <a:gd name="connsiteY12" fmla="*/ 977024 h 2821645"/>
              <a:gd name="connsiteX13" fmla="*/ 1644576 w 3077703"/>
              <a:gd name="connsiteY13" fmla="*/ 0 h 2821645"/>
              <a:gd name="connsiteX0" fmla="*/ 1644576 w 3077703"/>
              <a:gd name="connsiteY0" fmla="*/ 0 h 2821645"/>
              <a:gd name="connsiteX1" fmla="*/ 1863483 w 3077703"/>
              <a:gd name="connsiteY1" fmla="*/ 210278 h 2821645"/>
              <a:gd name="connsiteX2" fmla="*/ 2080177 w 3077703"/>
              <a:gd name="connsiteY2" fmla="*/ 445966 h 2821645"/>
              <a:gd name="connsiteX3" fmla="*/ 2273058 w 3077703"/>
              <a:gd name="connsiteY3" fmla="*/ 691253 h 2821645"/>
              <a:gd name="connsiteX4" fmla="*/ 2439747 w 3077703"/>
              <a:gd name="connsiteY4" fmla="*/ 924579 h 2821645"/>
              <a:gd name="connsiteX5" fmla="*/ 2582622 w 3077703"/>
              <a:gd name="connsiteY5" fmla="*/ 1155596 h 2821645"/>
              <a:gd name="connsiteX6" fmla="*/ 2718353 w 3077703"/>
              <a:gd name="connsiteY6" fmla="*/ 1405667 h 2821645"/>
              <a:gd name="connsiteX7" fmla="*/ 2851702 w 3077703"/>
              <a:gd name="connsiteY7" fmla="*/ 1660404 h 2821645"/>
              <a:gd name="connsiteX8" fmla="*/ 2968383 w 3077703"/>
              <a:gd name="connsiteY8" fmla="*/ 1934267 h 2821645"/>
              <a:gd name="connsiteX9" fmla="*/ 3077703 w 3077703"/>
              <a:gd name="connsiteY9" fmla="*/ 2213682 h 2821645"/>
              <a:gd name="connsiteX10" fmla="*/ 1254084 w 3077703"/>
              <a:gd name="connsiteY10" fmla="*/ 2821645 h 2821645"/>
              <a:gd name="connsiteX11" fmla="*/ 705400 w 3077703"/>
              <a:gd name="connsiteY11" fmla="*/ 1780523 h 2821645"/>
              <a:gd name="connsiteX12" fmla="*/ 0 w 3077703"/>
              <a:gd name="connsiteY12" fmla="*/ 977024 h 2821645"/>
              <a:gd name="connsiteX13" fmla="*/ 1644576 w 3077703"/>
              <a:gd name="connsiteY13" fmla="*/ 0 h 2821645"/>
              <a:gd name="connsiteX0" fmla="*/ 3600376 w 3615248"/>
              <a:gd name="connsiteY0" fmla="*/ 0 h 4242475"/>
              <a:gd name="connsiteX1" fmla="*/ 1863483 w 3615248"/>
              <a:gd name="connsiteY1" fmla="*/ 1631108 h 4242475"/>
              <a:gd name="connsiteX2" fmla="*/ 2080177 w 3615248"/>
              <a:gd name="connsiteY2" fmla="*/ 1866796 h 4242475"/>
              <a:gd name="connsiteX3" fmla="*/ 2273058 w 3615248"/>
              <a:gd name="connsiteY3" fmla="*/ 2112083 h 4242475"/>
              <a:gd name="connsiteX4" fmla="*/ 2439747 w 3615248"/>
              <a:gd name="connsiteY4" fmla="*/ 2345409 h 4242475"/>
              <a:gd name="connsiteX5" fmla="*/ 2582622 w 3615248"/>
              <a:gd name="connsiteY5" fmla="*/ 2576426 h 4242475"/>
              <a:gd name="connsiteX6" fmla="*/ 2718353 w 3615248"/>
              <a:gd name="connsiteY6" fmla="*/ 2826497 h 4242475"/>
              <a:gd name="connsiteX7" fmla="*/ 2851702 w 3615248"/>
              <a:gd name="connsiteY7" fmla="*/ 3081234 h 4242475"/>
              <a:gd name="connsiteX8" fmla="*/ 2968383 w 3615248"/>
              <a:gd name="connsiteY8" fmla="*/ 3355097 h 4242475"/>
              <a:gd name="connsiteX9" fmla="*/ 3077703 w 3615248"/>
              <a:gd name="connsiteY9" fmla="*/ 3634512 h 4242475"/>
              <a:gd name="connsiteX10" fmla="*/ 1254084 w 3615248"/>
              <a:gd name="connsiteY10" fmla="*/ 4242475 h 4242475"/>
              <a:gd name="connsiteX11" fmla="*/ 705400 w 3615248"/>
              <a:gd name="connsiteY11" fmla="*/ 3201353 h 4242475"/>
              <a:gd name="connsiteX12" fmla="*/ 0 w 3615248"/>
              <a:gd name="connsiteY12" fmla="*/ 2397854 h 4242475"/>
              <a:gd name="connsiteX13" fmla="*/ 3600376 w 3615248"/>
              <a:gd name="connsiteY13" fmla="*/ 0 h 4242475"/>
              <a:gd name="connsiteX0" fmla="*/ 2981149 w 2996021"/>
              <a:gd name="connsiteY0" fmla="*/ 0 h 4242475"/>
              <a:gd name="connsiteX1" fmla="*/ 1244256 w 2996021"/>
              <a:gd name="connsiteY1" fmla="*/ 1631108 h 4242475"/>
              <a:gd name="connsiteX2" fmla="*/ 1460950 w 2996021"/>
              <a:gd name="connsiteY2" fmla="*/ 1866796 h 4242475"/>
              <a:gd name="connsiteX3" fmla="*/ 1653831 w 2996021"/>
              <a:gd name="connsiteY3" fmla="*/ 2112083 h 4242475"/>
              <a:gd name="connsiteX4" fmla="*/ 1820520 w 2996021"/>
              <a:gd name="connsiteY4" fmla="*/ 2345409 h 4242475"/>
              <a:gd name="connsiteX5" fmla="*/ 1963395 w 2996021"/>
              <a:gd name="connsiteY5" fmla="*/ 2576426 h 4242475"/>
              <a:gd name="connsiteX6" fmla="*/ 2099126 w 2996021"/>
              <a:gd name="connsiteY6" fmla="*/ 2826497 h 4242475"/>
              <a:gd name="connsiteX7" fmla="*/ 2232475 w 2996021"/>
              <a:gd name="connsiteY7" fmla="*/ 3081234 h 4242475"/>
              <a:gd name="connsiteX8" fmla="*/ 2349156 w 2996021"/>
              <a:gd name="connsiteY8" fmla="*/ 3355097 h 4242475"/>
              <a:gd name="connsiteX9" fmla="*/ 2458476 w 2996021"/>
              <a:gd name="connsiteY9" fmla="*/ 3634512 h 4242475"/>
              <a:gd name="connsiteX10" fmla="*/ 634857 w 2996021"/>
              <a:gd name="connsiteY10" fmla="*/ 4242475 h 4242475"/>
              <a:gd name="connsiteX11" fmla="*/ 86173 w 2996021"/>
              <a:gd name="connsiteY11" fmla="*/ 3201353 h 4242475"/>
              <a:gd name="connsiteX12" fmla="*/ 28473 w 2996021"/>
              <a:gd name="connsiteY12" fmla="*/ 1757841 h 4242475"/>
              <a:gd name="connsiteX13" fmla="*/ 2981149 w 2996021"/>
              <a:gd name="connsiteY13" fmla="*/ 0 h 4242475"/>
              <a:gd name="connsiteX0" fmla="*/ 2981149 w 2996021"/>
              <a:gd name="connsiteY0" fmla="*/ 0 h 5455941"/>
              <a:gd name="connsiteX1" fmla="*/ 1244256 w 2996021"/>
              <a:gd name="connsiteY1" fmla="*/ 1631108 h 5455941"/>
              <a:gd name="connsiteX2" fmla="*/ 1460950 w 2996021"/>
              <a:gd name="connsiteY2" fmla="*/ 1866796 h 5455941"/>
              <a:gd name="connsiteX3" fmla="*/ 1653831 w 2996021"/>
              <a:gd name="connsiteY3" fmla="*/ 2112083 h 5455941"/>
              <a:gd name="connsiteX4" fmla="*/ 1820520 w 2996021"/>
              <a:gd name="connsiteY4" fmla="*/ 2345409 h 5455941"/>
              <a:gd name="connsiteX5" fmla="*/ 1963395 w 2996021"/>
              <a:gd name="connsiteY5" fmla="*/ 2576426 h 5455941"/>
              <a:gd name="connsiteX6" fmla="*/ 2099126 w 2996021"/>
              <a:gd name="connsiteY6" fmla="*/ 2826497 h 5455941"/>
              <a:gd name="connsiteX7" fmla="*/ 2232475 w 2996021"/>
              <a:gd name="connsiteY7" fmla="*/ 3081234 h 5455941"/>
              <a:gd name="connsiteX8" fmla="*/ 2349156 w 2996021"/>
              <a:gd name="connsiteY8" fmla="*/ 3355097 h 5455941"/>
              <a:gd name="connsiteX9" fmla="*/ 2458476 w 2996021"/>
              <a:gd name="connsiteY9" fmla="*/ 3634512 h 5455941"/>
              <a:gd name="connsiteX10" fmla="*/ 589137 w 2996021"/>
              <a:gd name="connsiteY10" fmla="*/ 5455941 h 5455941"/>
              <a:gd name="connsiteX11" fmla="*/ 86173 w 2996021"/>
              <a:gd name="connsiteY11" fmla="*/ 3201353 h 5455941"/>
              <a:gd name="connsiteX12" fmla="*/ 28473 w 2996021"/>
              <a:gd name="connsiteY12" fmla="*/ 1757841 h 5455941"/>
              <a:gd name="connsiteX13" fmla="*/ 2981149 w 2996021"/>
              <a:gd name="connsiteY13" fmla="*/ 0 h 5455941"/>
              <a:gd name="connsiteX0" fmla="*/ 2981149 w 2996021"/>
              <a:gd name="connsiteY0" fmla="*/ 0 h 5455941"/>
              <a:gd name="connsiteX1" fmla="*/ 1244256 w 2996021"/>
              <a:gd name="connsiteY1" fmla="*/ 1631108 h 5455941"/>
              <a:gd name="connsiteX2" fmla="*/ 1460950 w 2996021"/>
              <a:gd name="connsiteY2" fmla="*/ 1866796 h 5455941"/>
              <a:gd name="connsiteX3" fmla="*/ 1653831 w 2996021"/>
              <a:gd name="connsiteY3" fmla="*/ 2112083 h 5455941"/>
              <a:gd name="connsiteX4" fmla="*/ 1820520 w 2996021"/>
              <a:gd name="connsiteY4" fmla="*/ 2345409 h 5455941"/>
              <a:gd name="connsiteX5" fmla="*/ 1963395 w 2996021"/>
              <a:gd name="connsiteY5" fmla="*/ 2576426 h 5455941"/>
              <a:gd name="connsiteX6" fmla="*/ 2099126 w 2996021"/>
              <a:gd name="connsiteY6" fmla="*/ 2826497 h 5455941"/>
              <a:gd name="connsiteX7" fmla="*/ 2232475 w 2996021"/>
              <a:gd name="connsiteY7" fmla="*/ 3081234 h 5455941"/>
              <a:gd name="connsiteX8" fmla="*/ 2349156 w 2996021"/>
              <a:gd name="connsiteY8" fmla="*/ 3355097 h 5455941"/>
              <a:gd name="connsiteX9" fmla="*/ 2046996 w 2996021"/>
              <a:gd name="connsiteY9" fmla="*/ 4832617 h 5455941"/>
              <a:gd name="connsiteX10" fmla="*/ 589137 w 2996021"/>
              <a:gd name="connsiteY10" fmla="*/ 5455941 h 5455941"/>
              <a:gd name="connsiteX11" fmla="*/ 86173 w 2996021"/>
              <a:gd name="connsiteY11" fmla="*/ 3201353 h 5455941"/>
              <a:gd name="connsiteX12" fmla="*/ 28473 w 2996021"/>
              <a:gd name="connsiteY12" fmla="*/ 1757841 h 5455941"/>
              <a:gd name="connsiteX13" fmla="*/ 2981149 w 2996021"/>
              <a:gd name="connsiteY13" fmla="*/ 0 h 5455941"/>
              <a:gd name="connsiteX0" fmla="*/ 2981149 w 3043475"/>
              <a:gd name="connsiteY0" fmla="*/ 0 h 5455941"/>
              <a:gd name="connsiteX1" fmla="*/ 2638716 w 3043475"/>
              <a:gd name="connsiteY1" fmla="*/ 1070456 h 5455941"/>
              <a:gd name="connsiteX2" fmla="*/ 1460950 w 3043475"/>
              <a:gd name="connsiteY2" fmla="*/ 1866796 h 5455941"/>
              <a:gd name="connsiteX3" fmla="*/ 1653831 w 3043475"/>
              <a:gd name="connsiteY3" fmla="*/ 2112083 h 5455941"/>
              <a:gd name="connsiteX4" fmla="*/ 1820520 w 3043475"/>
              <a:gd name="connsiteY4" fmla="*/ 2345409 h 5455941"/>
              <a:gd name="connsiteX5" fmla="*/ 1963395 w 3043475"/>
              <a:gd name="connsiteY5" fmla="*/ 2576426 h 5455941"/>
              <a:gd name="connsiteX6" fmla="*/ 2099126 w 3043475"/>
              <a:gd name="connsiteY6" fmla="*/ 2826497 h 5455941"/>
              <a:gd name="connsiteX7" fmla="*/ 2232475 w 3043475"/>
              <a:gd name="connsiteY7" fmla="*/ 3081234 h 5455941"/>
              <a:gd name="connsiteX8" fmla="*/ 2349156 w 3043475"/>
              <a:gd name="connsiteY8" fmla="*/ 3355097 h 5455941"/>
              <a:gd name="connsiteX9" fmla="*/ 2046996 w 3043475"/>
              <a:gd name="connsiteY9" fmla="*/ 4832617 h 5455941"/>
              <a:gd name="connsiteX10" fmla="*/ 589137 w 3043475"/>
              <a:gd name="connsiteY10" fmla="*/ 5455941 h 5455941"/>
              <a:gd name="connsiteX11" fmla="*/ 86173 w 3043475"/>
              <a:gd name="connsiteY11" fmla="*/ 3201353 h 5455941"/>
              <a:gd name="connsiteX12" fmla="*/ 28473 w 3043475"/>
              <a:gd name="connsiteY12" fmla="*/ 1757841 h 5455941"/>
              <a:gd name="connsiteX13" fmla="*/ 2981149 w 3043475"/>
              <a:gd name="connsiteY13" fmla="*/ 0 h 5455941"/>
              <a:gd name="connsiteX0" fmla="*/ 2981149 w 3026988"/>
              <a:gd name="connsiteY0" fmla="*/ 0 h 5455941"/>
              <a:gd name="connsiteX1" fmla="*/ 2638716 w 3026988"/>
              <a:gd name="connsiteY1" fmla="*/ 1070456 h 5455941"/>
              <a:gd name="connsiteX2" fmla="*/ 2504890 w 3026988"/>
              <a:gd name="connsiteY2" fmla="*/ 1597991 h 5455941"/>
              <a:gd name="connsiteX3" fmla="*/ 1653831 w 3026988"/>
              <a:gd name="connsiteY3" fmla="*/ 2112083 h 5455941"/>
              <a:gd name="connsiteX4" fmla="*/ 1820520 w 3026988"/>
              <a:gd name="connsiteY4" fmla="*/ 2345409 h 5455941"/>
              <a:gd name="connsiteX5" fmla="*/ 1963395 w 3026988"/>
              <a:gd name="connsiteY5" fmla="*/ 2576426 h 5455941"/>
              <a:gd name="connsiteX6" fmla="*/ 2099126 w 3026988"/>
              <a:gd name="connsiteY6" fmla="*/ 2826497 h 5455941"/>
              <a:gd name="connsiteX7" fmla="*/ 2232475 w 3026988"/>
              <a:gd name="connsiteY7" fmla="*/ 3081234 h 5455941"/>
              <a:gd name="connsiteX8" fmla="*/ 2349156 w 3026988"/>
              <a:gd name="connsiteY8" fmla="*/ 3355097 h 5455941"/>
              <a:gd name="connsiteX9" fmla="*/ 2046996 w 3026988"/>
              <a:gd name="connsiteY9" fmla="*/ 4832617 h 5455941"/>
              <a:gd name="connsiteX10" fmla="*/ 589137 w 3026988"/>
              <a:gd name="connsiteY10" fmla="*/ 5455941 h 5455941"/>
              <a:gd name="connsiteX11" fmla="*/ 86173 w 3026988"/>
              <a:gd name="connsiteY11" fmla="*/ 3201353 h 5455941"/>
              <a:gd name="connsiteX12" fmla="*/ 28473 w 3026988"/>
              <a:gd name="connsiteY12" fmla="*/ 1757841 h 5455941"/>
              <a:gd name="connsiteX13" fmla="*/ 2981149 w 3026988"/>
              <a:gd name="connsiteY13" fmla="*/ 0 h 5455941"/>
              <a:gd name="connsiteX0" fmla="*/ 2981149 w 3026988"/>
              <a:gd name="connsiteY0" fmla="*/ 0 h 5455941"/>
              <a:gd name="connsiteX1" fmla="*/ 2638716 w 3026988"/>
              <a:gd name="connsiteY1" fmla="*/ 1070456 h 5455941"/>
              <a:gd name="connsiteX2" fmla="*/ 2504890 w 3026988"/>
              <a:gd name="connsiteY2" fmla="*/ 1597991 h 5455941"/>
              <a:gd name="connsiteX3" fmla="*/ 2362491 w 3026988"/>
              <a:gd name="connsiteY3" fmla="*/ 2150484 h 5455941"/>
              <a:gd name="connsiteX4" fmla="*/ 1820520 w 3026988"/>
              <a:gd name="connsiteY4" fmla="*/ 2345409 h 5455941"/>
              <a:gd name="connsiteX5" fmla="*/ 1963395 w 3026988"/>
              <a:gd name="connsiteY5" fmla="*/ 2576426 h 5455941"/>
              <a:gd name="connsiteX6" fmla="*/ 2099126 w 3026988"/>
              <a:gd name="connsiteY6" fmla="*/ 2826497 h 5455941"/>
              <a:gd name="connsiteX7" fmla="*/ 2232475 w 3026988"/>
              <a:gd name="connsiteY7" fmla="*/ 3081234 h 5455941"/>
              <a:gd name="connsiteX8" fmla="*/ 2349156 w 3026988"/>
              <a:gd name="connsiteY8" fmla="*/ 3355097 h 5455941"/>
              <a:gd name="connsiteX9" fmla="*/ 2046996 w 3026988"/>
              <a:gd name="connsiteY9" fmla="*/ 4832617 h 5455941"/>
              <a:gd name="connsiteX10" fmla="*/ 589137 w 3026988"/>
              <a:gd name="connsiteY10" fmla="*/ 5455941 h 5455941"/>
              <a:gd name="connsiteX11" fmla="*/ 86173 w 3026988"/>
              <a:gd name="connsiteY11" fmla="*/ 3201353 h 5455941"/>
              <a:gd name="connsiteX12" fmla="*/ 28473 w 3026988"/>
              <a:gd name="connsiteY12" fmla="*/ 1757841 h 5455941"/>
              <a:gd name="connsiteX13" fmla="*/ 2981149 w 3026988"/>
              <a:gd name="connsiteY13" fmla="*/ 0 h 5455941"/>
              <a:gd name="connsiteX0" fmla="*/ 2981149 w 3026988"/>
              <a:gd name="connsiteY0" fmla="*/ 0 h 5455941"/>
              <a:gd name="connsiteX1" fmla="*/ 2638716 w 3026988"/>
              <a:gd name="connsiteY1" fmla="*/ 1070456 h 5455941"/>
              <a:gd name="connsiteX2" fmla="*/ 2504890 w 3026988"/>
              <a:gd name="connsiteY2" fmla="*/ 1597991 h 5455941"/>
              <a:gd name="connsiteX3" fmla="*/ 2362491 w 3026988"/>
              <a:gd name="connsiteY3" fmla="*/ 2150484 h 5455941"/>
              <a:gd name="connsiteX4" fmla="*/ 1820520 w 3026988"/>
              <a:gd name="connsiteY4" fmla="*/ 2345409 h 5455941"/>
              <a:gd name="connsiteX5" fmla="*/ 1963395 w 3026988"/>
              <a:gd name="connsiteY5" fmla="*/ 2576426 h 5455941"/>
              <a:gd name="connsiteX6" fmla="*/ 2099126 w 3026988"/>
              <a:gd name="connsiteY6" fmla="*/ 2826497 h 5455941"/>
              <a:gd name="connsiteX7" fmla="*/ 2232475 w 3026988"/>
              <a:gd name="connsiteY7" fmla="*/ 3081234 h 5455941"/>
              <a:gd name="connsiteX8" fmla="*/ 2074836 w 3026988"/>
              <a:gd name="connsiteY8" fmla="*/ 4123113 h 5455941"/>
              <a:gd name="connsiteX9" fmla="*/ 2046996 w 3026988"/>
              <a:gd name="connsiteY9" fmla="*/ 4832617 h 5455941"/>
              <a:gd name="connsiteX10" fmla="*/ 589137 w 3026988"/>
              <a:gd name="connsiteY10" fmla="*/ 5455941 h 5455941"/>
              <a:gd name="connsiteX11" fmla="*/ 86173 w 3026988"/>
              <a:gd name="connsiteY11" fmla="*/ 3201353 h 5455941"/>
              <a:gd name="connsiteX12" fmla="*/ 28473 w 3026988"/>
              <a:gd name="connsiteY12" fmla="*/ 1757841 h 5455941"/>
              <a:gd name="connsiteX13" fmla="*/ 2981149 w 3026988"/>
              <a:gd name="connsiteY13" fmla="*/ 0 h 5455941"/>
              <a:gd name="connsiteX0" fmla="*/ 2981149 w 3026988"/>
              <a:gd name="connsiteY0" fmla="*/ 0 h 5455941"/>
              <a:gd name="connsiteX1" fmla="*/ 2638716 w 3026988"/>
              <a:gd name="connsiteY1" fmla="*/ 1070456 h 5455941"/>
              <a:gd name="connsiteX2" fmla="*/ 2504890 w 3026988"/>
              <a:gd name="connsiteY2" fmla="*/ 1597991 h 5455941"/>
              <a:gd name="connsiteX3" fmla="*/ 2362491 w 3026988"/>
              <a:gd name="connsiteY3" fmla="*/ 2150484 h 5455941"/>
              <a:gd name="connsiteX4" fmla="*/ 1820520 w 3026988"/>
              <a:gd name="connsiteY4" fmla="*/ 2345409 h 5455941"/>
              <a:gd name="connsiteX5" fmla="*/ 1963395 w 3026988"/>
              <a:gd name="connsiteY5" fmla="*/ 2576426 h 5455941"/>
              <a:gd name="connsiteX6" fmla="*/ 2099126 w 3026988"/>
              <a:gd name="connsiteY6" fmla="*/ 2826497 h 5455941"/>
              <a:gd name="connsiteX7" fmla="*/ 2133415 w 3026988"/>
              <a:gd name="connsiteY7" fmla="*/ 3519003 h 5455941"/>
              <a:gd name="connsiteX8" fmla="*/ 2074836 w 3026988"/>
              <a:gd name="connsiteY8" fmla="*/ 4123113 h 5455941"/>
              <a:gd name="connsiteX9" fmla="*/ 2046996 w 3026988"/>
              <a:gd name="connsiteY9" fmla="*/ 4832617 h 5455941"/>
              <a:gd name="connsiteX10" fmla="*/ 589137 w 3026988"/>
              <a:gd name="connsiteY10" fmla="*/ 5455941 h 5455941"/>
              <a:gd name="connsiteX11" fmla="*/ 86173 w 3026988"/>
              <a:gd name="connsiteY11" fmla="*/ 3201353 h 5455941"/>
              <a:gd name="connsiteX12" fmla="*/ 28473 w 3026988"/>
              <a:gd name="connsiteY12" fmla="*/ 1757841 h 5455941"/>
              <a:gd name="connsiteX13" fmla="*/ 2981149 w 3026988"/>
              <a:gd name="connsiteY13" fmla="*/ 0 h 5455941"/>
              <a:gd name="connsiteX0" fmla="*/ 2981149 w 3026988"/>
              <a:gd name="connsiteY0" fmla="*/ 0 h 5455941"/>
              <a:gd name="connsiteX1" fmla="*/ 2638716 w 3026988"/>
              <a:gd name="connsiteY1" fmla="*/ 1070456 h 5455941"/>
              <a:gd name="connsiteX2" fmla="*/ 2504890 w 3026988"/>
              <a:gd name="connsiteY2" fmla="*/ 1597991 h 5455941"/>
              <a:gd name="connsiteX3" fmla="*/ 2362491 w 3026988"/>
              <a:gd name="connsiteY3" fmla="*/ 2150484 h 5455941"/>
              <a:gd name="connsiteX4" fmla="*/ 1820520 w 3026988"/>
              <a:gd name="connsiteY4" fmla="*/ 2345409 h 5455941"/>
              <a:gd name="connsiteX5" fmla="*/ 1963395 w 3026988"/>
              <a:gd name="connsiteY5" fmla="*/ 2576426 h 5455941"/>
              <a:gd name="connsiteX6" fmla="*/ 2175326 w 3026988"/>
              <a:gd name="connsiteY6" fmla="*/ 3110663 h 5455941"/>
              <a:gd name="connsiteX7" fmla="*/ 2133415 w 3026988"/>
              <a:gd name="connsiteY7" fmla="*/ 3519003 h 5455941"/>
              <a:gd name="connsiteX8" fmla="*/ 2074836 w 3026988"/>
              <a:gd name="connsiteY8" fmla="*/ 4123113 h 5455941"/>
              <a:gd name="connsiteX9" fmla="*/ 2046996 w 3026988"/>
              <a:gd name="connsiteY9" fmla="*/ 4832617 h 5455941"/>
              <a:gd name="connsiteX10" fmla="*/ 589137 w 3026988"/>
              <a:gd name="connsiteY10" fmla="*/ 5455941 h 5455941"/>
              <a:gd name="connsiteX11" fmla="*/ 86173 w 3026988"/>
              <a:gd name="connsiteY11" fmla="*/ 3201353 h 5455941"/>
              <a:gd name="connsiteX12" fmla="*/ 28473 w 3026988"/>
              <a:gd name="connsiteY12" fmla="*/ 1757841 h 5455941"/>
              <a:gd name="connsiteX13" fmla="*/ 2981149 w 3026988"/>
              <a:gd name="connsiteY13" fmla="*/ 0 h 5455941"/>
              <a:gd name="connsiteX0" fmla="*/ 2981149 w 3026988"/>
              <a:gd name="connsiteY0" fmla="*/ 0 h 5455941"/>
              <a:gd name="connsiteX1" fmla="*/ 2638716 w 3026988"/>
              <a:gd name="connsiteY1" fmla="*/ 1070456 h 5455941"/>
              <a:gd name="connsiteX2" fmla="*/ 2504890 w 3026988"/>
              <a:gd name="connsiteY2" fmla="*/ 1597991 h 5455941"/>
              <a:gd name="connsiteX3" fmla="*/ 2362491 w 3026988"/>
              <a:gd name="connsiteY3" fmla="*/ 2150484 h 5455941"/>
              <a:gd name="connsiteX4" fmla="*/ 1820520 w 3026988"/>
              <a:gd name="connsiteY4" fmla="*/ 2345409 h 5455941"/>
              <a:gd name="connsiteX5" fmla="*/ 1963395 w 3026988"/>
              <a:gd name="connsiteY5" fmla="*/ 2576426 h 5455941"/>
              <a:gd name="connsiteX6" fmla="*/ 2175326 w 3026988"/>
              <a:gd name="connsiteY6" fmla="*/ 3110663 h 5455941"/>
              <a:gd name="connsiteX7" fmla="*/ 2133415 w 3026988"/>
              <a:gd name="connsiteY7" fmla="*/ 3519003 h 5455941"/>
              <a:gd name="connsiteX8" fmla="*/ 2029116 w 3026988"/>
              <a:gd name="connsiteY8" fmla="*/ 4461040 h 5455941"/>
              <a:gd name="connsiteX9" fmla="*/ 2046996 w 3026988"/>
              <a:gd name="connsiteY9" fmla="*/ 4832617 h 5455941"/>
              <a:gd name="connsiteX10" fmla="*/ 589137 w 3026988"/>
              <a:gd name="connsiteY10" fmla="*/ 5455941 h 5455941"/>
              <a:gd name="connsiteX11" fmla="*/ 86173 w 3026988"/>
              <a:gd name="connsiteY11" fmla="*/ 3201353 h 5455941"/>
              <a:gd name="connsiteX12" fmla="*/ 28473 w 3026988"/>
              <a:gd name="connsiteY12" fmla="*/ 1757841 h 5455941"/>
              <a:gd name="connsiteX13" fmla="*/ 2981149 w 3026988"/>
              <a:gd name="connsiteY13" fmla="*/ 0 h 5455941"/>
              <a:gd name="connsiteX0" fmla="*/ 2981149 w 3026988"/>
              <a:gd name="connsiteY0" fmla="*/ 0 h 5455941"/>
              <a:gd name="connsiteX1" fmla="*/ 2638716 w 3026988"/>
              <a:gd name="connsiteY1" fmla="*/ 1070456 h 5455941"/>
              <a:gd name="connsiteX2" fmla="*/ 2504890 w 3026988"/>
              <a:gd name="connsiteY2" fmla="*/ 1597991 h 5455941"/>
              <a:gd name="connsiteX3" fmla="*/ 2362491 w 3026988"/>
              <a:gd name="connsiteY3" fmla="*/ 2150484 h 5455941"/>
              <a:gd name="connsiteX4" fmla="*/ 1820520 w 3026988"/>
              <a:gd name="connsiteY4" fmla="*/ 2345409 h 5455941"/>
              <a:gd name="connsiteX5" fmla="*/ 1963395 w 3026988"/>
              <a:gd name="connsiteY5" fmla="*/ 2576426 h 5455941"/>
              <a:gd name="connsiteX6" fmla="*/ 2175326 w 3026988"/>
              <a:gd name="connsiteY6" fmla="*/ 3110663 h 5455941"/>
              <a:gd name="connsiteX7" fmla="*/ 2057215 w 3026988"/>
              <a:gd name="connsiteY7" fmla="*/ 4010533 h 5455941"/>
              <a:gd name="connsiteX8" fmla="*/ 2029116 w 3026988"/>
              <a:gd name="connsiteY8" fmla="*/ 4461040 h 5455941"/>
              <a:gd name="connsiteX9" fmla="*/ 2046996 w 3026988"/>
              <a:gd name="connsiteY9" fmla="*/ 4832617 h 5455941"/>
              <a:gd name="connsiteX10" fmla="*/ 589137 w 3026988"/>
              <a:gd name="connsiteY10" fmla="*/ 5455941 h 5455941"/>
              <a:gd name="connsiteX11" fmla="*/ 86173 w 3026988"/>
              <a:gd name="connsiteY11" fmla="*/ 3201353 h 5455941"/>
              <a:gd name="connsiteX12" fmla="*/ 28473 w 3026988"/>
              <a:gd name="connsiteY12" fmla="*/ 1757841 h 5455941"/>
              <a:gd name="connsiteX13" fmla="*/ 2981149 w 3026988"/>
              <a:gd name="connsiteY13" fmla="*/ 0 h 5455941"/>
              <a:gd name="connsiteX0" fmla="*/ 2981149 w 3026988"/>
              <a:gd name="connsiteY0" fmla="*/ 0 h 5455941"/>
              <a:gd name="connsiteX1" fmla="*/ 2638716 w 3026988"/>
              <a:gd name="connsiteY1" fmla="*/ 1070456 h 5455941"/>
              <a:gd name="connsiteX2" fmla="*/ 2504890 w 3026988"/>
              <a:gd name="connsiteY2" fmla="*/ 1597991 h 5455941"/>
              <a:gd name="connsiteX3" fmla="*/ 2362491 w 3026988"/>
              <a:gd name="connsiteY3" fmla="*/ 2150484 h 5455941"/>
              <a:gd name="connsiteX4" fmla="*/ 1820520 w 3026988"/>
              <a:gd name="connsiteY4" fmla="*/ 2345409 h 5455941"/>
              <a:gd name="connsiteX5" fmla="*/ 1963395 w 3026988"/>
              <a:gd name="connsiteY5" fmla="*/ 2576426 h 5455941"/>
              <a:gd name="connsiteX6" fmla="*/ 2099126 w 3026988"/>
              <a:gd name="connsiteY6" fmla="*/ 3602194 h 5455941"/>
              <a:gd name="connsiteX7" fmla="*/ 2057215 w 3026988"/>
              <a:gd name="connsiteY7" fmla="*/ 4010533 h 5455941"/>
              <a:gd name="connsiteX8" fmla="*/ 2029116 w 3026988"/>
              <a:gd name="connsiteY8" fmla="*/ 4461040 h 5455941"/>
              <a:gd name="connsiteX9" fmla="*/ 2046996 w 3026988"/>
              <a:gd name="connsiteY9" fmla="*/ 4832617 h 5455941"/>
              <a:gd name="connsiteX10" fmla="*/ 589137 w 3026988"/>
              <a:gd name="connsiteY10" fmla="*/ 5455941 h 5455941"/>
              <a:gd name="connsiteX11" fmla="*/ 86173 w 3026988"/>
              <a:gd name="connsiteY11" fmla="*/ 3201353 h 5455941"/>
              <a:gd name="connsiteX12" fmla="*/ 28473 w 3026988"/>
              <a:gd name="connsiteY12" fmla="*/ 1757841 h 5455941"/>
              <a:gd name="connsiteX13" fmla="*/ 2981149 w 3026988"/>
              <a:gd name="connsiteY13" fmla="*/ 0 h 5455941"/>
              <a:gd name="connsiteX0" fmla="*/ 2981149 w 3026988"/>
              <a:gd name="connsiteY0" fmla="*/ 0 h 5455941"/>
              <a:gd name="connsiteX1" fmla="*/ 2638716 w 3026988"/>
              <a:gd name="connsiteY1" fmla="*/ 1070456 h 5455941"/>
              <a:gd name="connsiteX2" fmla="*/ 2504890 w 3026988"/>
              <a:gd name="connsiteY2" fmla="*/ 1597991 h 5455941"/>
              <a:gd name="connsiteX3" fmla="*/ 2362491 w 3026988"/>
              <a:gd name="connsiteY3" fmla="*/ 2150484 h 5455941"/>
              <a:gd name="connsiteX4" fmla="*/ 1820520 w 3026988"/>
              <a:gd name="connsiteY4" fmla="*/ 2345409 h 5455941"/>
              <a:gd name="connsiteX5" fmla="*/ 2169135 w 3026988"/>
              <a:gd name="connsiteY5" fmla="*/ 3067957 h 5455941"/>
              <a:gd name="connsiteX6" fmla="*/ 2099126 w 3026988"/>
              <a:gd name="connsiteY6" fmla="*/ 3602194 h 5455941"/>
              <a:gd name="connsiteX7" fmla="*/ 2057215 w 3026988"/>
              <a:gd name="connsiteY7" fmla="*/ 4010533 h 5455941"/>
              <a:gd name="connsiteX8" fmla="*/ 2029116 w 3026988"/>
              <a:gd name="connsiteY8" fmla="*/ 4461040 h 5455941"/>
              <a:gd name="connsiteX9" fmla="*/ 2046996 w 3026988"/>
              <a:gd name="connsiteY9" fmla="*/ 4832617 h 5455941"/>
              <a:gd name="connsiteX10" fmla="*/ 589137 w 3026988"/>
              <a:gd name="connsiteY10" fmla="*/ 5455941 h 5455941"/>
              <a:gd name="connsiteX11" fmla="*/ 86173 w 3026988"/>
              <a:gd name="connsiteY11" fmla="*/ 3201353 h 5455941"/>
              <a:gd name="connsiteX12" fmla="*/ 28473 w 3026988"/>
              <a:gd name="connsiteY12" fmla="*/ 1757841 h 5455941"/>
              <a:gd name="connsiteX13" fmla="*/ 2981149 w 3026988"/>
              <a:gd name="connsiteY13" fmla="*/ 0 h 5455941"/>
              <a:gd name="connsiteX0" fmla="*/ 2981149 w 3026988"/>
              <a:gd name="connsiteY0" fmla="*/ 0 h 5455941"/>
              <a:gd name="connsiteX1" fmla="*/ 2638716 w 3026988"/>
              <a:gd name="connsiteY1" fmla="*/ 1070456 h 5455941"/>
              <a:gd name="connsiteX2" fmla="*/ 2504890 w 3026988"/>
              <a:gd name="connsiteY2" fmla="*/ 1597991 h 5455941"/>
              <a:gd name="connsiteX3" fmla="*/ 2362491 w 3026988"/>
              <a:gd name="connsiteY3" fmla="*/ 2150484 h 5455941"/>
              <a:gd name="connsiteX4" fmla="*/ 2254860 w 3026988"/>
              <a:gd name="connsiteY4" fmla="*/ 2644935 h 5455941"/>
              <a:gd name="connsiteX5" fmla="*/ 2169135 w 3026988"/>
              <a:gd name="connsiteY5" fmla="*/ 3067957 h 5455941"/>
              <a:gd name="connsiteX6" fmla="*/ 2099126 w 3026988"/>
              <a:gd name="connsiteY6" fmla="*/ 3602194 h 5455941"/>
              <a:gd name="connsiteX7" fmla="*/ 2057215 w 3026988"/>
              <a:gd name="connsiteY7" fmla="*/ 4010533 h 5455941"/>
              <a:gd name="connsiteX8" fmla="*/ 2029116 w 3026988"/>
              <a:gd name="connsiteY8" fmla="*/ 4461040 h 5455941"/>
              <a:gd name="connsiteX9" fmla="*/ 2046996 w 3026988"/>
              <a:gd name="connsiteY9" fmla="*/ 4832617 h 5455941"/>
              <a:gd name="connsiteX10" fmla="*/ 589137 w 3026988"/>
              <a:gd name="connsiteY10" fmla="*/ 5455941 h 5455941"/>
              <a:gd name="connsiteX11" fmla="*/ 86173 w 3026988"/>
              <a:gd name="connsiteY11" fmla="*/ 3201353 h 5455941"/>
              <a:gd name="connsiteX12" fmla="*/ 28473 w 3026988"/>
              <a:gd name="connsiteY12" fmla="*/ 1757841 h 5455941"/>
              <a:gd name="connsiteX13" fmla="*/ 2981149 w 3026988"/>
              <a:gd name="connsiteY13" fmla="*/ 0 h 5455941"/>
              <a:gd name="connsiteX0" fmla="*/ 2981149 w 3026988"/>
              <a:gd name="connsiteY0" fmla="*/ 0 h 5455941"/>
              <a:gd name="connsiteX1" fmla="*/ 2638716 w 3026988"/>
              <a:gd name="connsiteY1" fmla="*/ 1070456 h 5455941"/>
              <a:gd name="connsiteX2" fmla="*/ 2504890 w 3026988"/>
              <a:gd name="connsiteY2" fmla="*/ 1597991 h 5455941"/>
              <a:gd name="connsiteX3" fmla="*/ 2362491 w 3026988"/>
              <a:gd name="connsiteY3" fmla="*/ 2150484 h 5455941"/>
              <a:gd name="connsiteX4" fmla="*/ 2254860 w 3026988"/>
              <a:gd name="connsiteY4" fmla="*/ 2644935 h 5455941"/>
              <a:gd name="connsiteX5" fmla="*/ 2169135 w 3026988"/>
              <a:gd name="connsiteY5" fmla="*/ 3067957 h 5455941"/>
              <a:gd name="connsiteX6" fmla="*/ 2099126 w 3026988"/>
              <a:gd name="connsiteY6" fmla="*/ 3602194 h 5455941"/>
              <a:gd name="connsiteX7" fmla="*/ 2057215 w 3026988"/>
              <a:gd name="connsiteY7" fmla="*/ 4010533 h 5455941"/>
              <a:gd name="connsiteX8" fmla="*/ 2029116 w 3026988"/>
              <a:gd name="connsiteY8" fmla="*/ 4461040 h 5455941"/>
              <a:gd name="connsiteX9" fmla="*/ 2046996 w 3026988"/>
              <a:gd name="connsiteY9" fmla="*/ 4832617 h 5455941"/>
              <a:gd name="connsiteX10" fmla="*/ 589137 w 3026988"/>
              <a:gd name="connsiteY10" fmla="*/ 5455941 h 5455941"/>
              <a:gd name="connsiteX11" fmla="*/ 86173 w 3026988"/>
              <a:gd name="connsiteY11" fmla="*/ 3201353 h 5455941"/>
              <a:gd name="connsiteX12" fmla="*/ 28473 w 3026988"/>
              <a:gd name="connsiteY12" fmla="*/ 1757841 h 5455941"/>
              <a:gd name="connsiteX13" fmla="*/ 1056884 w 3026988"/>
              <a:gd name="connsiteY13" fmla="*/ 1123223 h 5455941"/>
              <a:gd name="connsiteX14" fmla="*/ 2981149 w 3026988"/>
              <a:gd name="connsiteY14" fmla="*/ 0 h 5455941"/>
              <a:gd name="connsiteX0" fmla="*/ 2981149 w 3026988"/>
              <a:gd name="connsiteY0" fmla="*/ 0 h 5455941"/>
              <a:gd name="connsiteX1" fmla="*/ 2638716 w 3026988"/>
              <a:gd name="connsiteY1" fmla="*/ 1070456 h 5455941"/>
              <a:gd name="connsiteX2" fmla="*/ 2504890 w 3026988"/>
              <a:gd name="connsiteY2" fmla="*/ 1597991 h 5455941"/>
              <a:gd name="connsiteX3" fmla="*/ 2362491 w 3026988"/>
              <a:gd name="connsiteY3" fmla="*/ 2150484 h 5455941"/>
              <a:gd name="connsiteX4" fmla="*/ 2254860 w 3026988"/>
              <a:gd name="connsiteY4" fmla="*/ 2644935 h 5455941"/>
              <a:gd name="connsiteX5" fmla="*/ 2169135 w 3026988"/>
              <a:gd name="connsiteY5" fmla="*/ 3067957 h 5455941"/>
              <a:gd name="connsiteX6" fmla="*/ 2099126 w 3026988"/>
              <a:gd name="connsiteY6" fmla="*/ 3602194 h 5455941"/>
              <a:gd name="connsiteX7" fmla="*/ 2057215 w 3026988"/>
              <a:gd name="connsiteY7" fmla="*/ 4010533 h 5455941"/>
              <a:gd name="connsiteX8" fmla="*/ 2029116 w 3026988"/>
              <a:gd name="connsiteY8" fmla="*/ 4461040 h 5455941"/>
              <a:gd name="connsiteX9" fmla="*/ 2046996 w 3026988"/>
              <a:gd name="connsiteY9" fmla="*/ 4832617 h 5455941"/>
              <a:gd name="connsiteX10" fmla="*/ 589137 w 3026988"/>
              <a:gd name="connsiteY10" fmla="*/ 5455941 h 5455941"/>
              <a:gd name="connsiteX11" fmla="*/ 86173 w 3026988"/>
              <a:gd name="connsiteY11" fmla="*/ 3201353 h 5455941"/>
              <a:gd name="connsiteX12" fmla="*/ 28473 w 3026988"/>
              <a:gd name="connsiteY12" fmla="*/ 1757841 h 5455941"/>
              <a:gd name="connsiteX13" fmla="*/ 1094984 w 3026988"/>
              <a:gd name="connsiteY13" fmla="*/ 938899 h 5455941"/>
              <a:gd name="connsiteX14" fmla="*/ 2981149 w 3026988"/>
              <a:gd name="connsiteY14" fmla="*/ 0 h 5455941"/>
              <a:gd name="connsiteX0" fmla="*/ 3024282 w 3070121"/>
              <a:gd name="connsiteY0" fmla="*/ 0 h 5455941"/>
              <a:gd name="connsiteX1" fmla="*/ 2681849 w 3070121"/>
              <a:gd name="connsiteY1" fmla="*/ 1070456 h 5455941"/>
              <a:gd name="connsiteX2" fmla="*/ 2548023 w 3070121"/>
              <a:gd name="connsiteY2" fmla="*/ 1597991 h 5455941"/>
              <a:gd name="connsiteX3" fmla="*/ 2405624 w 3070121"/>
              <a:gd name="connsiteY3" fmla="*/ 2150484 h 5455941"/>
              <a:gd name="connsiteX4" fmla="*/ 2297993 w 3070121"/>
              <a:gd name="connsiteY4" fmla="*/ 2644935 h 5455941"/>
              <a:gd name="connsiteX5" fmla="*/ 2212268 w 3070121"/>
              <a:gd name="connsiteY5" fmla="*/ 3067957 h 5455941"/>
              <a:gd name="connsiteX6" fmla="*/ 2142259 w 3070121"/>
              <a:gd name="connsiteY6" fmla="*/ 3602194 h 5455941"/>
              <a:gd name="connsiteX7" fmla="*/ 2100348 w 3070121"/>
              <a:gd name="connsiteY7" fmla="*/ 4010533 h 5455941"/>
              <a:gd name="connsiteX8" fmla="*/ 2072249 w 3070121"/>
              <a:gd name="connsiteY8" fmla="*/ 4461040 h 5455941"/>
              <a:gd name="connsiteX9" fmla="*/ 2090129 w 3070121"/>
              <a:gd name="connsiteY9" fmla="*/ 4832617 h 5455941"/>
              <a:gd name="connsiteX10" fmla="*/ 632270 w 3070121"/>
              <a:gd name="connsiteY10" fmla="*/ 5455941 h 5455941"/>
              <a:gd name="connsiteX11" fmla="*/ 129306 w 3070121"/>
              <a:gd name="connsiteY11" fmla="*/ 3201353 h 5455941"/>
              <a:gd name="connsiteX12" fmla="*/ 71606 w 3070121"/>
              <a:gd name="connsiteY12" fmla="*/ 1757841 h 5455941"/>
              <a:gd name="connsiteX13" fmla="*/ 1138117 w 3070121"/>
              <a:gd name="connsiteY13" fmla="*/ 938899 h 5455941"/>
              <a:gd name="connsiteX14" fmla="*/ 3024282 w 3070121"/>
              <a:gd name="connsiteY14" fmla="*/ 0 h 5455941"/>
              <a:gd name="connsiteX0" fmla="*/ 3015423 w 3061262"/>
              <a:gd name="connsiteY0" fmla="*/ 0 h 5455941"/>
              <a:gd name="connsiteX1" fmla="*/ 2672990 w 3061262"/>
              <a:gd name="connsiteY1" fmla="*/ 1070456 h 5455941"/>
              <a:gd name="connsiteX2" fmla="*/ 2539164 w 3061262"/>
              <a:gd name="connsiteY2" fmla="*/ 1597991 h 5455941"/>
              <a:gd name="connsiteX3" fmla="*/ 2396765 w 3061262"/>
              <a:gd name="connsiteY3" fmla="*/ 2150484 h 5455941"/>
              <a:gd name="connsiteX4" fmla="*/ 2289134 w 3061262"/>
              <a:gd name="connsiteY4" fmla="*/ 2644935 h 5455941"/>
              <a:gd name="connsiteX5" fmla="*/ 2203409 w 3061262"/>
              <a:gd name="connsiteY5" fmla="*/ 3067957 h 5455941"/>
              <a:gd name="connsiteX6" fmla="*/ 2133400 w 3061262"/>
              <a:gd name="connsiteY6" fmla="*/ 3602194 h 5455941"/>
              <a:gd name="connsiteX7" fmla="*/ 2091489 w 3061262"/>
              <a:gd name="connsiteY7" fmla="*/ 4010533 h 5455941"/>
              <a:gd name="connsiteX8" fmla="*/ 2063390 w 3061262"/>
              <a:gd name="connsiteY8" fmla="*/ 4461040 h 5455941"/>
              <a:gd name="connsiteX9" fmla="*/ 2081270 w 3061262"/>
              <a:gd name="connsiteY9" fmla="*/ 4832617 h 5455941"/>
              <a:gd name="connsiteX10" fmla="*/ 623411 w 3061262"/>
              <a:gd name="connsiteY10" fmla="*/ 5455941 h 5455941"/>
              <a:gd name="connsiteX11" fmla="*/ 120447 w 3061262"/>
              <a:gd name="connsiteY11" fmla="*/ 3201353 h 5455941"/>
              <a:gd name="connsiteX12" fmla="*/ 93227 w 3061262"/>
              <a:gd name="connsiteY12" fmla="*/ 1788562 h 5455941"/>
              <a:gd name="connsiteX13" fmla="*/ 1129258 w 3061262"/>
              <a:gd name="connsiteY13" fmla="*/ 938899 h 5455941"/>
              <a:gd name="connsiteX14" fmla="*/ 3015423 w 3061262"/>
              <a:gd name="connsiteY14" fmla="*/ 0 h 5455941"/>
              <a:gd name="connsiteX0" fmla="*/ 3015423 w 3061262"/>
              <a:gd name="connsiteY0" fmla="*/ 0 h 5455941"/>
              <a:gd name="connsiteX1" fmla="*/ 2672990 w 3061262"/>
              <a:gd name="connsiteY1" fmla="*/ 1070456 h 5455941"/>
              <a:gd name="connsiteX2" fmla="*/ 2539164 w 3061262"/>
              <a:gd name="connsiteY2" fmla="*/ 1597991 h 5455941"/>
              <a:gd name="connsiteX3" fmla="*/ 2396765 w 3061262"/>
              <a:gd name="connsiteY3" fmla="*/ 2150484 h 5455941"/>
              <a:gd name="connsiteX4" fmla="*/ 2289134 w 3061262"/>
              <a:gd name="connsiteY4" fmla="*/ 2644935 h 5455941"/>
              <a:gd name="connsiteX5" fmla="*/ 2203409 w 3061262"/>
              <a:gd name="connsiteY5" fmla="*/ 3067957 h 5455941"/>
              <a:gd name="connsiteX6" fmla="*/ 2133400 w 3061262"/>
              <a:gd name="connsiteY6" fmla="*/ 3602194 h 5455941"/>
              <a:gd name="connsiteX7" fmla="*/ 2091489 w 3061262"/>
              <a:gd name="connsiteY7" fmla="*/ 4010533 h 5455941"/>
              <a:gd name="connsiteX8" fmla="*/ 2063390 w 3061262"/>
              <a:gd name="connsiteY8" fmla="*/ 4461040 h 5455941"/>
              <a:gd name="connsiteX9" fmla="*/ 2081270 w 3061262"/>
              <a:gd name="connsiteY9" fmla="*/ 4832617 h 5455941"/>
              <a:gd name="connsiteX10" fmla="*/ 623411 w 3061262"/>
              <a:gd name="connsiteY10" fmla="*/ 5455941 h 5455941"/>
              <a:gd name="connsiteX11" fmla="*/ 120447 w 3061262"/>
              <a:gd name="connsiteY11" fmla="*/ 3201353 h 5455941"/>
              <a:gd name="connsiteX12" fmla="*/ 93227 w 3061262"/>
              <a:gd name="connsiteY12" fmla="*/ 1788562 h 5455941"/>
              <a:gd name="connsiteX13" fmla="*/ 1129258 w 3061262"/>
              <a:gd name="connsiteY13" fmla="*/ 938899 h 5455941"/>
              <a:gd name="connsiteX14" fmla="*/ 3015423 w 3061262"/>
              <a:gd name="connsiteY14" fmla="*/ 0 h 5455941"/>
              <a:gd name="connsiteX0" fmla="*/ 3015423 w 3061262"/>
              <a:gd name="connsiteY0" fmla="*/ 0 h 5440581"/>
              <a:gd name="connsiteX1" fmla="*/ 2672990 w 3061262"/>
              <a:gd name="connsiteY1" fmla="*/ 1055096 h 5440581"/>
              <a:gd name="connsiteX2" fmla="*/ 2539164 w 3061262"/>
              <a:gd name="connsiteY2" fmla="*/ 1582631 h 5440581"/>
              <a:gd name="connsiteX3" fmla="*/ 2396765 w 3061262"/>
              <a:gd name="connsiteY3" fmla="*/ 2135124 h 5440581"/>
              <a:gd name="connsiteX4" fmla="*/ 2289134 w 3061262"/>
              <a:gd name="connsiteY4" fmla="*/ 2629575 h 5440581"/>
              <a:gd name="connsiteX5" fmla="*/ 2203409 w 3061262"/>
              <a:gd name="connsiteY5" fmla="*/ 3052597 h 5440581"/>
              <a:gd name="connsiteX6" fmla="*/ 2133400 w 3061262"/>
              <a:gd name="connsiteY6" fmla="*/ 3586834 h 5440581"/>
              <a:gd name="connsiteX7" fmla="*/ 2091489 w 3061262"/>
              <a:gd name="connsiteY7" fmla="*/ 3995173 h 5440581"/>
              <a:gd name="connsiteX8" fmla="*/ 2063390 w 3061262"/>
              <a:gd name="connsiteY8" fmla="*/ 4445680 h 5440581"/>
              <a:gd name="connsiteX9" fmla="*/ 2081270 w 3061262"/>
              <a:gd name="connsiteY9" fmla="*/ 4817257 h 5440581"/>
              <a:gd name="connsiteX10" fmla="*/ 623411 w 3061262"/>
              <a:gd name="connsiteY10" fmla="*/ 5440581 h 5440581"/>
              <a:gd name="connsiteX11" fmla="*/ 120447 w 3061262"/>
              <a:gd name="connsiteY11" fmla="*/ 3185993 h 5440581"/>
              <a:gd name="connsiteX12" fmla="*/ 93227 w 3061262"/>
              <a:gd name="connsiteY12" fmla="*/ 1773202 h 5440581"/>
              <a:gd name="connsiteX13" fmla="*/ 1129258 w 3061262"/>
              <a:gd name="connsiteY13" fmla="*/ 923539 h 5440581"/>
              <a:gd name="connsiteX14" fmla="*/ 3015423 w 3061262"/>
              <a:gd name="connsiteY14" fmla="*/ 0 h 5440581"/>
              <a:gd name="connsiteX0" fmla="*/ 3137343 w 3176408"/>
              <a:gd name="connsiteY0" fmla="*/ 0 h 5586504"/>
              <a:gd name="connsiteX1" fmla="*/ 2672990 w 3176408"/>
              <a:gd name="connsiteY1" fmla="*/ 1201019 h 5586504"/>
              <a:gd name="connsiteX2" fmla="*/ 2539164 w 3176408"/>
              <a:gd name="connsiteY2" fmla="*/ 1728554 h 5586504"/>
              <a:gd name="connsiteX3" fmla="*/ 2396765 w 3176408"/>
              <a:gd name="connsiteY3" fmla="*/ 2281047 h 5586504"/>
              <a:gd name="connsiteX4" fmla="*/ 2289134 w 3176408"/>
              <a:gd name="connsiteY4" fmla="*/ 2775498 h 5586504"/>
              <a:gd name="connsiteX5" fmla="*/ 2203409 w 3176408"/>
              <a:gd name="connsiteY5" fmla="*/ 3198520 h 5586504"/>
              <a:gd name="connsiteX6" fmla="*/ 2133400 w 3176408"/>
              <a:gd name="connsiteY6" fmla="*/ 3732757 h 5586504"/>
              <a:gd name="connsiteX7" fmla="*/ 2091489 w 3176408"/>
              <a:gd name="connsiteY7" fmla="*/ 4141096 h 5586504"/>
              <a:gd name="connsiteX8" fmla="*/ 2063390 w 3176408"/>
              <a:gd name="connsiteY8" fmla="*/ 4591603 h 5586504"/>
              <a:gd name="connsiteX9" fmla="*/ 2081270 w 3176408"/>
              <a:gd name="connsiteY9" fmla="*/ 4963180 h 5586504"/>
              <a:gd name="connsiteX10" fmla="*/ 623411 w 3176408"/>
              <a:gd name="connsiteY10" fmla="*/ 5586504 h 5586504"/>
              <a:gd name="connsiteX11" fmla="*/ 120447 w 3176408"/>
              <a:gd name="connsiteY11" fmla="*/ 3331916 h 5586504"/>
              <a:gd name="connsiteX12" fmla="*/ 93227 w 3176408"/>
              <a:gd name="connsiteY12" fmla="*/ 1919125 h 5586504"/>
              <a:gd name="connsiteX13" fmla="*/ 1129258 w 3176408"/>
              <a:gd name="connsiteY13" fmla="*/ 1069462 h 5586504"/>
              <a:gd name="connsiteX14" fmla="*/ 3137343 w 3176408"/>
              <a:gd name="connsiteY14" fmla="*/ 0 h 5586504"/>
              <a:gd name="connsiteX0" fmla="*/ 2992563 w 3039942"/>
              <a:gd name="connsiteY0" fmla="*/ 0 h 5432901"/>
              <a:gd name="connsiteX1" fmla="*/ 2672990 w 3039942"/>
              <a:gd name="connsiteY1" fmla="*/ 1047416 h 5432901"/>
              <a:gd name="connsiteX2" fmla="*/ 2539164 w 3039942"/>
              <a:gd name="connsiteY2" fmla="*/ 1574951 h 5432901"/>
              <a:gd name="connsiteX3" fmla="*/ 2396765 w 3039942"/>
              <a:gd name="connsiteY3" fmla="*/ 2127444 h 5432901"/>
              <a:gd name="connsiteX4" fmla="*/ 2289134 w 3039942"/>
              <a:gd name="connsiteY4" fmla="*/ 2621895 h 5432901"/>
              <a:gd name="connsiteX5" fmla="*/ 2203409 w 3039942"/>
              <a:gd name="connsiteY5" fmla="*/ 3044917 h 5432901"/>
              <a:gd name="connsiteX6" fmla="*/ 2133400 w 3039942"/>
              <a:gd name="connsiteY6" fmla="*/ 3579154 h 5432901"/>
              <a:gd name="connsiteX7" fmla="*/ 2091489 w 3039942"/>
              <a:gd name="connsiteY7" fmla="*/ 3987493 h 5432901"/>
              <a:gd name="connsiteX8" fmla="*/ 2063390 w 3039942"/>
              <a:gd name="connsiteY8" fmla="*/ 4438000 h 5432901"/>
              <a:gd name="connsiteX9" fmla="*/ 2081270 w 3039942"/>
              <a:gd name="connsiteY9" fmla="*/ 4809577 h 5432901"/>
              <a:gd name="connsiteX10" fmla="*/ 623411 w 3039942"/>
              <a:gd name="connsiteY10" fmla="*/ 5432901 h 5432901"/>
              <a:gd name="connsiteX11" fmla="*/ 120447 w 3039942"/>
              <a:gd name="connsiteY11" fmla="*/ 3178313 h 5432901"/>
              <a:gd name="connsiteX12" fmla="*/ 93227 w 3039942"/>
              <a:gd name="connsiteY12" fmla="*/ 1765522 h 5432901"/>
              <a:gd name="connsiteX13" fmla="*/ 1129258 w 3039942"/>
              <a:gd name="connsiteY13" fmla="*/ 915859 h 5432901"/>
              <a:gd name="connsiteX14" fmla="*/ 2992563 w 3039942"/>
              <a:gd name="connsiteY14" fmla="*/ 0 h 5432901"/>
              <a:gd name="connsiteX0" fmla="*/ 2992563 w 3039942"/>
              <a:gd name="connsiteY0" fmla="*/ 0 h 5432901"/>
              <a:gd name="connsiteX1" fmla="*/ 2672990 w 3039942"/>
              <a:gd name="connsiteY1" fmla="*/ 1047416 h 5432901"/>
              <a:gd name="connsiteX2" fmla="*/ 2539164 w 3039942"/>
              <a:gd name="connsiteY2" fmla="*/ 1574951 h 5432901"/>
              <a:gd name="connsiteX3" fmla="*/ 2396765 w 3039942"/>
              <a:gd name="connsiteY3" fmla="*/ 2127444 h 5432901"/>
              <a:gd name="connsiteX4" fmla="*/ 2289134 w 3039942"/>
              <a:gd name="connsiteY4" fmla="*/ 2621895 h 5432901"/>
              <a:gd name="connsiteX5" fmla="*/ 2203409 w 3039942"/>
              <a:gd name="connsiteY5" fmla="*/ 3044917 h 5432901"/>
              <a:gd name="connsiteX6" fmla="*/ 2133400 w 3039942"/>
              <a:gd name="connsiteY6" fmla="*/ 3579154 h 5432901"/>
              <a:gd name="connsiteX7" fmla="*/ 2091489 w 3039942"/>
              <a:gd name="connsiteY7" fmla="*/ 3987493 h 5432901"/>
              <a:gd name="connsiteX8" fmla="*/ 2063390 w 3039942"/>
              <a:gd name="connsiteY8" fmla="*/ 4438000 h 5432901"/>
              <a:gd name="connsiteX9" fmla="*/ 2081270 w 3039942"/>
              <a:gd name="connsiteY9" fmla="*/ 4809577 h 5432901"/>
              <a:gd name="connsiteX10" fmla="*/ 623411 w 3039942"/>
              <a:gd name="connsiteY10" fmla="*/ 5432901 h 5432901"/>
              <a:gd name="connsiteX11" fmla="*/ 120447 w 3039942"/>
              <a:gd name="connsiteY11" fmla="*/ 3178313 h 5432901"/>
              <a:gd name="connsiteX12" fmla="*/ 93227 w 3039942"/>
              <a:gd name="connsiteY12" fmla="*/ 1765522 h 5432901"/>
              <a:gd name="connsiteX13" fmla="*/ 1129258 w 3039942"/>
              <a:gd name="connsiteY13" fmla="*/ 915859 h 5432901"/>
              <a:gd name="connsiteX14" fmla="*/ 2992563 w 3039942"/>
              <a:gd name="connsiteY14" fmla="*/ 0 h 5432901"/>
              <a:gd name="connsiteX0" fmla="*/ 2992563 w 3039942"/>
              <a:gd name="connsiteY0" fmla="*/ 0 h 5432901"/>
              <a:gd name="connsiteX1" fmla="*/ 2672990 w 3039942"/>
              <a:gd name="connsiteY1" fmla="*/ 1047416 h 5432901"/>
              <a:gd name="connsiteX2" fmla="*/ 2539164 w 3039942"/>
              <a:gd name="connsiteY2" fmla="*/ 1574951 h 5432901"/>
              <a:gd name="connsiteX3" fmla="*/ 2396765 w 3039942"/>
              <a:gd name="connsiteY3" fmla="*/ 2127444 h 5432901"/>
              <a:gd name="connsiteX4" fmla="*/ 2289134 w 3039942"/>
              <a:gd name="connsiteY4" fmla="*/ 2621895 h 5432901"/>
              <a:gd name="connsiteX5" fmla="*/ 2203409 w 3039942"/>
              <a:gd name="connsiteY5" fmla="*/ 3044917 h 5432901"/>
              <a:gd name="connsiteX6" fmla="*/ 2133400 w 3039942"/>
              <a:gd name="connsiteY6" fmla="*/ 3579154 h 5432901"/>
              <a:gd name="connsiteX7" fmla="*/ 2091489 w 3039942"/>
              <a:gd name="connsiteY7" fmla="*/ 3987493 h 5432901"/>
              <a:gd name="connsiteX8" fmla="*/ 2063390 w 3039942"/>
              <a:gd name="connsiteY8" fmla="*/ 4438000 h 5432901"/>
              <a:gd name="connsiteX9" fmla="*/ 2081270 w 3039942"/>
              <a:gd name="connsiteY9" fmla="*/ 4809577 h 5432901"/>
              <a:gd name="connsiteX10" fmla="*/ 623411 w 3039942"/>
              <a:gd name="connsiteY10" fmla="*/ 5432901 h 5432901"/>
              <a:gd name="connsiteX11" fmla="*/ 120447 w 3039942"/>
              <a:gd name="connsiteY11" fmla="*/ 3178313 h 5432901"/>
              <a:gd name="connsiteX12" fmla="*/ 93227 w 3039942"/>
              <a:gd name="connsiteY12" fmla="*/ 1765522 h 5432901"/>
              <a:gd name="connsiteX13" fmla="*/ 1715998 w 3039942"/>
              <a:gd name="connsiteY13" fmla="*/ 570252 h 5432901"/>
              <a:gd name="connsiteX14" fmla="*/ 2992563 w 3039942"/>
              <a:gd name="connsiteY14" fmla="*/ 0 h 5432901"/>
              <a:gd name="connsiteX0" fmla="*/ 2992563 w 3039942"/>
              <a:gd name="connsiteY0" fmla="*/ 0 h 5432901"/>
              <a:gd name="connsiteX1" fmla="*/ 2672990 w 3039942"/>
              <a:gd name="connsiteY1" fmla="*/ 1047416 h 5432901"/>
              <a:gd name="connsiteX2" fmla="*/ 2539164 w 3039942"/>
              <a:gd name="connsiteY2" fmla="*/ 1574951 h 5432901"/>
              <a:gd name="connsiteX3" fmla="*/ 2396765 w 3039942"/>
              <a:gd name="connsiteY3" fmla="*/ 2127444 h 5432901"/>
              <a:gd name="connsiteX4" fmla="*/ 2289134 w 3039942"/>
              <a:gd name="connsiteY4" fmla="*/ 2621895 h 5432901"/>
              <a:gd name="connsiteX5" fmla="*/ 2203409 w 3039942"/>
              <a:gd name="connsiteY5" fmla="*/ 3044917 h 5432901"/>
              <a:gd name="connsiteX6" fmla="*/ 2133400 w 3039942"/>
              <a:gd name="connsiteY6" fmla="*/ 3579154 h 5432901"/>
              <a:gd name="connsiteX7" fmla="*/ 2091489 w 3039942"/>
              <a:gd name="connsiteY7" fmla="*/ 3987493 h 5432901"/>
              <a:gd name="connsiteX8" fmla="*/ 2063390 w 3039942"/>
              <a:gd name="connsiteY8" fmla="*/ 4438000 h 5432901"/>
              <a:gd name="connsiteX9" fmla="*/ 2081270 w 3039942"/>
              <a:gd name="connsiteY9" fmla="*/ 4809577 h 5432901"/>
              <a:gd name="connsiteX10" fmla="*/ 623411 w 3039942"/>
              <a:gd name="connsiteY10" fmla="*/ 5432901 h 5432901"/>
              <a:gd name="connsiteX11" fmla="*/ 120447 w 3039942"/>
              <a:gd name="connsiteY11" fmla="*/ 3178313 h 5432901"/>
              <a:gd name="connsiteX12" fmla="*/ 93227 w 3039942"/>
              <a:gd name="connsiteY12" fmla="*/ 1765522 h 5432901"/>
              <a:gd name="connsiteX13" fmla="*/ 1715998 w 3039942"/>
              <a:gd name="connsiteY13" fmla="*/ 570252 h 5432901"/>
              <a:gd name="connsiteX14" fmla="*/ 2992563 w 3039942"/>
              <a:gd name="connsiteY14" fmla="*/ 0 h 5432901"/>
              <a:gd name="connsiteX0" fmla="*/ 2992563 w 3039942"/>
              <a:gd name="connsiteY0" fmla="*/ 0 h 5432901"/>
              <a:gd name="connsiteX1" fmla="*/ 2672990 w 3039942"/>
              <a:gd name="connsiteY1" fmla="*/ 1047416 h 5432901"/>
              <a:gd name="connsiteX2" fmla="*/ 2539164 w 3039942"/>
              <a:gd name="connsiteY2" fmla="*/ 1574951 h 5432901"/>
              <a:gd name="connsiteX3" fmla="*/ 2396765 w 3039942"/>
              <a:gd name="connsiteY3" fmla="*/ 2127444 h 5432901"/>
              <a:gd name="connsiteX4" fmla="*/ 2289134 w 3039942"/>
              <a:gd name="connsiteY4" fmla="*/ 2621895 h 5432901"/>
              <a:gd name="connsiteX5" fmla="*/ 2203409 w 3039942"/>
              <a:gd name="connsiteY5" fmla="*/ 3044917 h 5432901"/>
              <a:gd name="connsiteX6" fmla="*/ 2133400 w 3039942"/>
              <a:gd name="connsiteY6" fmla="*/ 3579154 h 5432901"/>
              <a:gd name="connsiteX7" fmla="*/ 2091489 w 3039942"/>
              <a:gd name="connsiteY7" fmla="*/ 3987493 h 5432901"/>
              <a:gd name="connsiteX8" fmla="*/ 2063390 w 3039942"/>
              <a:gd name="connsiteY8" fmla="*/ 4438000 h 5432901"/>
              <a:gd name="connsiteX9" fmla="*/ 2081270 w 3039942"/>
              <a:gd name="connsiteY9" fmla="*/ 4809577 h 5432901"/>
              <a:gd name="connsiteX10" fmla="*/ 623411 w 3039942"/>
              <a:gd name="connsiteY10" fmla="*/ 5432901 h 5432901"/>
              <a:gd name="connsiteX11" fmla="*/ 120447 w 3039942"/>
              <a:gd name="connsiteY11" fmla="*/ 3178313 h 5432901"/>
              <a:gd name="connsiteX12" fmla="*/ 93227 w 3039942"/>
              <a:gd name="connsiteY12" fmla="*/ 1742482 h 5432901"/>
              <a:gd name="connsiteX13" fmla="*/ 1715998 w 3039942"/>
              <a:gd name="connsiteY13" fmla="*/ 570252 h 5432901"/>
              <a:gd name="connsiteX14" fmla="*/ 2992563 w 3039942"/>
              <a:gd name="connsiteY14" fmla="*/ 0 h 5432901"/>
              <a:gd name="connsiteX0" fmla="*/ 2992563 w 3039942"/>
              <a:gd name="connsiteY0" fmla="*/ 0 h 5432901"/>
              <a:gd name="connsiteX1" fmla="*/ 2672990 w 3039942"/>
              <a:gd name="connsiteY1" fmla="*/ 1047416 h 5432901"/>
              <a:gd name="connsiteX2" fmla="*/ 2539164 w 3039942"/>
              <a:gd name="connsiteY2" fmla="*/ 1574951 h 5432901"/>
              <a:gd name="connsiteX3" fmla="*/ 2396765 w 3039942"/>
              <a:gd name="connsiteY3" fmla="*/ 2127444 h 5432901"/>
              <a:gd name="connsiteX4" fmla="*/ 2289134 w 3039942"/>
              <a:gd name="connsiteY4" fmla="*/ 2621895 h 5432901"/>
              <a:gd name="connsiteX5" fmla="*/ 2203409 w 3039942"/>
              <a:gd name="connsiteY5" fmla="*/ 3044917 h 5432901"/>
              <a:gd name="connsiteX6" fmla="*/ 2133400 w 3039942"/>
              <a:gd name="connsiteY6" fmla="*/ 3579154 h 5432901"/>
              <a:gd name="connsiteX7" fmla="*/ 2091489 w 3039942"/>
              <a:gd name="connsiteY7" fmla="*/ 3987493 h 5432901"/>
              <a:gd name="connsiteX8" fmla="*/ 2063390 w 3039942"/>
              <a:gd name="connsiteY8" fmla="*/ 4438000 h 5432901"/>
              <a:gd name="connsiteX9" fmla="*/ 2081270 w 3039942"/>
              <a:gd name="connsiteY9" fmla="*/ 4809577 h 5432901"/>
              <a:gd name="connsiteX10" fmla="*/ 623411 w 3039942"/>
              <a:gd name="connsiteY10" fmla="*/ 5432901 h 5432901"/>
              <a:gd name="connsiteX11" fmla="*/ 120447 w 3039942"/>
              <a:gd name="connsiteY11" fmla="*/ 3178313 h 5432901"/>
              <a:gd name="connsiteX12" fmla="*/ 93227 w 3039942"/>
              <a:gd name="connsiteY12" fmla="*/ 1742482 h 5432901"/>
              <a:gd name="connsiteX13" fmla="*/ 1715998 w 3039942"/>
              <a:gd name="connsiteY13" fmla="*/ 570252 h 5432901"/>
              <a:gd name="connsiteX14" fmla="*/ 2992563 w 3039942"/>
              <a:gd name="connsiteY14" fmla="*/ 0 h 5432901"/>
              <a:gd name="connsiteX0" fmla="*/ 2992563 w 3039942"/>
              <a:gd name="connsiteY0" fmla="*/ 0 h 5432901"/>
              <a:gd name="connsiteX1" fmla="*/ 2672990 w 3039942"/>
              <a:gd name="connsiteY1" fmla="*/ 1047416 h 5432901"/>
              <a:gd name="connsiteX2" fmla="*/ 2539164 w 3039942"/>
              <a:gd name="connsiteY2" fmla="*/ 1574951 h 5432901"/>
              <a:gd name="connsiteX3" fmla="*/ 2396765 w 3039942"/>
              <a:gd name="connsiteY3" fmla="*/ 2127444 h 5432901"/>
              <a:gd name="connsiteX4" fmla="*/ 2289134 w 3039942"/>
              <a:gd name="connsiteY4" fmla="*/ 2621895 h 5432901"/>
              <a:gd name="connsiteX5" fmla="*/ 2203409 w 3039942"/>
              <a:gd name="connsiteY5" fmla="*/ 3044917 h 5432901"/>
              <a:gd name="connsiteX6" fmla="*/ 2133400 w 3039942"/>
              <a:gd name="connsiteY6" fmla="*/ 3579154 h 5432901"/>
              <a:gd name="connsiteX7" fmla="*/ 2091489 w 3039942"/>
              <a:gd name="connsiteY7" fmla="*/ 3987493 h 5432901"/>
              <a:gd name="connsiteX8" fmla="*/ 2063390 w 3039942"/>
              <a:gd name="connsiteY8" fmla="*/ 4438000 h 5432901"/>
              <a:gd name="connsiteX9" fmla="*/ 2081270 w 3039942"/>
              <a:gd name="connsiteY9" fmla="*/ 4809577 h 5432901"/>
              <a:gd name="connsiteX10" fmla="*/ 623411 w 3039942"/>
              <a:gd name="connsiteY10" fmla="*/ 5432901 h 5432901"/>
              <a:gd name="connsiteX11" fmla="*/ 120447 w 3039942"/>
              <a:gd name="connsiteY11" fmla="*/ 3178313 h 5432901"/>
              <a:gd name="connsiteX12" fmla="*/ 93227 w 3039942"/>
              <a:gd name="connsiteY12" fmla="*/ 1742482 h 5432901"/>
              <a:gd name="connsiteX13" fmla="*/ 1715998 w 3039942"/>
              <a:gd name="connsiteY13" fmla="*/ 570252 h 5432901"/>
              <a:gd name="connsiteX14" fmla="*/ 2992563 w 3039942"/>
              <a:gd name="connsiteY14" fmla="*/ 0 h 5432901"/>
              <a:gd name="connsiteX0" fmla="*/ 2992563 w 3039942"/>
              <a:gd name="connsiteY0" fmla="*/ 0 h 5432901"/>
              <a:gd name="connsiteX1" fmla="*/ 2672990 w 3039942"/>
              <a:gd name="connsiteY1" fmla="*/ 1047416 h 5432901"/>
              <a:gd name="connsiteX2" fmla="*/ 2539164 w 3039942"/>
              <a:gd name="connsiteY2" fmla="*/ 1574951 h 5432901"/>
              <a:gd name="connsiteX3" fmla="*/ 2396765 w 3039942"/>
              <a:gd name="connsiteY3" fmla="*/ 2127444 h 5432901"/>
              <a:gd name="connsiteX4" fmla="*/ 2289134 w 3039942"/>
              <a:gd name="connsiteY4" fmla="*/ 2621895 h 5432901"/>
              <a:gd name="connsiteX5" fmla="*/ 2203409 w 3039942"/>
              <a:gd name="connsiteY5" fmla="*/ 3044917 h 5432901"/>
              <a:gd name="connsiteX6" fmla="*/ 2133400 w 3039942"/>
              <a:gd name="connsiteY6" fmla="*/ 3579154 h 5432901"/>
              <a:gd name="connsiteX7" fmla="*/ 2091489 w 3039942"/>
              <a:gd name="connsiteY7" fmla="*/ 3987493 h 5432901"/>
              <a:gd name="connsiteX8" fmla="*/ 2063390 w 3039942"/>
              <a:gd name="connsiteY8" fmla="*/ 4438000 h 5432901"/>
              <a:gd name="connsiteX9" fmla="*/ 2081270 w 3039942"/>
              <a:gd name="connsiteY9" fmla="*/ 4809577 h 5432901"/>
              <a:gd name="connsiteX10" fmla="*/ 623411 w 3039942"/>
              <a:gd name="connsiteY10" fmla="*/ 5432901 h 5432901"/>
              <a:gd name="connsiteX11" fmla="*/ 120447 w 3039942"/>
              <a:gd name="connsiteY11" fmla="*/ 3178313 h 5432901"/>
              <a:gd name="connsiteX12" fmla="*/ 93227 w 3039942"/>
              <a:gd name="connsiteY12" fmla="*/ 1742482 h 5432901"/>
              <a:gd name="connsiteX13" fmla="*/ 1715998 w 3039942"/>
              <a:gd name="connsiteY13" fmla="*/ 570252 h 5432901"/>
              <a:gd name="connsiteX14" fmla="*/ 2992563 w 3039942"/>
              <a:gd name="connsiteY14" fmla="*/ 0 h 5432901"/>
              <a:gd name="connsiteX0" fmla="*/ 2992563 w 3039942"/>
              <a:gd name="connsiteY0" fmla="*/ 0 h 5432901"/>
              <a:gd name="connsiteX1" fmla="*/ 2672990 w 3039942"/>
              <a:gd name="connsiteY1" fmla="*/ 1047416 h 5432901"/>
              <a:gd name="connsiteX2" fmla="*/ 2539164 w 3039942"/>
              <a:gd name="connsiteY2" fmla="*/ 1574951 h 5432901"/>
              <a:gd name="connsiteX3" fmla="*/ 2396765 w 3039942"/>
              <a:gd name="connsiteY3" fmla="*/ 2127444 h 5432901"/>
              <a:gd name="connsiteX4" fmla="*/ 2289134 w 3039942"/>
              <a:gd name="connsiteY4" fmla="*/ 2621895 h 5432901"/>
              <a:gd name="connsiteX5" fmla="*/ 2203409 w 3039942"/>
              <a:gd name="connsiteY5" fmla="*/ 3044917 h 5432901"/>
              <a:gd name="connsiteX6" fmla="*/ 2133400 w 3039942"/>
              <a:gd name="connsiteY6" fmla="*/ 3579154 h 5432901"/>
              <a:gd name="connsiteX7" fmla="*/ 2091489 w 3039942"/>
              <a:gd name="connsiteY7" fmla="*/ 3987493 h 5432901"/>
              <a:gd name="connsiteX8" fmla="*/ 2063390 w 3039942"/>
              <a:gd name="connsiteY8" fmla="*/ 4438000 h 5432901"/>
              <a:gd name="connsiteX9" fmla="*/ 2081270 w 3039942"/>
              <a:gd name="connsiteY9" fmla="*/ 4809577 h 5432901"/>
              <a:gd name="connsiteX10" fmla="*/ 623411 w 3039942"/>
              <a:gd name="connsiteY10" fmla="*/ 5432901 h 5432901"/>
              <a:gd name="connsiteX11" fmla="*/ 120447 w 3039942"/>
              <a:gd name="connsiteY11" fmla="*/ 3178313 h 5432901"/>
              <a:gd name="connsiteX12" fmla="*/ 93227 w 3039942"/>
              <a:gd name="connsiteY12" fmla="*/ 1742482 h 5432901"/>
              <a:gd name="connsiteX13" fmla="*/ 1715998 w 3039942"/>
              <a:gd name="connsiteY13" fmla="*/ 570252 h 5432901"/>
              <a:gd name="connsiteX14" fmla="*/ 2992563 w 3039942"/>
              <a:gd name="connsiteY14" fmla="*/ 0 h 5432901"/>
              <a:gd name="connsiteX0" fmla="*/ 2992563 w 2992563"/>
              <a:gd name="connsiteY0" fmla="*/ 0 h 5432901"/>
              <a:gd name="connsiteX1" fmla="*/ 2672990 w 2992563"/>
              <a:gd name="connsiteY1" fmla="*/ 1047416 h 5432901"/>
              <a:gd name="connsiteX2" fmla="*/ 2539164 w 2992563"/>
              <a:gd name="connsiteY2" fmla="*/ 1574951 h 5432901"/>
              <a:gd name="connsiteX3" fmla="*/ 2396765 w 2992563"/>
              <a:gd name="connsiteY3" fmla="*/ 2127444 h 5432901"/>
              <a:gd name="connsiteX4" fmla="*/ 2289134 w 2992563"/>
              <a:gd name="connsiteY4" fmla="*/ 2621895 h 5432901"/>
              <a:gd name="connsiteX5" fmla="*/ 2203409 w 2992563"/>
              <a:gd name="connsiteY5" fmla="*/ 3044917 h 5432901"/>
              <a:gd name="connsiteX6" fmla="*/ 2133400 w 2992563"/>
              <a:gd name="connsiteY6" fmla="*/ 3579154 h 5432901"/>
              <a:gd name="connsiteX7" fmla="*/ 2091489 w 2992563"/>
              <a:gd name="connsiteY7" fmla="*/ 3987493 h 5432901"/>
              <a:gd name="connsiteX8" fmla="*/ 2063390 w 2992563"/>
              <a:gd name="connsiteY8" fmla="*/ 4438000 h 5432901"/>
              <a:gd name="connsiteX9" fmla="*/ 2081270 w 2992563"/>
              <a:gd name="connsiteY9" fmla="*/ 4809577 h 5432901"/>
              <a:gd name="connsiteX10" fmla="*/ 623411 w 2992563"/>
              <a:gd name="connsiteY10" fmla="*/ 5432901 h 5432901"/>
              <a:gd name="connsiteX11" fmla="*/ 120447 w 2992563"/>
              <a:gd name="connsiteY11" fmla="*/ 3178313 h 5432901"/>
              <a:gd name="connsiteX12" fmla="*/ 93227 w 2992563"/>
              <a:gd name="connsiteY12" fmla="*/ 1742482 h 5432901"/>
              <a:gd name="connsiteX13" fmla="*/ 1715998 w 2992563"/>
              <a:gd name="connsiteY13" fmla="*/ 570252 h 5432901"/>
              <a:gd name="connsiteX14" fmla="*/ 2992563 w 2992563"/>
              <a:gd name="connsiteY14" fmla="*/ 0 h 5432901"/>
              <a:gd name="connsiteX0" fmla="*/ 3000183 w 3000183"/>
              <a:gd name="connsiteY0" fmla="*/ 0 h 5432901"/>
              <a:gd name="connsiteX1" fmla="*/ 2672990 w 3000183"/>
              <a:gd name="connsiteY1" fmla="*/ 1047416 h 5432901"/>
              <a:gd name="connsiteX2" fmla="*/ 2539164 w 3000183"/>
              <a:gd name="connsiteY2" fmla="*/ 1574951 h 5432901"/>
              <a:gd name="connsiteX3" fmla="*/ 2396765 w 3000183"/>
              <a:gd name="connsiteY3" fmla="*/ 2127444 h 5432901"/>
              <a:gd name="connsiteX4" fmla="*/ 2289134 w 3000183"/>
              <a:gd name="connsiteY4" fmla="*/ 2621895 h 5432901"/>
              <a:gd name="connsiteX5" fmla="*/ 2203409 w 3000183"/>
              <a:gd name="connsiteY5" fmla="*/ 3044917 h 5432901"/>
              <a:gd name="connsiteX6" fmla="*/ 2133400 w 3000183"/>
              <a:gd name="connsiteY6" fmla="*/ 3579154 h 5432901"/>
              <a:gd name="connsiteX7" fmla="*/ 2091489 w 3000183"/>
              <a:gd name="connsiteY7" fmla="*/ 3987493 h 5432901"/>
              <a:gd name="connsiteX8" fmla="*/ 2063390 w 3000183"/>
              <a:gd name="connsiteY8" fmla="*/ 4438000 h 5432901"/>
              <a:gd name="connsiteX9" fmla="*/ 2081270 w 3000183"/>
              <a:gd name="connsiteY9" fmla="*/ 4809577 h 5432901"/>
              <a:gd name="connsiteX10" fmla="*/ 623411 w 3000183"/>
              <a:gd name="connsiteY10" fmla="*/ 5432901 h 5432901"/>
              <a:gd name="connsiteX11" fmla="*/ 120447 w 3000183"/>
              <a:gd name="connsiteY11" fmla="*/ 3178313 h 5432901"/>
              <a:gd name="connsiteX12" fmla="*/ 93227 w 3000183"/>
              <a:gd name="connsiteY12" fmla="*/ 1742482 h 5432901"/>
              <a:gd name="connsiteX13" fmla="*/ 1715998 w 3000183"/>
              <a:gd name="connsiteY13" fmla="*/ 570252 h 5432901"/>
              <a:gd name="connsiteX14" fmla="*/ 3000183 w 3000183"/>
              <a:gd name="connsiteY14" fmla="*/ 0 h 5432901"/>
              <a:gd name="connsiteX0" fmla="*/ 2973365 w 2973365"/>
              <a:gd name="connsiteY0" fmla="*/ 0 h 5432901"/>
              <a:gd name="connsiteX1" fmla="*/ 2646172 w 2973365"/>
              <a:gd name="connsiteY1" fmla="*/ 1047416 h 5432901"/>
              <a:gd name="connsiteX2" fmla="*/ 2512346 w 2973365"/>
              <a:gd name="connsiteY2" fmla="*/ 1574951 h 5432901"/>
              <a:gd name="connsiteX3" fmla="*/ 2369947 w 2973365"/>
              <a:gd name="connsiteY3" fmla="*/ 2127444 h 5432901"/>
              <a:gd name="connsiteX4" fmla="*/ 2262316 w 2973365"/>
              <a:gd name="connsiteY4" fmla="*/ 2621895 h 5432901"/>
              <a:gd name="connsiteX5" fmla="*/ 2176591 w 2973365"/>
              <a:gd name="connsiteY5" fmla="*/ 3044917 h 5432901"/>
              <a:gd name="connsiteX6" fmla="*/ 2106582 w 2973365"/>
              <a:gd name="connsiteY6" fmla="*/ 3579154 h 5432901"/>
              <a:gd name="connsiteX7" fmla="*/ 2064671 w 2973365"/>
              <a:gd name="connsiteY7" fmla="*/ 3987493 h 5432901"/>
              <a:gd name="connsiteX8" fmla="*/ 2036572 w 2973365"/>
              <a:gd name="connsiteY8" fmla="*/ 4438000 h 5432901"/>
              <a:gd name="connsiteX9" fmla="*/ 2054452 w 2973365"/>
              <a:gd name="connsiteY9" fmla="*/ 4809577 h 5432901"/>
              <a:gd name="connsiteX10" fmla="*/ 596593 w 2973365"/>
              <a:gd name="connsiteY10" fmla="*/ 5432901 h 5432901"/>
              <a:gd name="connsiteX11" fmla="*/ 131729 w 2973365"/>
              <a:gd name="connsiteY11" fmla="*/ 3431759 h 5432901"/>
              <a:gd name="connsiteX12" fmla="*/ 66409 w 2973365"/>
              <a:gd name="connsiteY12" fmla="*/ 1742482 h 5432901"/>
              <a:gd name="connsiteX13" fmla="*/ 1689180 w 2973365"/>
              <a:gd name="connsiteY13" fmla="*/ 570252 h 5432901"/>
              <a:gd name="connsiteX14" fmla="*/ 2973365 w 2973365"/>
              <a:gd name="connsiteY14" fmla="*/ 0 h 5432901"/>
              <a:gd name="connsiteX0" fmla="*/ 2973365 w 2973365"/>
              <a:gd name="connsiteY0" fmla="*/ 0 h 5432901"/>
              <a:gd name="connsiteX1" fmla="*/ 2646172 w 2973365"/>
              <a:gd name="connsiteY1" fmla="*/ 1047416 h 5432901"/>
              <a:gd name="connsiteX2" fmla="*/ 2512346 w 2973365"/>
              <a:gd name="connsiteY2" fmla="*/ 1574951 h 5432901"/>
              <a:gd name="connsiteX3" fmla="*/ 2369947 w 2973365"/>
              <a:gd name="connsiteY3" fmla="*/ 2127444 h 5432901"/>
              <a:gd name="connsiteX4" fmla="*/ 2262316 w 2973365"/>
              <a:gd name="connsiteY4" fmla="*/ 2621895 h 5432901"/>
              <a:gd name="connsiteX5" fmla="*/ 2176591 w 2973365"/>
              <a:gd name="connsiteY5" fmla="*/ 3044917 h 5432901"/>
              <a:gd name="connsiteX6" fmla="*/ 2106582 w 2973365"/>
              <a:gd name="connsiteY6" fmla="*/ 3579154 h 5432901"/>
              <a:gd name="connsiteX7" fmla="*/ 2064671 w 2973365"/>
              <a:gd name="connsiteY7" fmla="*/ 3987493 h 5432901"/>
              <a:gd name="connsiteX8" fmla="*/ 2036572 w 2973365"/>
              <a:gd name="connsiteY8" fmla="*/ 4438000 h 5432901"/>
              <a:gd name="connsiteX9" fmla="*/ 2054452 w 2973365"/>
              <a:gd name="connsiteY9" fmla="*/ 4809577 h 5432901"/>
              <a:gd name="connsiteX10" fmla="*/ 596593 w 2973365"/>
              <a:gd name="connsiteY10" fmla="*/ 5432901 h 5432901"/>
              <a:gd name="connsiteX11" fmla="*/ 131729 w 2973365"/>
              <a:gd name="connsiteY11" fmla="*/ 3431759 h 5432901"/>
              <a:gd name="connsiteX12" fmla="*/ 66409 w 2973365"/>
              <a:gd name="connsiteY12" fmla="*/ 1742482 h 5432901"/>
              <a:gd name="connsiteX13" fmla="*/ 1689180 w 2973365"/>
              <a:gd name="connsiteY13" fmla="*/ 570252 h 5432901"/>
              <a:gd name="connsiteX14" fmla="*/ 2973365 w 2973365"/>
              <a:gd name="connsiteY14" fmla="*/ 0 h 5432901"/>
              <a:gd name="connsiteX0" fmla="*/ 2906956 w 2906956"/>
              <a:gd name="connsiteY0" fmla="*/ 0 h 5432901"/>
              <a:gd name="connsiteX1" fmla="*/ 2579763 w 2906956"/>
              <a:gd name="connsiteY1" fmla="*/ 1047416 h 5432901"/>
              <a:gd name="connsiteX2" fmla="*/ 2445937 w 2906956"/>
              <a:gd name="connsiteY2" fmla="*/ 1574951 h 5432901"/>
              <a:gd name="connsiteX3" fmla="*/ 2303538 w 2906956"/>
              <a:gd name="connsiteY3" fmla="*/ 2127444 h 5432901"/>
              <a:gd name="connsiteX4" fmla="*/ 2195907 w 2906956"/>
              <a:gd name="connsiteY4" fmla="*/ 2621895 h 5432901"/>
              <a:gd name="connsiteX5" fmla="*/ 2110182 w 2906956"/>
              <a:gd name="connsiteY5" fmla="*/ 3044917 h 5432901"/>
              <a:gd name="connsiteX6" fmla="*/ 2040173 w 2906956"/>
              <a:gd name="connsiteY6" fmla="*/ 3579154 h 5432901"/>
              <a:gd name="connsiteX7" fmla="*/ 1998262 w 2906956"/>
              <a:gd name="connsiteY7" fmla="*/ 3987493 h 5432901"/>
              <a:gd name="connsiteX8" fmla="*/ 1970163 w 2906956"/>
              <a:gd name="connsiteY8" fmla="*/ 4438000 h 5432901"/>
              <a:gd name="connsiteX9" fmla="*/ 1988043 w 2906956"/>
              <a:gd name="connsiteY9" fmla="*/ 4809577 h 5432901"/>
              <a:gd name="connsiteX10" fmla="*/ 530184 w 2906956"/>
              <a:gd name="connsiteY10" fmla="*/ 5432901 h 5432901"/>
              <a:gd name="connsiteX11" fmla="*/ 65320 w 2906956"/>
              <a:gd name="connsiteY11" fmla="*/ 3431759 h 5432901"/>
              <a:gd name="connsiteX12" fmla="*/ 0 w 2906956"/>
              <a:gd name="connsiteY12" fmla="*/ 1742482 h 5432901"/>
              <a:gd name="connsiteX13" fmla="*/ 1622771 w 2906956"/>
              <a:gd name="connsiteY13" fmla="*/ 570252 h 5432901"/>
              <a:gd name="connsiteX14" fmla="*/ 2906956 w 2906956"/>
              <a:gd name="connsiteY14" fmla="*/ 0 h 5432901"/>
              <a:gd name="connsiteX0" fmla="*/ 2906956 w 2906956"/>
              <a:gd name="connsiteY0" fmla="*/ 0 h 5512754"/>
              <a:gd name="connsiteX1" fmla="*/ 2579763 w 2906956"/>
              <a:gd name="connsiteY1" fmla="*/ 1047416 h 5512754"/>
              <a:gd name="connsiteX2" fmla="*/ 2445937 w 2906956"/>
              <a:gd name="connsiteY2" fmla="*/ 1574951 h 5512754"/>
              <a:gd name="connsiteX3" fmla="*/ 2303538 w 2906956"/>
              <a:gd name="connsiteY3" fmla="*/ 2127444 h 5512754"/>
              <a:gd name="connsiteX4" fmla="*/ 2195907 w 2906956"/>
              <a:gd name="connsiteY4" fmla="*/ 2621895 h 5512754"/>
              <a:gd name="connsiteX5" fmla="*/ 2110182 w 2906956"/>
              <a:gd name="connsiteY5" fmla="*/ 3044917 h 5512754"/>
              <a:gd name="connsiteX6" fmla="*/ 2040173 w 2906956"/>
              <a:gd name="connsiteY6" fmla="*/ 3579154 h 5512754"/>
              <a:gd name="connsiteX7" fmla="*/ 1998262 w 2906956"/>
              <a:gd name="connsiteY7" fmla="*/ 3987493 h 5512754"/>
              <a:gd name="connsiteX8" fmla="*/ 1970163 w 2906956"/>
              <a:gd name="connsiteY8" fmla="*/ 4438000 h 5512754"/>
              <a:gd name="connsiteX9" fmla="*/ 1988043 w 2906956"/>
              <a:gd name="connsiteY9" fmla="*/ 4809577 h 5512754"/>
              <a:gd name="connsiteX10" fmla="*/ 1348451 w 2906956"/>
              <a:gd name="connsiteY10" fmla="*/ 5086187 h 5512754"/>
              <a:gd name="connsiteX11" fmla="*/ 530184 w 2906956"/>
              <a:gd name="connsiteY11" fmla="*/ 5432901 h 5512754"/>
              <a:gd name="connsiteX12" fmla="*/ 65320 w 2906956"/>
              <a:gd name="connsiteY12" fmla="*/ 3431759 h 5512754"/>
              <a:gd name="connsiteX13" fmla="*/ 0 w 2906956"/>
              <a:gd name="connsiteY13" fmla="*/ 1742482 h 5512754"/>
              <a:gd name="connsiteX14" fmla="*/ 1622771 w 2906956"/>
              <a:gd name="connsiteY14" fmla="*/ 570252 h 5512754"/>
              <a:gd name="connsiteX15" fmla="*/ 2906956 w 2906956"/>
              <a:gd name="connsiteY15" fmla="*/ 0 h 5512754"/>
              <a:gd name="connsiteX0" fmla="*/ 2906956 w 2906956"/>
              <a:gd name="connsiteY0" fmla="*/ 0 h 5512754"/>
              <a:gd name="connsiteX1" fmla="*/ 2579763 w 2906956"/>
              <a:gd name="connsiteY1" fmla="*/ 1047416 h 5512754"/>
              <a:gd name="connsiteX2" fmla="*/ 2445937 w 2906956"/>
              <a:gd name="connsiteY2" fmla="*/ 1574951 h 5512754"/>
              <a:gd name="connsiteX3" fmla="*/ 2303538 w 2906956"/>
              <a:gd name="connsiteY3" fmla="*/ 2127444 h 5512754"/>
              <a:gd name="connsiteX4" fmla="*/ 2195907 w 2906956"/>
              <a:gd name="connsiteY4" fmla="*/ 2621895 h 5512754"/>
              <a:gd name="connsiteX5" fmla="*/ 2110182 w 2906956"/>
              <a:gd name="connsiteY5" fmla="*/ 3044917 h 5512754"/>
              <a:gd name="connsiteX6" fmla="*/ 2040173 w 2906956"/>
              <a:gd name="connsiteY6" fmla="*/ 3579154 h 5512754"/>
              <a:gd name="connsiteX7" fmla="*/ 1998262 w 2906956"/>
              <a:gd name="connsiteY7" fmla="*/ 3987493 h 5512754"/>
              <a:gd name="connsiteX8" fmla="*/ 1970163 w 2906956"/>
              <a:gd name="connsiteY8" fmla="*/ 4438000 h 5512754"/>
              <a:gd name="connsiteX9" fmla="*/ 1988043 w 2906956"/>
              <a:gd name="connsiteY9" fmla="*/ 4809577 h 5512754"/>
              <a:gd name="connsiteX10" fmla="*/ 1348451 w 2906956"/>
              <a:gd name="connsiteY10" fmla="*/ 5086187 h 5512754"/>
              <a:gd name="connsiteX11" fmla="*/ 530184 w 2906956"/>
              <a:gd name="connsiteY11" fmla="*/ 5432901 h 5512754"/>
              <a:gd name="connsiteX12" fmla="*/ 65320 w 2906956"/>
              <a:gd name="connsiteY12" fmla="*/ 3431759 h 5512754"/>
              <a:gd name="connsiteX13" fmla="*/ 0 w 2906956"/>
              <a:gd name="connsiteY13" fmla="*/ 1742482 h 5512754"/>
              <a:gd name="connsiteX14" fmla="*/ 1622771 w 2906956"/>
              <a:gd name="connsiteY14" fmla="*/ 570252 h 5512754"/>
              <a:gd name="connsiteX15" fmla="*/ 2906956 w 2906956"/>
              <a:gd name="connsiteY15" fmla="*/ 0 h 5512754"/>
              <a:gd name="connsiteX0" fmla="*/ 2906956 w 2906956"/>
              <a:gd name="connsiteY0" fmla="*/ 0 h 5505122"/>
              <a:gd name="connsiteX1" fmla="*/ 2579763 w 2906956"/>
              <a:gd name="connsiteY1" fmla="*/ 1047416 h 5505122"/>
              <a:gd name="connsiteX2" fmla="*/ 2445937 w 2906956"/>
              <a:gd name="connsiteY2" fmla="*/ 1574951 h 5505122"/>
              <a:gd name="connsiteX3" fmla="*/ 2303538 w 2906956"/>
              <a:gd name="connsiteY3" fmla="*/ 2127444 h 5505122"/>
              <a:gd name="connsiteX4" fmla="*/ 2195907 w 2906956"/>
              <a:gd name="connsiteY4" fmla="*/ 2621895 h 5505122"/>
              <a:gd name="connsiteX5" fmla="*/ 2110182 w 2906956"/>
              <a:gd name="connsiteY5" fmla="*/ 3044917 h 5505122"/>
              <a:gd name="connsiteX6" fmla="*/ 2040173 w 2906956"/>
              <a:gd name="connsiteY6" fmla="*/ 3579154 h 5505122"/>
              <a:gd name="connsiteX7" fmla="*/ 1998262 w 2906956"/>
              <a:gd name="connsiteY7" fmla="*/ 3987493 h 5505122"/>
              <a:gd name="connsiteX8" fmla="*/ 1970163 w 2906956"/>
              <a:gd name="connsiteY8" fmla="*/ 4438000 h 5505122"/>
              <a:gd name="connsiteX9" fmla="*/ 1988043 w 2906956"/>
              <a:gd name="connsiteY9" fmla="*/ 4809577 h 5505122"/>
              <a:gd name="connsiteX10" fmla="*/ 1295111 w 2906956"/>
              <a:gd name="connsiteY10" fmla="*/ 5009386 h 5505122"/>
              <a:gd name="connsiteX11" fmla="*/ 530184 w 2906956"/>
              <a:gd name="connsiteY11" fmla="*/ 5432901 h 5505122"/>
              <a:gd name="connsiteX12" fmla="*/ 65320 w 2906956"/>
              <a:gd name="connsiteY12" fmla="*/ 3431759 h 5505122"/>
              <a:gd name="connsiteX13" fmla="*/ 0 w 2906956"/>
              <a:gd name="connsiteY13" fmla="*/ 1742482 h 5505122"/>
              <a:gd name="connsiteX14" fmla="*/ 1622771 w 2906956"/>
              <a:gd name="connsiteY14" fmla="*/ 570252 h 5505122"/>
              <a:gd name="connsiteX15" fmla="*/ 2906956 w 2906956"/>
              <a:gd name="connsiteY15" fmla="*/ 0 h 5505122"/>
              <a:gd name="connsiteX0" fmla="*/ 2906956 w 2906956"/>
              <a:gd name="connsiteY0" fmla="*/ 0 h 5513636"/>
              <a:gd name="connsiteX1" fmla="*/ 2579763 w 2906956"/>
              <a:gd name="connsiteY1" fmla="*/ 1047416 h 5513636"/>
              <a:gd name="connsiteX2" fmla="*/ 2445937 w 2906956"/>
              <a:gd name="connsiteY2" fmla="*/ 1574951 h 5513636"/>
              <a:gd name="connsiteX3" fmla="*/ 2303538 w 2906956"/>
              <a:gd name="connsiteY3" fmla="*/ 2127444 h 5513636"/>
              <a:gd name="connsiteX4" fmla="*/ 2195907 w 2906956"/>
              <a:gd name="connsiteY4" fmla="*/ 2621895 h 5513636"/>
              <a:gd name="connsiteX5" fmla="*/ 2110182 w 2906956"/>
              <a:gd name="connsiteY5" fmla="*/ 3044917 h 5513636"/>
              <a:gd name="connsiteX6" fmla="*/ 2040173 w 2906956"/>
              <a:gd name="connsiteY6" fmla="*/ 3579154 h 5513636"/>
              <a:gd name="connsiteX7" fmla="*/ 1998262 w 2906956"/>
              <a:gd name="connsiteY7" fmla="*/ 3987493 h 5513636"/>
              <a:gd name="connsiteX8" fmla="*/ 1970163 w 2906956"/>
              <a:gd name="connsiteY8" fmla="*/ 4438000 h 5513636"/>
              <a:gd name="connsiteX9" fmla="*/ 1988043 w 2906956"/>
              <a:gd name="connsiteY9" fmla="*/ 4809577 h 5513636"/>
              <a:gd name="connsiteX10" fmla="*/ 1295111 w 2906956"/>
              <a:gd name="connsiteY10" fmla="*/ 5009386 h 5513636"/>
              <a:gd name="connsiteX11" fmla="*/ 530184 w 2906956"/>
              <a:gd name="connsiteY11" fmla="*/ 5432901 h 5513636"/>
              <a:gd name="connsiteX12" fmla="*/ 65320 w 2906956"/>
              <a:gd name="connsiteY12" fmla="*/ 3431759 h 5513636"/>
              <a:gd name="connsiteX13" fmla="*/ 0 w 2906956"/>
              <a:gd name="connsiteY13" fmla="*/ 1742482 h 5513636"/>
              <a:gd name="connsiteX14" fmla="*/ 1622771 w 2906956"/>
              <a:gd name="connsiteY14" fmla="*/ 570252 h 5513636"/>
              <a:gd name="connsiteX15" fmla="*/ 2906956 w 2906956"/>
              <a:gd name="connsiteY15" fmla="*/ 0 h 5513636"/>
              <a:gd name="connsiteX0" fmla="*/ 2906956 w 2906956"/>
              <a:gd name="connsiteY0" fmla="*/ 0 h 5432901"/>
              <a:gd name="connsiteX1" fmla="*/ 2579763 w 2906956"/>
              <a:gd name="connsiteY1" fmla="*/ 1047416 h 5432901"/>
              <a:gd name="connsiteX2" fmla="*/ 2445937 w 2906956"/>
              <a:gd name="connsiteY2" fmla="*/ 1574951 h 5432901"/>
              <a:gd name="connsiteX3" fmla="*/ 2303538 w 2906956"/>
              <a:gd name="connsiteY3" fmla="*/ 2127444 h 5432901"/>
              <a:gd name="connsiteX4" fmla="*/ 2195907 w 2906956"/>
              <a:gd name="connsiteY4" fmla="*/ 2621895 h 5432901"/>
              <a:gd name="connsiteX5" fmla="*/ 2110182 w 2906956"/>
              <a:gd name="connsiteY5" fmla="*/ 3044917 h 5432901"/>
              <a:gd name="connsiteX6" fmla="*/ 2040173 w 2906956"/>
              <a:gd name="connsiteY6" fmla="*/ 3579154 h 5432901"/>
              <a:gd name="connsiteX7" fmla="*/ 1998262 w 2906956"/>
              <a:gd name="connsiteY7" fmla="*/ 3987493 h 5432901"/>
              <a:gd name="connsiteX8" fmla="*/ 1970163 w 2906956"/>
              <a:gd name="connsiteY8" fmla="*/ 4438000 h 5432901"/>
              <a:gd name="connsiteX9" fmla="*/ 1988043 w 2906956"/>
              <a:gd name="connsiteY9" fmla="*/ 4809577 h 5432901"/>
              <a:gd name="connsiteX10" fmla="*/ 1295111 w 2906956"/>
              <a:gd name="connsiteY10" fmla="*/ 5009386 h 5432901"/>
              <a:gd name="connsiteX11" fmla="*/ 530184 w 2906956"/>
              <a:gd name="connsiteY11" fmla="*/ 5432901 h 5432901"/>
              <a:gd name="connsiteX12" fmla="*/ 65320 w 2906956"/>
              <a:gd name="connsiteY12" fmla="*/ 3431759 h 5432901"/>
              <a:gd name="connsiteX13" fmla="*/ 0 w 2906956"/>
              <a:gd name="connsiteY13" fmla="*/ 1742482 h 5432901"/>
              <a:gd name="connsiteX14" fmla="*/ 1622771 w 2906956"/>
              <a:gd name="connsiteY14" fmla="*/ 570252 h 5432901"/>
              <a:gd name="connsiteX15" fmla="*/ 2906956 w 2906956"/>
              <a:gd name="connsiteY15" fmla="*/ 0 h 5432901"/>
              <a:gd name="connsiteX0" fmla="*/ 2906956 w 2906956"/>
              <a:gd name="connsiteY0" fmla="*/ 0 h 5432901"/>
              <a:gd name="connsiteX1" fmla="*/ 2579763 w 2906956"/>
              <a:gd name="connsiteY1" fmla="*/ 1047416 h 5432901"/>
              <a:gd name="connsiteX2" fmla="*/ 2445937 w 2906956"/>
              <a:gd name="connsiteY2" fmla="*/ 1574951 h 5432901"/>
              <a:gd name="connsiteX3" fmla="*/ 2303538 w 2906956"/>
              <a:gd name="connsiteY3" fmla="*/ 2127444 h 5432901"/>
              <a:gd name="connsiteX4" fmla="*/ 2195907 w 2906956"/>
              <a:gd name="connsiteY4" fmla="*/ 2621895 h 5432901"/>
              <a:gd name="connsiteX5" fmla="*/ 2110182 w 2906956"/>
              <a:gd name="connsiteY5" fmla="*/ 3044917 h 5432901"/>
              <a:gd name="connsiteX6" fmla="*/ 2040173 w 2906956"/>
              <a:gd name="connsiteY6" fmla="*/ 3579154 h 5432901"/>
              <a:gd name="connsiteX7" fmla="*/ 1998262 w 2906956"/>
              <a:gd name="connsiteY7" fmla="*/ 3987493 h 5432901"/>
              <a:gd name="connsiteX8" fmla="*/ 1970163 w 2906956"/>
              <a:gd name="connsiteY8" fmla="*/ 4438000 h 5432901"/>
              <a:gd name="connsiteX9" fmla="*/ 1988043 w 2906956"/>
              <a:gd name="connsiteY9" fmla="*/ 4809577 h 5432901"/>
              <a:gd name="connsiteX10" fmla="*/ 1295111 w 2906956"/>
              <a:gd name="connsiteY10" fmla="*/ 5009386 h 5432901"/>
              <a:gd name="connsiteX11" fmla="*/ 530184 w 2906956"/>
              <a:gd name="connsiteY11" fmla="*/ 5432901 h 5432901"/>
              <a:gd name="connsiteX12" fmla="*/ 65320 w 2906956"/>
              <a:gd name="connsiteY12" fmla="*/ 3431759 h 5432901"/>
              <a:gd name="connsiteX13" fmla="*/ 0 w 2906956"/>
              <a:gd name="connsiteY13" fmla="*/ 1742482 h 5432901"/>
              <a:gd name="connsiteX14" fmla="*/ 1622771 w 2906956"/>
              <a:gd name="connsiteY14" fmla="*/ 570252 h 5432901"/>
              <a:gd name="connsiteX15" fmla="*/ 2906956 w 2906956"/>
              <a:gd name="connsiteY15" fmla="*/ 0 h 5432901"/>
              <a:gd name="connsiteX0" fmla="*/ 2906956 w 2906956"/>
              <a:gd name="connsiteY0" fmla="*/ 0 h 5432901"/>
              <a:gd name="connsiteX1" fmla="*/ 2579763 w 2906956"/>
              <a:gd name="connsiteY1" fmla="*/ 1047416 h 5432901"/>
              <a:gd name="connsiteX2" fmla="*/ 2445937 w 2906956"/>
              <a:gd name="connsiteY2" fmla="*/ 1574951 h 5432901"/>
              <a:gd name="connsiteX3" fmla="*/ 2303538 w 2906956"/>
              <a:gd name="connsiteY3" fmla="*/ 2127444 h 5432901"/>
              <a:gd name="connsiteX4" fmla="*/ 2195907 w 2906956"/>
              <a:gd name="connsiteY4" fmla="*/ 2621895 h 5432901"/>
              <a:gd name="connsiteX5" fmla="*/ 2110182 w 2906956"/>
              <a:gd name="connsiteY5" fmla="*/ 3044917 h 5432901"/>
              <a:gd name="connsiteX6" fmla="*/ 2040173 w 2906956"/>
              <a:gd name="connsiteY6" fmla="*/ 3579154 h 5432901"/>
              <a:gd name="connsiteX7" fmla="*/ 1998262 w 2906956"/>
              <a:gd name="connsiteY7" fmla="*/ 3987493 h 5432901"/>
              <a:gd name="connsiteX8" fmla="*/ 1970163 w 2906956"/>
              <a:gd name="connsiteY8" fmla="*/ 4438000 h 5432901"/>
              <a:gd name="connsiteX9" fmla="*/ 1957563 w 2906956"/>
              <a:gd name="connsiteY9" fmla="*/ 4817257 h 5432901"/>
              <a:gd name="connsiteX10" fmla="*/ 1295111 w 2906956"/>
              <a:gd name="connsiteY10" fmla="*/ 5009386 h 5432901"/>
              <a:gd name="connsiteX11" fmla="*/ 530184 w 2906956"/>
              <a:gd name="connsiteY11" fmla="*/ 5432901 h 5432901"/>
              <a:gd name="connsiteX12" fmla="*/ 65320 w 2906956"/>
              <a:gd name="connsiteY12" fmla="*/ 3431759 h 5432901"/>
              <a:gd name="connsiteX13" fmla="*/ 0 w 2906956"/>
              <a:gd name="connsiteY13" fmla="*/ 1742482 h 5432901"/>
              <a:gd name="connsiteX14" fmla="*/ 1622771 w 2906956"/>
              <a:gd name="connsiteY14" fmla="*/ 570252 h 5432901"/>
              <a:gd name="connsiteX15" fmla="*/ 2906956 w 2906956"/>
              <a:gd name="connsiteY15" fmla="*/ 0 h 5432901"/>
              <a:gd name="connsiteX0" fmla="*/ 2906956 w 2906956"/>
              <a:gd name="connsiteY0" fmla="*/ 0 h 5432901"/>
              <a:gd name="connsiteX1" fmla="*/ 2579763 w 2906956"/>
              <a:gd name="connsiteY1" fmla="*/ 1047416 h 5432901"/>
              <a:gd name="connsiteX2" fmla="*/ 2445937 w 2906956"/>
              <a:gd name="connsiteY2" fmla="*/ 1574951 h 5432901"/>
              <a:gd name="connsiteX3" fmla="*/ 2303538 w 2906956"/>
              <a:gd name="connsiteY3" fmla="*/ 2127444 h 5432901"/>
              <a:gd name="connsiteX4" fmla="*/ 2195907 w 2906956"/>
              <a:gd name="connsiteY4" fmla="*/ 2621895 h 5432901"/>
              <a:gd name="connsiteX5" fmla="*/ 2110182 w 2906956"/>
              <a:gd name="connsiteY5" fmla="*/ 3044917 h 5432901"/>
              <a:gd name="connsiteX6" fmla="*/ 2040173 w 2906956"/>
              <a:gd name="connsiteY6" fmla="*/ 3579154 h 5432901"/>
              <a:gd name="connsiteX7" fmla="*/ 1998262 w 2906956"/>
              <a:gd name="connsiteY7" fmla="*/ 3987493 h 5432901"/>
              <a:gd name="connsiteX8" fmla="*/ 1970163 w 2906956"/>
              <a:gd name="connsiteY8" fmla="*/ 4438000 h 5432901"/>
              <a:gd name="connsiteX9" fmla="*/ 1957563 w 2906956"/>
              <a:gd name="connsiteY9" fmla="*/ 4817257 h 5432901"/>
              <a:gd name="connsiteX10" fmla="*/ 1295111 w 2906956"/>
              <a:gd name="connsiteY10" fmla="*/ 5009386 h 5432901"/>
              <a:gd name="connsiteX11" fmla="*/ 530184 w 2906956"/>
              <a:gd name="connsiteY11" fmla="*/ 5432901 h 5432901"/>
              <a:gd name="connsiteX12" fmla="*/ 65320 w 2906956"/>
              <a:gd name="connsiteY12" fmla="*/ 3431759 h 5432901"/>
              <a:gd name="connsiteX13" fmla="*/ 0 w 2906956"/>
              <a:gd name="connsiteY13" fmla="*/ 1742482 h 5432901"/>
              <a:gd name="connsiteX14" fmla="*/ 1622771 w 2906956"/>
              <a:gd name="connsiteY14" fmla="*/ 570252 h 5432901"/>
              <a:gd name="connsiteX15" fmla="*/ 2906956 w 2906956"/>
              <a:gd name="connsiteY15" fmla="*/ 0 h 5432901"/>
              <a:gd name="connsiteX0" fmla="*/ 2906956 w 2906956"/>
              <a:gd name="connsiteY0" fmla="*/ 0 h 5432901"/>
              <a:gd name="connsiteX1" fmla="*/ 2579763 w 2906956"/>
              <a:gd name="connsiteY1" fmla="*/ 1047416 h 5432901"/>
              <a:gd name="connsiteX2" fmla="*/ 2445937 w 2906956"/>
              <a:gd name="connsiteY2" fmla="*/ 1574951 h 5432901"/>
              <a:gd name="connsiteX3" fmla="*/ 2303538 w 2906956"/>
              <a:gd name="connsiteY3" fmla="*/ 2127444 h 5432901"/>
              <a:gd name="connsiteX4" fmla="*/ 2195907 w 2906956"/>
              <a:gd name="connsiteY4" fmla="*/ 2621895 h 5432901"/>
              <a:gd name="connsiteX5" fmla="*/ 2110182 w 2906956"/>
              <a:gd name="connsiteY5" fmla="*/ 3044917 h 5432901"/>
              <a:gd name="connsiteX6" fmla="*/ 2040173 w 2906956"/>
              <a:gd name="connsiteY6" fmla="*/ 3579154 h 5432901"/>
              <a:gd name="connsiteX7" fmla="*/ 1998262 w 2906956"/>
              <a:gd name="connsiteY7" fmla="*/ 3987493 h 5432901"/>
              <a:gd name="connsiteX8" fmla="*/ 1970163 w 2906956"/>
              <a:gd name="connsiteY8" fmla="*/ 4438000 h 5432901"/>
              <a:gd name="connsiteX9" fmla="*/ 1957563 w 2906956"/>
              <a:gd name="connsiteY9" fmla="*/ 4817257 h 5432901"/>
              <a:gd name="connsiteX10" fmla="*/ 1295111 w 2906956"/>
              <a:gd name="connsiteY10" fmla="*/ 5009386 h 5432901"/>
              <a:gd name="connsiteX11" fmla="*/ 530184 w 2906956"/>
              <a:gd name="connsiteY11" fmla="*/ 5432901 h 5432901"/>
              <a:gd name="connsiteX12" fmla="*/ 65320 w 2906956"/>
              <a:gd name="connsiteY12" fmla="*/ 3431759 h 5432901"/>
              <a:gd name="connsiteX13" fmla="*/ 0 w 2906956"/>
              <a:gd name="connsiteY13" fmla="*/ 1742482 h 5432901"/>
              <a:gd name="connsiteX14" fmla="*/ 1622771 w 2906956"/>
              <a:gd name="connsiteY14" fmla="*/ 570252 h 5432901"/>
              <a:gd name="connsiteX15" fmla="*/ 2906956 w 2906956"/>
              <a:gd name="connsiteY15" fmla="*/ 0 h 5432901"/>
              <a:gd name="connsiteX0" fmla="*/ 2906956 w 2906956"/>
              <a:gd name="connsiteY0" fmla="*/ 0 h 5417541"/>
              <a:gd name="connsiteX1" fmla="*/ 2579763 w 2906956"/>
              <a:gd name="connsiteY1" fmla="*/ 1032056 h 5417541"/>
              <a:gd name="connsiteX2" fmla="*/ 2445937 w 2906956"/>
              <a:gd name="connsiteY2" fmla="*/ 1559591 h 5417541"/>
              <a:gd name="connsiteX3" fmla="*/ 2303538 w 2906956"/>
              <a:gd name="connsiteY3" fmla="*/ 2112084 h 5417541"/>
              <a:gd name="connsiteX4" fmla="*/ 2195907 w 2906956"/>
              <a:gd name="connsiteY4" fmla="*/ 2606535 h 5417541"/>
              <a:gd name="connsiteX5" fmla="*/ 2110182 w 2906956"/>
              <a:gd name="connsiteY5" fmla="*/ 3029557 h 5417541"/>
              <a:gd name="connsiteX6" fmla="*/ 2040173 w 2906956"/>
              <a:gd name="connsiteY6" fmla="*/ 3563794 h 5417541"/>
              <a:gd name="connsiteX7" fmla="*/ 1998262 w 2906956"/>
              <a:gd name="connsiteY7" fmla="*/ 3972133 h 5417541"/>
              <a:gd name="connsiteX8" fmla="*/ 1970163 w 2906956"/>
              <a:gd name="connsiteY8" fmla="*/ 4422640 h 5417541"/>
              <a:gd name="connsiteX9" fmla="*/ 1957563 w 2906956"/>
              <a:gd name="connsiteY9" fmla="*/ 4801897 h 5417541"/>
              <a:gd name="connsiteX10" fmla="*/ 1295111 w 2906956"/>
              <a:gd name="connsiteY10" fmla="*/ 4994026 h 5417541"/>
              <a:gd name="connsiteX11" fmla="*/ 530184 w 2906956"/>
              <a:gd name="connsiteY11" fmla="*/ 5417541 h 5417541"/>
              <a:gd name="connsiteX12" fmla="*/ 65320 w 2906956"/>
              <a:gd name="connsiteY12" fmla="*/ 3416399 h 5417541"/>
              <a:gd name="connsiteX13" fmla="*/ 0 w 2906956"/>
              <a:gd name="connsiteY13" fmla="*/ 1727122 h 5417541"/>
              <a:gd name="connsiteX14" fmla="*/ 1622771 w 2906956"/>
              <a:gd name="connsiteY14" fmla="*/ 554892 h 5417541"/>
              <a:gd name="connsiteX15" fmla="*/ 2906956 w 2906956"/>
              <a:gd name="connsiteY15" fmla="*/ 0 h 5417541"/>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295111 w 2914576"/>
              <a:gd name="connsiteY10" fmla="*/ 4994026 h 5417541"/>
              <a:gd name="connsiteX11" fmla="*/ 530184 w 2914576"/>
              <a:gd name="connsiteY11" fmla="*/ 5417541 h 5417541"/>
              <a:gd name="connsiteX12" fmla="*/ 65320 w 2914576"/>
              <a:gd name="connsiteY12" fmla="*/ 3416399 h 5417541"/>
              <a:gd name="connsiteX13" fmla="*/ 0 w 2914576"/>
              <a:gd name="connsiteY13" fmla="*/ 1727122 h 5417541"/>
              <a:gd name="connsiteX14" fmla="*/ 1622771 w 2914576"/>
              <a:gd name="connsiteY14" fmla="*/ 554892 h 5417541"/>
              <a:gd name="connsiteX15" fmla="*/ 2914576 w 2914576"/>
              <a:gd name="connsiteY15" fmla="*/ 0 h 5417541"/>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295111 w 2914576"/>
              <a:gd name="connsiteY10" fmla="*/ 4994026 h 5417541"/>
              <a:gd name="connsiteX11" fmla="*/ 530184 w 2914576"/>
              <a:gd name="connsiteY11" fmla="*/ 5417541 h 5417541"/>
              <a:gd name="connsiteX12" fmla="*/ 65320 w 2914576"/>
              <a:gd name="connsiteY12" fmla="*/ 3416399 h 5417541"/>
              <a:gd name="connsiteX13" fmla="*/ 0 w 2914576"/>
              <a:gd name="connsiteY13" fmla="*/ 1727122 h 5417541"/>
              <a:gd name="connsiteX14" fmla="*/ 1622771 w 2914576"/>
              <a:gd name="connsiteY14" fmla="*/ 554892 h 5417541"/>
              <a:gd name="connsiteX15" fmla="*/ 2914576 w 2914576"/>
              <a:gd name="connsiteY15" fmla="*/ 0 h 5417541"/>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295111 w 2914576"/>
              <a:gd name="connsiteY10" fmla="*/ 4994026 h 5417541"/>
              <a:gd name="connsiteX11" fmla="*/ 530184 w 2914576"/>
              <a:gd name="connsiteY11" fmla="*/ 5417541 h 5417541"/>
              <a:gd name="connsiteX12" fmla="*/ 65320 w 2914576"/>
              <a:gd name="connsiteY12" fmla="*/ 3416399 h 5417541"/>
              <a:gd name="connsiteX13" fmla="*/ 0 w 2914576"/>
              <a:gd name="connsiteY13" fmla="*/ 1727122 h 5417541"/>
              <a:gd name="connsiteX14" fmla="*/ 1622771 w 2914576"/>
              <a:gd name="connsiteY14" fmla="*/ 554892 h 5417541"/>
              <a:gd name="connsiteX15" fmla="*/ 2914576 w 2914576"/>
              <a:gd name="connsiteY15" fmla="*/ 0 h 5417541"/>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295111 w 2914576"/>
              <a:gd name="connsiteY10" fmla="*/ 4994026 h 5417541"/>
              <a:gd name="connsiteX11" fmla="*/ 530184 w 2914576"/>
              <a:gd name="connsiteY11" fmla="*/ 5417541 h 5417541"/>
              <a:gd name="connsiteX12" fmla="*/ 65320 w 2914576"/>
              <a:gd name="connsiteY12" fmla="*/ 3416399 h 5417541"/>
              <a:gd name="connsiteX13" fmla="*/ 0 w 2914576"/>
              <a:gd name="connsiteY13" fmla="*/ 1727122 h 5417541"/>
              <a:gd name="connsiteX14" fmla="*/ 815051 w 2914576"/>
              <a:gd name="connsiteY14" fmla="*/ 1061783 h 5417541"/>
              <a:gd name="connsiteX15" fmla="*/ 2914576 w 2914576"/>
              <a:gd name="connsiteY15" fmla="*/ 0 h 5417541"/>
              <a:gd name="connsiteX0" fmla="*/ 2914576 w 2914576"/>
              <a:gd name="connsiteY0" fmla="*/ 15548 h 5433089"/>
              <a:gd name="connsiteX1" fmla="*/ 2579763 w 2914576"/>
              <a:gd name="connsiteY1" fmla="*/ 1047604 h 5433089"/>
              <a:gd name="connsiteX2" fmla="*/ 2445937 w 2914576"/>
              <a:gd name="connsiteY2" fmla="*/ 1575139 h 5433089"/>
              <a:gd name="connsiteX3" fmla="*/ 2303538 w 2914576"/>
              <a:gd name="connsiteY3" fmla="*/ 2127632 h 5433089"/>
              <a:gd name="connsiteX4" fmla="*/ 2195907 w 2914576"/>
              <a:gd name="connsiteY4" fmla="*/ 2622083 h 5433089"/>
              <a:gd name="connsiteX5" fmla="*/ 2110182 w 2914576"/>
              <a:gd name="connsiteY5" fmla="*/ 3045105 h 5433089"/>
              <a:gd name="connsiteX6" fmla="*/ 2040173 w 2914576"/>
              <a:gd name="connsiteY6" fmla="*/ 3579342 h 5433089"/>
              <a:gd name="connsiteX7" fmla="*/ 1998262 w 2914576"/>
              <a:gd name="connsiteY7" fmla="*/ 3987681 h 5433089"/>
              <a:gd name="connsiteX8" fmla="*/ 1970163 w 2914576"/>
              <a:gd name="connsiteY8" fmla="*/ 4438188 h 5433089"/>
              <a:gd name="connsiteX9" fmla="*/ 1957563 w 2914576"/>
              <a:gd name="connsiteY9" fmla="*/ 4817445 h 5433089"/>
              <a:gd name="connsiteX10" fmla="*/ 1295111 w 2914576"/>
              <a:gd name="connsiteY10" fmla="*/ 5009574 h 5433089"/>
              <a:gd name="connsiteX11" fmla="*/ 530184 w 2914576"/>
              <a:gd name="connsiteY11" fmla="*/ 5433089 h 5433089"/>
              <a:gd name="connsiteX12" fmla="*/ 65320 w 2914576"/>
              <a:gd name="connsiteY12" fmla="*/ 3431947 h 5433089"/>
              <a:gd name="connsiteX13" fmla="*/ 0 w 2914576"/>
              <a:gd name="connsiteY13" fmla="*/ 1742670 h 5433089"/>
              <a:gd name="connsiteX14" fmla="*/ 815051 w 2914576"/>
              <a:gd name="connsiteY14" fmla="*/ 1077331 h 5433089"/>
              <a:gd name="connsiteX15" fmla="*/ 1942811 w 2914576"/>
              <a:gd name="connsiteY15" fmla="*/ 470597 h 5433089"/>
              <a:gd name="connsiteX16" fmla="*/ 2914576 w 2914576"/>
              <a:gd name="connsiteY16" fmla="*/ 15548 h 5433089"/>
              <a:gd name="connsiteX0" fmla="*/ 2914576 w 2914576"/>
              <a:gd name="connsiteY0" fmla="*/ 16980 h 5434521"/>
              <a:gd name="connsiteX1" fmla="*/ 2579763 w 2914576"/>
              <a:gd name="connsiteY1" fmla="*/ 1049036 h 5434521"/>
              <a:gd name="connsiteX2" fmla="*/ 2445937 w 2914576"/>
              <a:gd name="connsiteY2" fmla="*/ 1576571 h 5434521"/>
              <a:gd name="connsiteX3" fmla="*/ 2303538 w 2914576"/>
              <a:gd name="connsiteY3" fmla="*/ 2129064 h 5434521"/>
              <a:gd name="connsiteX4" fmla="*/ 2195907 w 2914576"/>
              <a:gd name="connsiteY4" fmla="*/ 2623515 h 5434521"/>
              <a:gd name="connsiteX5" fmla="*/ 2110182 w 2914576"/>
              <a:gd name="connsiteY5" fmla="*/ 3046537 h 5434521"/>
              <a:gd name="connsiteX6" fmla="*/ 2040173 w 2914576"/>
              <a:gd name="connsiteY6" fmla="*/ 3580774 h 5434521"/>
              <a:gd name="connsiteX7" fmla="*/ 1998262 w 2914576"/>
              <a:gd name="connsiteY7" fmla="*/ 3989113 h 5434521"/>
              <a:gd name="connsiteX8" fmla="*/ 1970163 w 2914576"/>
              <a:gd name="connsiteY8" fmla="*/ 4439620 h 5434521"/>
              <a:gd name="connsiteX9" fmla="*/ 1957563 w 2914576"/>
              <a:gd name="connsiteY9" fmla="*/ 4818877 h 5434521"/>
              <a:gd name="connsiteX10" fmla="*/ 1295111 w 2914576"/>
              <a:gd name="connsiteY10" fmla="*/ 5011006 h 5434521"/>
              <a:gd name="connsiteX11" fmla="*/ 530184 w 2914576"/>
              <a:gd name="connsiteY11" fmla="*/ 5434521 h 5434521"/>
              <a:gd name="connsiteX12" fmla="*/ 65320 w 2914576"/>
              <a:gd name="connsiteY12" fmla="*/ 3433379 h 5434521"/>
              <a:gd name="connsiteX13" fmla="*/ 0 w 2914576"/>
              <a:gd name="connsiteY13" fmla="*/ 1744102 h 5434521"/>
              <a:gd name="connsiteX14" fmla="*/ 815051 w 2914576"/>
              <a:gd name="connsiteY14" fmla="*/ 1078763 h 5434521"/>
              <a:gd name="connsiteX15" fmla="*/ 1897091 w 2914576"/>
              <a:gd name="connsiteY15" fmla="*/ 433628 h 5434521"/>
              <a:gd name="connsiteX16" fmla="*/ 2914576 w 2914576"/>
              <a:gd name="connsiteY16" fmla="*/ 16980 h 5434521"/>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295111 w 2914576"/>
              <a:gd name="connsiteY10" fmla="*/ 4994026 h 5417541"/>
              <a:gd name="connsiteX11" fmla="*/ 530184 w 2914576"/>
              <a:gd name="connsiteY11" fmla="*/ 5417541 h 5417541"/>
              <a:gd name="connsiteX12" fmla="*/ 65320 w 2914576"/>
              <a:gd name="connsiteY12" fmla="*/ 3416399 h 5417541"/>
              <a:gd name="connsiteX13" fmla="*/ 0 w 2914576"/>
              <a:gd name="connsiteY13" fmla="*/ 1727122 h 5417541"/>
              <a:gd name="connsiteX14" fmla="*/ 815051 w 2914576"/>
              <a:gd name="connsiteY14" fmla="*/ 1061783 h 5417541"/>
              <a:gd name="connsiteX15" fmla="*/ 1897091 w 2914576"/>
              <a:gd name="connsiteY15" fmla="*/ 416648 h 5417541"/>
              <a:gd name="connsiteX16" fmla="*/ 2914576 w 2914576"/>
              <a:gd name="connsiteY16" fmla="*/ 0 h 5417541"/>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295111 w 2914576"/>
              <a:gd name="connsiteY10" fmla="*/ 4994026 h 5417541"/>
              <a:gd name="connsiteX11" fmla="*/ 530184 w 2914576"/>
              <a:gd name="connsiteY11" fmla="*/ 5417541 h 5417541"/>
              <a:gd name="connsiteX12" fmla="*/ 65320 w 2914576"/>
              <a:gd name="connsiteY12" fmla="*/ 3416399 h 5417541"/>
              <a:gd name="connsiteX13" fmla="*/ 0 w 2914576"/>
              <a:gd name="connsiteY13" fmla="*/ 1727122 h 5417541"/>
              <a:gd name="connsiteX14" fmla="*/ 815051 w 2914576"/>
              <a:gd name="connsiteY14" fmla="*/ 1061783 h 5417541"/>
              <a:gd name="connsiteX15" fmla="*/ 1813271 w 2914576"/>
              <a:gd name="connsiteY15" fmla="*/ 447369 h 5417541"/>
              <a:gd name="connsiteX16" fmla="*/ 2914576 w 2914576"/>
              <a:gd name="connsiteY16" fmla="*/ 0 h 5417541"/>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295111 w 2914576"/>
              <a:gd name="connsiteY10" fmla="*/ 4994026 h 5417541"/>
              <a:gd name="connsiteX11" fmla="*/ 530184 w 2914576"/>
              <a:gd name="connsiteY11" fmla="*/ 5417541 h 5417541"/>
              <a:gd name="connsiteX12" fmla="*/ 65320 w 2914576"/>
              <a:gd name="connsiteY12" fmla="*/ 3416399 h 5417541"/>
              <a:gd name="connsiteX13" fmla="*/ 0 w 2914576"/>
              <a:gd name="connsiteY13" fmla="*/ 1727122 h 5417541"/>
              <a:gd name="connsiteX14" fmla="*/ 822671 w 2914576"/>
              <a:gd name="connsiteY14" fmla="*/ 1031062 h 5417541"/>
              <a:gd name="connsiteX15" fmla="*/ 1813271 w 2914576"/>
              <a:gd name="connsiteY15" fmla="*/ 447369 h 5417541"/>
              <a:gd name="connsiteX16" fmla="*/ 2914576 w 2914576"/>
              <a:gd name="connsiteY16" fmla="*/ 0 h 5417541"/>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295111 w 2914576"/>
              <a:gd name="connsiteY10" fmla="*/ 4994026 h 5417541"/>
              <a:gd name="connsiteX11" fmla="*/ 530184 w 2914576"/>
              <a:gd name="connsiteY11" fmla="*/ 5417541 h 5417541"/>
              <a:gd name="connsiteX12" fmla="*/ 65320 w 2914576"/>
              <a:gd name="connsiteY12" fmla="*/ 3416399 h 5417541"/>
              <a:gd name="connsiteX13" fmla="*/ 0 w 2914576"/>
              <a:gd name="connsiteY13" fmla="*/ 1727122 h 5417541"/>
              <a:gd name="connsiteX14" fmla="*/ 822671 w 2914576"/>
              <a:gd name="connsiteY14" fmla="*/ 1031062 h 5417541"/>
              <a:gd name="connsiteX15" fmla="*/ 1813271 w 2914576"/>
              <a:gd name="connsiteY15" fmla="*/ 447369 h 5417541"/>
              <a:gd name="connsiteX16" fmla="*/ 2914576 w 2914576"/>
              <a:gd name="connsiteY16" fmla="*/ 0 h 5417541"/>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295111 w 2914576"/>
              <a:gd name="connsiteY10" fmla="*/ 4994026 h 5417541"/>
              <a:gd name="connsiteX11" fmla="*/ 530184 w 2914576"/>
              <a:gd name="connsiteY11" fmla="*/ 5417541 h 5417541"/>
              <a:gd name="connsiteX12" fmla="*/ 65320 w 2914576"/>
              <a:gd name="connsiteY12" fmla="*/ 3416399 h 5417541"/>
              <a:gd name="connsiteX13" fmla="*/ 0 w 2914576"/>
              <a:gd name="connsiteY13" fmla="*/ 1727122 h 5417541"/>
              <a:gd name="connsiteX14" fmla="*/ 822671 w 2914576"/>
              <a:gd name="connsiteY14" fmla="*/ 1031062 h 5417541"/>
              <a:gd name="connsiteX15" fmla="*/ 1813271 w 2914576"/>
              <a:gd name="connsiteY15" fmla="*/ 447369 h 5417541"/>
              <a:gd name="connsiteX16" fmla="*/ 2914576 w 2914576"/>
              <a:gd name="connsiteY16" fmla="*/ 0 h 5417541"/>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295111 w 2914576"/>
              <a:gd name="connsiteY10" fmla="*/ 4994026 h 5417541"/>
              <a:gd name="connsiteX11" fmla="*/ 530184 w 2914576"/>
              <a:gd name="connsiteY11" fmla="*/ 5417541 h 5417541"/>
              <a:gd name="connsiteX12" fmla="*/ 65320 w 2914576"/>
              <a:gd name="connsiteY12" fmla="*/ 3416399 h 5417541"/>
              <a:gd name="connsiteX13" fmla="*/ 0 w 2914576"/>
              <a:gd name="connsiteY13" fmla="*/ 1727122 h 5417541"/>
              <a:gd name="connsiteX14" fmla="*/ 822671 w 2914576"/>
              <a:gd name="connsiteY14" fmla="*/ 1031062 h 5417541"/>
              <a:gd name="connsiteX15" fmla="*/ 1813271 w 2914576"/>
              <a:gd name="connsiteY15" fmla="*/ 447369 h 5417541"/>
              <a:gd name="connsiteX16" fmla="*/ 2914576 w 2914576"/>
              <a:gd name="connsiteY16" fmla="*/ 0 h 5417541"/>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295111 w 2914576"/>
              <a:gd name="connsiteY10" fmla="*/ 4994026 h 5417541"/>
              <a:gd name="connsiteX11" fmla="*/ 530184 w 2914576"/>
              <a:gd name="connsiteY11" fmla="*/ 5417541 h 5417541"/>
              <a:gd name="connsiteX12" fmla="*/ 65320 w 2914576"/>
              <a:gd name="connsiteY12" fmla="*/ 3416399 h 5417541"/>
              <a:gd name="connsiteX13" fmla="*/ 0 w 2914576"/>
              <a:gd name="connsiteY13" fmla="*/ 1727122 h 5417541"/>
              <a:gd name="connsiteX14" fmla="*/ 822671 w 2914576"/>
              <a:gd name="connsiteY14" fmla="*/ 1031062 h 5417541"/>
              <a:gd name="connsiteX15" fmla="*/ 1813271 w 2914576"/>
              <a:gd name="connsiteY15" fmla="*/ 447369 h 5417541"/>
              <a:gd name="connsiteX16" fmla="*/ 2914576 w 2914576"/>
              <a:gd name="connsiteY16" fmla="*/ 0 h 5417541"/>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409411 w 2914576"/>
              <a:gd name="connsiteY10" fmla="*/ 4963306 h 5417541"/>
              <a:gd name="connsiteX11" fmla="*/ 530184 w 2914576"/>
              <a:gd name="connsiteY11" fmla="*/ 5417541 h 5417541"/>
              <a:gd name="connsiteX12" fmla="*/ 65320 w 2914576"/>
              <a:gd name="connsiteY12" fmla="*/ 3416399 h 5417541"/>
              <a:gd name="connsiteX13" fmla="*/ 0 w 2914576"/>
              <a:gd name="connsiteY13" fmla="*/ 1727122 h 5417541"/>
              <a:gd name="connsiteX14" fmla="*/ 822671 w 2914576"/>
              <a:gd name="connsiteY14" fmla="*/ 1031062 h 5417541"/>
              <a:gd name="connsiteX15" fmla="*/ 1813271 w 2914576"/>
              <a:gd name="connsiteY15" fmla="*/ 447369 h 5417541"/>
              <a:gd name="connsiteX16" fmla="*/ 2914576 w 2914576"/>
              <a:gd name="connsiteY16" fmla="*/ 0 h 5417541"/>
              <a:gd name="connsiteX0" fmla="*/ 2914576 w 2914576"/>
              <a:gd name="connsiteY0" fmla="*/ 0 h 5516539"/>
              <a:gd name="connsiteX1" fmla="*/ 2579763 w 2914576"/>
              <a:gd name="connsiteY1" fmla="*/ 1032056 h 5516539"/>
              <a:gd name="connsiteX2" fmla="*/ 2445937 w 2914576"/>
              <a:gd name="connsiteY2" fmla="*/ 1559591 h 5516539"/>
              <a:gd name="connsiteX3" fmla="*/ 2303538 w 2914576"/>
              <a:gd name="connsiteY3" fmla="*/ 2112084 h 5516539"/>
              <a:gd name="connsiteX4" fmla="*/ 2195907 w 2914576"/>
              <a:gd name="connsiteY4" fmla="*/ 2606535 h 5516539"/>
              <a:gd name="connsiteX5" fmla="*/ 2110182 w 2914576"/>
              <a:gd name="connsiteY5" fmla="*/ 3029557 h 5516539"/>
              <a:gd name="connsiteX6" fmla="*/ 2040173 w 2914576"/>
              <a:gd name="connsiteY6" fmla="*/ 3563794 h 5516539"/>
              <a:gd name="connsiteX7" fmla="*/ 1998262 w 2914576"/>
              <a:gd name="connsiteY7" fmla="*/ 3972133 h 5516539"/>
              <a:gd name="connsiteX8" fmla="*/ 1970163 w 2914576"/>
              <a:gd name="connsiteY8" fmla="*/ 4422640 h 5516539"/>
              <a:gd name="connsiteX9" fmla="*/ 1957563 w 2914576"/>
              <a:gd name="connsiteY9" fmla="*/ 4801897 h 5516539"/>
              <a:gd name="connsiteX10" fmla="*/ 1409411 w 2914576"/>
              <a:gd name="connsiteY10" fmla="*/ 4963306 h 5516539"/>
              <a:gd name="connsiteX11" fmla="*/ 990311 w 2914576"/>
              <a:gd name="connsiteY11" fmla="*/ 5186030 h 5516539"/>
              <a:gd name="connsiteX12" fmla="*/ 530184 w 2914576"/>
              <a:gd name="connsiteY12" fmla="*/ 5417541 h 5516539"/>
              <a:gd name="connsiteX13" fmla="*/ 65320 w 2914576"/>
              <a:gd name="connsiteY13" fmla="*/ 3416399 h 5516539"/>
              <a:gd name="connsiteX14" fmla="*/ 0 w 2914576"/>
              <a:gd name="connsiteY14" fmla="*/ 1727122 h 5516539"/>
              <a:gd name="connsiteX15" fmla="*/ 822671 w 2914576"/>
              <a:gd name="connsiteY15" fmla="*/ 1031062 h 5516539"/>
              <a:gd name="connsiteX16" fmla="*/ 1813271 w 2914576"/>
              <a:gd name="connsiteY16" fmla="*/ 447369 h 5516539"/>
              <a:gd name="connsiteX17" fmla="*/ 2914576 w 2914576"/>
              <a:gd name="connsiteY17" fmla="*/ 0 h 5516539"/>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409411 w 2914576"/>
              <a:gd name="connsiteY10" fmla="*/ 4963306 h 5417541"/>
              <a:gd name="connsiteX11" fmla="*/ 990311 w 2914576"/>
              <a:gd name="connsiteY11" fmla="*/ 5186030 h 5417541"/>
              <a:gd name="connsiteX12" fmla="*/ 530184 w 2914576"/>
              <a:gd name="connsiteY12" fmla="*/ 5417541 h 5417541"/>
              <a:gd name="connsiteX13" fmla="*/ 65320 w 2914576"/>
              <a:gd name="connsiteY13" fmla="*/ 3416399 h 5417541"/>
              <a:gd name="connsiteX14" fmla="*/ 0 w 2914576"/>
              <a:gd name="connsiteY14" fmla="*/ 1727122 h 5417541"/>
              <a:gd name="connsiteX15" fmla="*/ 822671 w 2914576"/>
              <a:gd name="connsiteY15" fmla="*/ 1031062 h 5417541"/>
              <a:gd name="connsiteX16" fmla="*/ 1813271 w 2914576"/>
              <a:gd name="connsiteY16" fmla="*/ 447369 h 5417541"/>
              <a:gd name="connsiteX17" fmla="*/ 2914576 w 2914576"/>
              <a:gd name="connsiteY17" fmla="*/ 0 h 5417541"/>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409411 w 2914576"/>
              <a:gd name="connsiteY10" fmla="*/ 4963306 h 5417541"/>
              <a:gd name="connsiteX11" fmla="*/ 1005551 w 2914576"/>
              <a:gd name="connsiteY11" fmla="*/ 5139949 h 5417541"/>
              <a:gd name="connsiteX12" fmla="*/ 530184 w 2914576"/>
              <a:gd name="connsiteY12" fmla="*/ 5417541 h 5417541"/>
              <a:gd name="connsiteX13" fmla="*/ 65320 w 2914576"/>
              <a:gd name="connsiteY13" fmla="*/ 3416399 h 5417541"/>
              <a:gd name="connsiteX14" fmla="*/ 0 w 2914576"/>
              <a:gd name="connsiteY14" fmla="*/ 1727122 h 5417541"/>
              <a:gd name="connsiteX15" fmla="*/ 822671 w 2914576"/>
              <a:gd name="connsiteY15" fmla="*/ 1031062 h 5417541"/>
              <a:gd name="connsiteX16" fmla="*/ 1813271 w 2914576"/>
              <a:gd name="connsiteY16" fmla="*/ 447369 h 5417541"/>
              <a:gd name="connsiteX17" fmla="*/ 2914576 w 2914576"/>
              <a:gd name="connsiteY17" fmla="*/ 0 h 5417541"/>
              <a:gd name="connsiteX0" fmla="*/ 2914576 w 2914576"/>
              <a:gd name="connsiteY0" fmla="*/ 0 h 5448037"/>
              <a:gd name="connsiteX1" fmla="*/ 2579763 w 2914576"/>
              <a:gd name="connsiteY1" fmla="*/ 1032056 h 5448037"/>
              <a:gd name="connsiteX2" fmla="*/ 2445937 w 2914576"/>
              <a:gd name="connsiteY2" fmla="*/ 1559591 h 5448037"/>
              <a:gd name="connsiteX3" fmla="*/ 2303538 w 2914576"/>
              <a:gd name="connsiteY3" fmla="*/ 2112084 h 5448037"/>
              <a:gd name="connsiteX4" fmla="*/ 2195907 w 2914576"/>
              <a:gd name="connsiteY4" fmla="*/ 2606535 h 5448037"/>
              <a:gd name="connsiteX5" fmla="*/ 2110182 w 2914576"/>
              <a:gd name="connsiteY5" fmla="*/ 3029557 h 5448037"/>
              <a:gd name="connsiteX6" fmla="*/ 2040173 w 2914576"/>
              <a:gd name="connsiteY6" fmla="*/ 3563794 h 5448037"/>
              <a:gd name="connsiteX7" fmla="*/ 1998262 w 2914576"/>
              <a:gd name="connsiteY7" fmla="*/ 3972133 h 5448037"/>
              <a:gd name="connsiteX8" fmla="*/ 1970163 w 2914576"/>
              <a:gd name="connsiteY8" fmla="*/ 4422640 h 5448037"/>
              <a:gd name="connsiteX9" fmla="*/ 1957563 w 2914576"/>
              <a:gd name="connsiteY9" fmla="*/ 4801897 h 5448037"/>
              <a:gd name="connsiteX10" fmla="*/ 1409411 w 2914576"/>
              <a:gd name="connsiteY10" fmla="*/ 4963306 h 5448037"/>
              <a:gd name="connsiteX11" fmla="*/ 1005551 w 2914576"/>
              <a:gd name="connsiteY11" fmla="*/ 5139949 h 5448037"/>
              <a:gd name="connsiteX12" fmla="*/ 530184 w 2914576"/>
              <a:gd name="connsiteY12" fmla="*/ 5417541 h 5448037"/>
              <a:gd name="connsiteX13" fmla="*/ 243551 w 2914576"/>
              <a:gd name="connsiteY13" fmla="*/ 4348892 h 5448037"/>
              <a:gd name="connsiteX14" fmla="*/ 65320 w 2914576"/>
              <a:gd name="connsiteY14" fmla="*/ 3416399 h 5448037"/>
              <a:gd name="connsiteX15" fmla="*/ 0 w 2914576"/>
              <a:gd name="connsiteY15" fmla="*/ 1727122 h 5448037"/>
              <a:gd name="connsiteX16" fmla="*/ 822671 w 2914576"/>
              <a:gd name="connsiteY16" fmla="*/ 1031062 h 5448037"/>
              <a:gd name="connsiteX17" fmla="*/ 1813271 w 2914576"/>
              <a:gd name="connsiteY17" fmla="*/ 447369 h 5448037"/>
              <a:gd name="connsiteX18" fmla="*/ 2914576 w 2914576"/>
              <a:gd name="connsiteY18" fmla="*/ 0 h 5448037"/>
              <a:gd name="connsiteX0" fmla="*/ 2914576 w 2914576"/>
              <a:gd name="connsiteY0" fmla="*/ 0 h 5448037"/>
              <a:gd name="connsiteX1" fmla="*/ 2579763 w 2914576"/>
              <a:gd name="connsiteY1" fmla="*/ 1032056 h 5448037"/>
              <a:gd name="connsiteX2" fmla="*/ 2445937 w 2914576"/>
              <a:gd name="connsiteY2" fmla="*/ 1559591 h 5448037"/>
              <a:gd name="connsiteX3" fmla="*/ 2303538 w 2914576"/>
              <a:gd name="connsiteY3" fmla="*/ 2112084 h 5448037"/>
              <a:gd name="connsiteX4" fmla="*/ 2195907 w 2914576"/>
              <a:gd name="connsiteY4" fmla="*/ 2606535 h 5448037"/>
              <a:gd name="connsiteX5" fmla="*/ 2110182 w 2914576"/>
              <a:gd name="connsiteY5" fmla="*/ 3029557 h 5448037"/>
              <a:gd name="connsiteX6" fmla="*/ 2040173 w 2914576"/>
              <a:gd name="connsiteY6" fmla="*/ 3563794 h 5448037"/>
              <a:gd name="connsiteX7" fmla="*/ 1998262 w 2914576"/>
              <a:gd name="connsiteY7" fmla="*/ 3972133 h 5448037"/>
              <a:gd name="connsiteX8" fmla="*/ 1970163 w 2914576"/>
              <a:gd name="connsiteY8" fmla="*/ 4422640 h 5448037"/>
              <a:gd name="connsiteX9" fmla="*/ 1957563 w 2914576"/>
              <a:gd name="connsiteY9" fmla="*/ 4801897 h 5448037"/>
              <a:gd name="connsiteX10" fmla="*/ 1409411 w 2914576"/>
              <a:gd name="connsiteY10" fmla="*/ 4963306 h 5448037"/>
              <a:gd name="connsiteX11" fmla="*/ 1005551 w 2914576"/>
              <a:gd name="connsiteY11" fmla="*/ 5139949 h 5448037"/>
              <a:gd name="connsiteX12" fmla="*/ 530184 w 2914576"/>
              <a:gd name="connsiteY12" fmla="*/ 5417541 h 5448037"/>
              <a:gd name="connsiteX13" fmla="*/ 220691 w 2914576"/>
              <a:gd name="connsiteY13" fmla="*/ 4348892 h 5448037"/>
              <a:gd name="connsiteX14" fmla="*/ 65320 w 2914576"/>
              <a:gd name="connsiteY14" fmla="*/ 3416399 h 5448037"/>
              <a:gd name="connsiteX15" fmla="*/ 0 w 2914576"/>
              <a:gd name="connsiteY15" fmla="*/ 1727122 h 5448037"/>
              <a:gd name="connsiteX16" fmla="*/ 822671 w 2914576"/>
              <a:gd name="connsiteY16" fmla="*/ 1031062 h 5448037"/>
              <a:gd name="connsiteX17" fmla="*/ 1813271 w 2914576"/>
              <a:gd name="connsiteY17" fmla="*/ 447369 h 5448037"/>
              <a:gd name="connsiteX18" fmla="*/ 2914576 w 2914576"/>
              <a:gd name="connsiteY18" fmla="*/ 0 h 5448037"/>
              <a:gd name="connsiteX0" fmla="*/ 2914576 w 2914576"/>
              <a:gd name="connsiteY0" fmla="*/ 0 h 5448037"/>
              <a:gd name="connsiteX1" fmla="*/ 2579763 w 2914576"/>
              <a:gd name="connsiteY1" fmla="*/ 1032056 h 5448037"/>
              <a:gd name="connsiteX2" fmla="*/ 2445937 w 2914576"/>
              <a:gd name="connsiteY2" fmla="*/ 1559591 h 5448037"/>
              <a:gd name="connsiteX3" fmla="*/ 2303538 w 2914576"/>
              <a:gd name="connsiteY3" fmla="*/ 2112084 h 5448037"/>
              <a:gd name="connsiteX4" fmla="*/ 2195907 w 2914576"/>
              <a:gd name="connsiteY4" fmla="*/ 2606535 h 5448037"/>
              <a:gd name="connsiteX5" fmla="*/ 2110182 w 2914576"/>
              <a:gd name="connsiteY5" fmla="*/ 3029557 h 5448037"/>
              <a:gd name="connsiteX6" fmla="*/ 2040173 w 2914576"/>
              <a:gd name="connsiteY6" fmla="*/ 3563794 h 5448037"/>
              <a:gd name="connsiteX7" fmla="*/ 1998262 w 2914576"/>
              <a:gd name="connsiteY7" fmla="*/ 3972133 h 5448037"/>
              <a:gd name="connsiteX8" fmla="*/ 1970163 w 2914576"/>
              <a:gd name="connsiteY8" fmla="*/ 4422640 h 5448037"/>
              <a:gd name="connsiteX9" fmla="*/ 1957563 w 2914576"/>
              <a:gd name="connsiteY9" fmla="*/ 4801897 h 5448037"/>
              <a:gd name="connsiteX10" fmla="*/ 1409411 w 2914576"/>
              <a:gd name="connsiteY10" fmla="*/ 4963306 h 5448037"/>
              <a:gd name="connsiteX11" fmla="*/ 1005551 w 2914576"/>
              <a:gd name="connsiteY11" fmla="*/ 5139949 h 5448037"/>
              <a:gd name="connsiteX12" fmla="*/ 530184 w 2914576"/>
              <a:gd name="connsiteY12" fmla="*/ 5417541 h 5448037"/>
              <a:gd name="connsiteX13" fmla="*/ 220691 w 2914576"/>
              <a:gd name="connsiteY13" fmla="*/ 4348892 h 5448037"/>
              <a:gd name="connsiteX14" fmla="*/ 65320 w 2914576"/>
              <a:gd name="connsiteY14" fmla="*/ 3416399 h 5448037"/>
              <a:gd name="connsiteX15" fmla="*/ 0 w 2914576"/>
              <a:gd name="connsiteY15" fmla="*/ 1727122 h 5448037"/>
              <a:gd name="connsiteX16" fmla="*/ 822671 w 2914576"/>
              <a:gd name="connsiteY16" fmla="*/ 1031062 h 5448037"/>
              <a:gd name="connsiteX17" fmla="*/ 1813271 w 2914576"/>
              <a:gd name="connsiteY17" fmla="*/ 447369 h 5448037"/>
              <a:gd name="connsiteX18" fmla="*/ 2914576 w 2914576"/>
              <a:gd name="connsiteY18" fmla="*/ 0 h 5448037"/>
              <a:gd name="connsiteX0" fmla="*/ 2914576 w 2914576"/>
              <a:gd name="connsiteY0" fmla="*/ 0 h 5417541"/>
              <a:gd name="connsiteX1" fmla="*/ 2579763 w 2914576"/>
              <a:gd name="connsiteY1" fmla="*/ 1032056 h 5417541"/>
              <a:gd name="connsiteX2" fmla="*/ 2445937 w 2914576"/>
              <a:gd name="connsiteY2" fmla="*/ 1559591 h 5417541"/>
              <a:gd name="connsiteX3" fmla="*/ 2303538 w 2914576"/>
              <a:gd name="connsiteY3" fmla="*/ 2112084 h 5417541"/>
              <a:gd name="connsiteX4" fmla="*/ 2195907 w 2914576"/>
              <a:gd name="connsiteY4" fmla="*/ 2606535 h 5417541"/>
              <a:gd name="connsiteX5" fmla="*/ 2110182 w 2914576"/>
              <a:gd name="connsiteY5" fmla="*/ 3029557 h 5417541"/>
              <a:gd name="connsiteX6" fmla="*/ 2040173 w 2914576"/>
              <a:gd name="connsiteY6" fmla="*/ 3563794 h 5417541"/>
              <a:gd name="connsiteX7" fmla="*/ 1998262 w 2914576"/>
              <a:gd name="connsiteY7" fmla="*/ 3972133 h 5417541"/>
              <a:gd name="connsiteX8" fmla="*/ 1970163 w 2914576"/>
              <a:gd name="connsiteY8" fmla="*/ 4422640 h 5417541"/>
              <a:gd name="connsiteX9" fmla="*/ 1957563 w 2914576"/>
              <a:gd name="connsiteY9" fmla="*/ 4801897 h 5417541"/>
              <a:gd name="connsiteX10" fmla="*/ 1409411 w 2914576"/>
              <a:gd name="connsiteY10" fmla="*/ 4963306 h 5417541"/>
              <a:gd name="connsiteX11" fmla="*/ 1005551 w 2914576"/>
              <a:gd name="connsiteY11" fmla="*/ 5139949 h 5417541"/>
              <a:gd name="connsiteX12" fmla="*/ 530184 w 2914576"/>
              <a:gd name="connsiteY12" fmla="*/ 5417541 h 5417541"/>
              <a:gd name="connsiteX13" fmla="*/ 220691 w 2914576"/>
              <a:gd name="connsiteY13" fmla="*/ 4348892 h 5417541"/>
              <a:gd name="connsiteX14" fmla="*/ 65320 w 2914576"/>
              <a:gd name="connsiteY14" fmla="*/ 3416399 h 5417541"/>
              <a:gd name="connsiteX15" fmla="*/ 0 w 2914576"/>
              <a:gd name="connsiteY15" fmla="*/ 1727122 h 5417541"/>
              <a:gd name="connsiteX16" fmla="*/ 822671 w 2914576"/>
              <a:gd name="connsiteY16" fmla="*/ 1031062 h 5417541"/>
              <a:gd name="connsiteX17" fmla="*/ 1813271 w 2914576"/>
              <a:gd name="connsiteY17" fmla="*/ 447369 h 5417541"/>
              <a:gd name="connsiteX18" fmla="*/ 2914576 w 2914576"/>
              <a:gd name="connsiteY18" fmla="*/ 0 h 5417541"/>
              <a:gd name="connsiteX0" fmla="*/ 2975491 w 2975491"/>
              <a:gd name="connsiteY0" fmla="*/ 0 h 5417541"/>
              <a:gd name="connsiteX1" fmla="*/ 2640678 w 2975491"/>
              <a:gd name="connsiteY1" fmla="*/ 1032056 h 5417541"/>
              <a:gd name="connsiteX2" fmla="*/ 2506852 w 2975491"/>
              <a:gd name="connsiteY2" fmla="*/ 1559591 h 5417541"/>
              <a:gd name="connsiteX3" fmla="*/ 2364453 w 2975491"/>
              <a:gd name="connsiteY3" fmla="*/ 2112084 h 5417541"/>
              <a:gd name="connsiteX4" fmla="*/ 2256822 w 2975491"/>
              <a:gd name="connsiteY4" fmla="*/ 2606535 h 5417541"/>
              <a:gd name="connsiteX5" fmla="*/ 2171097 w 2975491"/>
              <a:gd name="connsiteY5" fmla="*/ 3029557 h 5417541"/>
              <a:gd name="connsiteX6" fmla="*/ 2101088 w 2975491"/>
              <a:gd name="connsiteY6" fmla="*/ 3563794 h 5417541"/>
              <a:gd name="connsiteX7" fmla="*/ 2059177 w 2975491"/>
              <a:gd name="connsiteY7" fmla="*/ 3972133 h 5417541"/>
              <a:gd name="connsiteX8" fmla="*/ 2031078 w 2975491"/>
              <a:gd name="connsiteY8" fmla="*/ 4422640 h 5417541"/>
              <a:gd name="connsiteX9" fmla="*/ 2018478 w 2975491"/>
              <a:gd name="connsiteY9" fmla="*/ 4801897 h 5417541"/>
              <a:gd name="connsiteX10" fmla="*/ 1470326 w 2975491"/>
              <a:gd name="connsiteY10" fmla="*/ 4963306 h 5417541"/>
              <a:gd name="connsiteX11" fmla="*/ 1066466 w 2975491"/>
              <a:gd name="connsiteY11" fmla="*/ 5139949 h 5417541"/>
              <a:gd name="connsiteX12" fmla="*/ 591099 w 2975491"/>
              <a:gd name="connsiteY12" fmla="*/ 5417541 h 5417541"/>
              <a:gd name="connsiteX13" fmla="*/ 281606 w 2975491"/>
              <a:gd name="connsiteY13" fmla="*/ 4348892 h 5417541"/>
              <a:gd name="connsiteX14" fmla="*/ 126235 w 2975491"/>
              <a:gd name="connsiteY14" fmla="*/ 3416399 h 5417541"/>
              <a:gd name="connsiteX15" fmla="*/ 68246 w 2975491"/>
              <a:gd name="connsiteY15" fmla="*/ 2689977 h 5417541"/>
              <a:gd name="connsiteX16" fmla="*/ 60915 w 2975491"/>
              <a:gd name="connsiteY16" fmla="*/ 1727122 h 5417541"/>
              <a:gd name="connsiteX17" fmla="*/ 883586 w 2975491"/>
              <a:gd name="connsiteY17" fmla="*/ 1031062 h 5417541"/>
              <a:gd name="connsiteX18" fmla="*/ 1874186 w 2975491"/>
              <a:gd name="connsiteY18" fmla="*/ 447369 h 5417541"/>
              <a:gd name="connsiteX19" fmla="*/ 2975491 w 2975491"/>
              <a:gd name="connsiteY19" fmla="*/ 0 h 5417541"/>
              <a:gd name="connsiteX0" fmla="*/ 2917929 w 2917929"/>
              <a:gd name="connsiteY0" fmla="*/ 0 h 5417541"/>
              <a:gd name="connsiteX1" fmla="*/ 2583116 w 2917929"/>
              <a:gd name="connsiteY1" fmla="*/ 1032056 h 5417541"/>
              <a:gd name="connsiteX2" fmla="*/ 2449290 w 2917929"/>
              <a:gd name="connsiteY2" fmla="*/ 1559591 h 5417541"/>
              <a:gd name="connsiteX3" fmla="*/ 2306891 w 2917929"/>
              <a:gd name="connsiteY3" fmla="*/ 2112084 h 5417541"/>
              <a:gd name="connsiteX4" fmla="*/ 2199260 w 2917929"/>
              <a:gd name="connsiteY4" fmla="*/ 2606535 h 5417541"/>
              <a:gd name="connsiteX5" fmla="*/ 2113535 w 2917929"/>
              <a:gd name="connsiteY5" fmla="*/ 3029557 h 5417541"/>
              <a:gd name="connsiteX6" fmla="*/ 2043526 w 2917929"/>
              <a:gd name="connsiteY6" fmla="*/ 3563794 h 5417541"/>
              <a:gd name="connsiteX7" fmla="*/ 2001615 w 2917929"/>
              <a:gd name="connsiteY7" fmla="*/ 3972133 h 5417541"/>
              <a:gd name="connsiteX8" fmla="*/ 1973516 w 2917929"/>
              <a:gd name="connsiteY8" fmla="*/ 4422640 h 5417541"/>
              <a:gd name="connsiteX9" fmla="*/ 1960916 w 2917929"/>
              <a:gd name="connsiteY9" fmla="*/ 4801897 h 5417541"/>
              <a:gd name="connsiteX10" fmla="*/ 1412764 w 2917929"/>
              <a:gd name="connsiteY10" fmla="*/ 4963306 h 5417541"/>
              <a:gd name="connsiteX11" fmla="*/ 1008904 w 2917929"/>
              <a:gd name="connsiteY11" fmla="*/ 5139949 h 5417541"/>
              <a:gd name="connsiteX12" fmla="*/ 533537 w 2917929"/>
              <a:gd name="connsiteY12" fmla="*/ 5417541 h 5417541"/>
              <a:gd name="connsiteX13" fmla="*/ 224044 w 2917929"/>
              <a:gd name="connsiteY13" fmla="*/ 4348892 h 5417541"/>
              <a:gd name="connsiteX14" fmla="*/ 68673 w 2917929"/>
              <a:gd name="connsiteY14" fmla="*/ 3416399 h 5417541"/>
              <a:gd name="connsiteX15" fmla="*/ 10684 w 2917929"/>
              <a:gd name="connsiteY15" fmla="*/ 2689977 h 5417541"/>
              <a:gd name="connsiteX16" fmla="*/ 3353 w 2917929"/>
              <a:gd name="connsiteY16" fmla="*/ 1727122 h 5417541"/>
              <a:gd name="connsiteX17" fmla="*/ 826024 w 2917929"/>
              <a:gd name="connsiteY17" fmla="*/ 1031062 h 5417541"/>
              <a:gd name="connsiteX18" fmla="*/ 1816624 w 2917929"/>
              <a:gd name="connsiteY18" fmla="*/ 447369 h 5417541"/>
              <a:gd name="connsiteX19" fmla="*/ 2917929 w 2917929"/>
              <a:gd name="connsiteY19" fmla="*/ 0 h 5417541"/>
              <a:gd name="connsiteX0" fmla="*/ 2917929 w 2917929"/>
              <a:gd name="connsiteY0" fmla="*/ 0 h 5417541"/>
              <a:gd name="connsiteX1" fmla="*/ 2583116 w 2917929"/>
              <a:gd name="connsiteY1" fmla="*/ 1032056 h 5417541"/>
              <a:gd name="connsiteX2" fmla="*/ 2449290 w 2917929"/>
              <a:gd name="connsiteY2" fmla="*/ 1559591 h 5417541"/>
              <a:gd name="connsiteX3" fmla="*/ 2306891 w 2917929"/>
              <a:gd name="connsiteY3" fmla="*/ 2112084 h 5417541"/>
              <a:gd name="connsiteX4" fmla="*/ 2199260 w 2917929"/>
              <a:gd name="connsiteY4" fmla="*/ 2606535 h 5417541"/>
              <a:gd name="connsiteX5" fmla="*/ 2113535 w 2917929"/>
              <a:gd name="connsiteY5" fmla="*/ 3029557 h 5417541"/>
              <a:gd name="connsiteX6" fmla="*/ 2043526 w 2917929"/>
              <a:gd name="connsiteY6" fmla="*/ 3563794 h 5417541"/>
              <a:gd name="connsiteX7" fmla="*/ 2001615 w 2917929"/>
              <a:gd name="connsiteY7" fmla="*/ 3972133 h 5417541"/>
              <a:gd name="connsiteX8" fmla="*/ 1973516 w 2917929"/>
              <a:gd name="connsiteY8" fmla="*/ 4422640 h 5417541"/>
              <a:gd name="connsiteX9" fmla="*/ 1960916 w 2917929"/>
              <a:gd name="connsiteY9" fmla="*/ 4801897 h 5417541"/>
              <a:gd name="connsiteX10" fmla="*/ 1412764 w 2917929"/>
              <a:gd name="connsiteY10" fmla="*/ 4963306 h 5417541"/>
              <a:gd name="connsiteX11" fmla="*/ 1008904 w 2917929"/>
              <a:gd name="connsiteY11" fmla="*/ 5139949 h 5417541"/>
              <a:gd name="connsiteX12" fmla="*/ 533537 w 2917929"/>
              <a:gd name="connsiteY12" fmla="*/ 5417541 h 5417541"/>
              <a:gd name="connsiteX13" fmla="*/ 224044 w 2917929"/>
              <a:gd name="connsiteY13" fmla="*/ 4348892 h 5417541"/>
              <a:gd name="connsiteX14" fmla="*/ 68673 w 2917929"/>
              <a:gd name="connsiteY14" fmla="*/ 3416399 h 5417541"/>
              <a:gd name="connsiteX15" fmla="*/ 10684 w 2917929"/>
              <a:gd name="connsiteY15" fmla="*/ 2689977 h 5417541"/>
              <a:gd name="connsiteX16" fmla="*/ 3353 w 2917929"/>
              <a:gd name="connsiteY16" fmla="*/ 1727122 h 5417541"/>
              <a:gd name="connsiteX17" fmla="*/ 826024 w 2917929"/>
              <a:gd name="connsiteY17" fmla="*/ 1031062 h 5417541"/>
              <a:gd name="connsiteX18" fmla="*/ 1816624 w 2917929"/>
              <a:gd name="connsiteY18" fmla="*/ 447369 h 5417541"/>
              <a:gd name="connsiteX19" fmla="*/ 2917929 w 2917929"/>
              <a:gd name="connsiteY19" fmla="*/ 0 h 5417541"/>
              <a:gd name="connsiteX0" fmla="*/ 2917929 w 2961096"/>
              <a:gd name="connsiteY0" fmla="*/ 0 h 5417541"/>
              <a:gd name="connsiteX1" fmla="*/ 2723405 w 2961096"/>
              <a:gd name="connsiteY1" fmla="*/ 554891 h 5417541"/>
              <a:gd name="connsiteX2" fmla="*/ 2583116 w 2961096"/>
              <a:gd name="connsiteY2" fmla="*/ 1032056 h 5417541"/>
              <a:gd name="connsiteX3" fmla="*/ 2449290 w 2961096"/>
              <a:gd name="connsiteY3" fmla="*/ 1559591 h 5417541"/>
              <a:gd name="connsiteX4" fmla="*/ 2306891 w 2961096"/>
              <a:gd name="connsiteY4" fmla="*/ 2112084 h 5417541"/>
              <a:gd name="connsiteX5" fmla="*/ 2199260 w 2961096"/>
              <a:gd name="connsiteY5" fmla="*/ 2606535 h 5417541"/>
              <a:gd name="connsiteX6" fmla="*/ 2113535 w 2961096"/>
              <a:gd name="connsiteY6" fmla="*/ 3029557 h 5417541"/>
              <a:gd name="connsiteX7" fmla="*/ 2043526 w 2961096"/>
              <a:gd name="connsiteY7" fmla="*/ 3563794 h 5417541"/>
              <a:gd name="connsiteX8" fmla="*/ 2001615 w 2961096"/>
              <a:gd name="connsiteY8" fmla="*/ 3972133 h 5417541"/>
              <a:gd name="connsiteX9" fmla="*/ 1973516 w 2961096"/>
              <a:gd name="connsiteY9" fmla="*/ 4422640 h 5417541"/>
              <a:gd name="connsiteX10" fmla="*/ 1960916 w 2961096"/>
              <a:gd name="connsiteY10" fmla="*/ 4801897 h 5417541"/>
              <a:gd name="connsiteX11" fmla="*/ 1412764 w 2961096"/>
              <a:gd name="connsiteY11" fmla="*/ 4963306 h 5417541"/>
              <a:gd name="connsiteX12" fmla="*/ 1008904 w 2961096"/>
              <a:gd name="connsiteY12" fmla="*/ 5139949 h 5417541"/>
              <a:gd name="connsiteX13" fmla="*/ 533537 w 2961096"/>
              <a:gd name="connsiteY13" fmla="*/ 5417541 h 5417541"/>
              <a:gd name="connsiteX14" fmla="*/ 224044 w 2961096"/>
              <a:gd name="connsiteY14" fmla="*/ 4348892 h 5417541"/>
              <a:gd name="connsiteX15" fmla="*/ 68673 w 2961096"/>
              <a:gd name="connsiteY15" fmla="*/ 3416399 h 5417541"/>
              <a:gd name="connsiteX16" fmla="*/ 10684 w 2961096"/>
              <a:gd name="connsiteY16" fmla="*/ 2689977 h 5417541"/>
              <a:gd name="connsiteX17" fmla="*/ 3353 w 2961096"/>
              <a:gd name="connsiteY17" fmla="*/ 1727122 h 5417541"/>
              <a:gd name="connsiteX18" fmla="*/ 826024 w 2961096"/>
              <a:gd name="connsiteY18" fmla="*/ 1031062 h 5417541"/>
              <a:gd name="connsiteX19" fmla="*/ 1816624 w 2961096"/>
              <a:gd name="connsiteY19" fmla="*/ 447369 h 5417541"/>
              <a:gd name="connsiteX20" fmla="*/ 2917929 w 2961096"/>
              <a:gd name="connsiteY20" fmla="*/ 0 h 5417541"/>
              <a:gd name="connsiteX0" fmla="*/ 2917929 w 2917929"/>
              <a:gd name="connsiteY0" fmla="*/ 0 h 5417541"/>
              <a:gd name="connsiteX1" fmla="*/ 2723405 w 2917929"/>
              <a:gd name="connsiteY1" fmla="*/ 554891 h 5417541"/>
              <a:gd name="connsiteX2" fmla="*/ 2583116 w 2917929"/>
              <a:gd name="connsiteY2" fmla="*/ 1032056 h 5417541"/>
              <a:gd name="connsiteX3" fmla="*/ 2449290 w 2917929"/>
              <a:gd name="connsiteY3" fmla="*/ 1559591 h 5417541"/>
              <a:gd name="connsiteX4" fmla="*/ 2306891 w 2917929"/>
              <a:gd name="connsiteY4" fmla="*/ 2112084 h 5417541"/>
              <a:gd name="connsiteX5" fmla="*/ 2199260 w 2917929"/>
              <a:gd name="connsiteY5" fmla="*/ 2606535 h 5417541"/>
              <a:gd name="connsiteX6" fmla="*/ 2113535 w 2917929"/>
              <a:gd name="connsiteY6" fmla="*/ 3029557 h 5417541"/>
              <a:gd name="connsiteX7" fmla="*/ 2043526 w 2917929"/>
              <a:gd name="connsiteY7" fmla="*/ 3563794 h 5417541"/>
              <a:gd name="connsiteX8" fmla="*/ 2001615 w 2917929"/>
              <a:gd name="connsiteY8" fmla="*/ 3972133 h 5417541"/>
              <a:gd name="connsiteX9" fmla="*/ 1973516 w 2917929"/>
              <a:gd name="connsiteY9" fmla="*/ 4422640 h 5417541"/>
              <a:gd name="connsiteX10" fmla="*/ 1960916 w 2917929"/>
              <a:gd name="connsiteY10" fmla="*/ 4801897 h 5417541"/>
              <a:gd name="connsiteX11" fmla="*/ 1412764 w 2917929"/>
              <a:gd name="connsiteY11" fmla="*/ 4963306 h 5417541"/>
              <a:gd name="connsiteX12" fmla="*/ 1008904 w 2917929"/>
              <a:gd name="connsiteY12" fmla="*/ 5139949 h 5417541"/>
              <a:gd name="connsiteX13" fmla="*/ 533537 w 2917929"/>
              <a:gd name="connsiteY13" fmla="*/ 5417541 h 5417541"/>
              <a:gd name="connsiteX14" fmla="*/ 224044 w 2917929"/>
              <a:gd name="connsiteY14" fmla="*/ 4348892 h 5417541"/>
              <a:gd name="connsiteX15" fmla="*/ 68673 w 2917929"/>
              <a:gd name="connsiteY15" fmla="*/ 3416399 h 5417541"/>
              <a:gd name="connsiteX16" fmla="*/ 10684 w 2917929"/>
              <a:gd name="connsiteY16" fmla="*/ 2689977 h 5417541"/>
              <a:gd name="connsiteX17" fmla="*/ 3353 w 2917929"/>
              <a:gd name="connsiteY17" fmla="*/ 1727122 h 5417541"/>
              <a:gd name="connsiteX18" fmla="*/ 826024 w 2917929"/>
              <a:gd name="connsiteY18" fmla="*/ 1031062 h 5417541"/>
              <a:gd name="connsiteX19" fmla="*/ 1816624 w 2917929"/>
              <a:gd name="connsiteY19" fmla="*/ 447369 h 5417541"/>
              <a:gd name="connsiteX20" fmla="*/ 2917929 w 2917929"/>
              <a:gd name="connsiteY20" fmla="*/ 0 h 5417541"/>
              <a:gd name="connsiteX0" fmla="*/ 2917929 w 2917929"/>
              <a:gd name="connsiteY0" fmla="*/ 0 h 5417541"/>
              <a:gd name="connsiteX1" fmla="*/ 2723405 w 2917929"/>
              <a:gd name="connsiteY1" fmla="*/ 554891 h 5417541"/>
              <a:gd name="connsiteX2" fmla="*/ 2583116 w 2917929"/>
              <a:gd name="connsiteY2" fmla="*/ 1032056 h 5417541"/>
              <a:gd name="connsiteX3" fmla="*/ 2449290 w 2917929"/>
              <a:gd name="connsiteY3" fmla="*/ 1559591 h 5417541"/>
              <a:gd name="connsiteX4" fmla="*/ 2306891 w 2917929"/>
              <a:gd name="connsiteY4" fmla="*/ 2112084 h 5417541"/>
              <a:gd name="connsiteX5" fmla="*/ 2199260 w 2917929"/>
              <a:gd name="connsiteY5" fmla="*/ 2606535 h 5417541"/>
              <a:gd name="connsiteX6" fmla="*/ 2113535 w 2917929"/>
              <a:gd name="connsiteY6" fmla="*/ 3029557 h 5417541"/>
              <a:gd name="connsiteX7" fmla="*/ 2043526 w 2917929"/>
              <a:gd name="connsiteY7" fmla="*/ 3563794 h 5417541"/>
              <a:gd name="connsiteX8" fmla="*/ 2001615 w 2917929"/>
              <a:gd name="connsiteY8" fmla="*/ 3972133 h 5417541"/>
              <a:gd name="connsiteX9" fmla="*/ 1973516 w 2917929"/>
              <a:gd name="connsiteY9" fmla="*/ 4422640 h 5417541"/>
              <a:gd name="connsiteX10" fmla="*/ 1960916 w 2917929"/>
              <a:gd name="connsiteY10" fmla="*/ 4801897 h 5417541"/>
              <a:gd name="connsiteX11" fmla="*/ 1412764 w 2917929"/>
              <a:gd name="connsiteY11" fmla="*/ 4963306 h 5417541"/>
              <a:gd name="connsiteX12" fmla="*/ 1008904 w 2917929"/>
              <a:gd name="connsiteY12" fmla="*/ 5139949 h 5417541"/>
              <a:gd name="connsiteX13" fmla="*/ 533537 w 2917929"/>
              <a:gd name="connsiteY13" fmla="*/ 5417541 h 5417541"/>
              <a:gd name="connsiteX14" fmla="*/ 224044 w 2917929"/>
              <a:gd name="connsiteY14" fmla="*/ 4348892 h 5417541"/>
              <a:gd name="connsiteX15" fmla="*/ 68673 w 2917929"/>
              <a:gd name="connsiteY15" fmla="*/ 3416399 h 5417541"/>
              <a:gd name="connsiteX16" fmla="*/ 10684 w 2917929"/>
              <a:gd name="connsiteY16" fmla="*/ 2689977 h 5417541"/>
              <a:gd name="connsiteX17" fmla="*/ 3353 w 2917929"/>
              <a:gd name="connsiteY17" fmla="*/ 1727122 h 5417541"/>
              <a:gd name="connsiteX18" fmla="*/ 826024 w 2917929"/>
              <a:gd name="connsiteY18" fmla="*/ 1031062 h 5417541"/>
              <a:gd name="connsiteX19" fmla="*/ 1816624 w 2917929"/>
              <a:gd name="connsiteY19" fmla="*/ 447369 h 5417541"/>
              <a:gd name="connsiteX20" fmla="*/ 2917929 w 2917929"/>
              <a:gd name="connsiteY20" fmla="*/ 0 h 5417541"/>
              <a:gd name="connsiteX0" fmla="*/ 2917929 w 2917929"/>
              <a:gd name="connsiteY0" fmla="*/ 0 h 5425221"/>
              <a:gd name="connsiteX1" fmla="*/ 2723405 w 2917929"/>
              <a:gd name="connsiteY1" fmla="*/ 562571 h 5425221"/>
              <a:gd name="connsiteX2" fmla="*/ 2583116 w 2917929"/>
              <a:gd name="connsiteY2" fmla="*/ 1039736 h 5425221"/>
              <a:gd name="connsiteX3" fmla="*/ 2449290 w 2917929"/>
              <a:gd name="connsiteY3" fmla="*/ 1567271 h 5425221"/>
              <a:gd name="connsiteX4" fmla="*/ 2306891 w 2917929"/>
              <a:gd name="connsiteY4" fmla="*/ 2119764 h 5425221"/>
              <a:gd name="connsiteX5" fmla="*/ 2199260 w 2917929"/>
              <a:gd name="connsiteY5" fmla="*/ 2614215 h 5425221"/>
              <a:gd name="connsiteX6" fmla="*/ 2113535 w 2917929"/>
              <a:gd name="connsiteY6" fmla="*/ 3037237 h 5425221"/>
              <a:gd name="connsiteX7" fmla="*/ 2043526 w 2917929"/>
              <a:gd name="connsiteY7" fmla="*/ 3571474 h 5425221"/>
              <a:gd name="connsiteX8" fmla="*/ 2001615 w 2917929"/>
              <a:gd name="connsiteY8" fmla="*/ 3979813 h 5425221"/>
              <a:gd name="connsiteX9" fmla="*/ 1973516 w 2917929"/>
              <a:gd name="connsiteY9" fmla="*/ 4430320 h 5425221"/>
              <a:gd name="connsiteX10" fmla="*/ 1960916 w 2917929"/>
              <a:gd name="connsiteY10" fmla="*/ 4809577 h 5425221"/>
              <a:gd name="connsiteX11" fmla="*/ 1412764 w 2917929"/>
              <a:gd name="connsiteY11" fmla="*/ 4970986 h 5425221"/>
              <a:gd name="connsiteX12" fmla="*/ 1008904 w 2917929"/>
              <a:gd name="connsiteY12" fmla="*/ 5147629 h 5425221"/>
              <a:gd name="connsiteX13" fmla="*/ 533537 w 2917929"/>
              <a:gd name="connsiteY13" fmla="*/ 5425221 h 5425221"/>
              <a:gd name="connsiteX14" fmla="*/ 224044 w 2917929"/>
              <a:gd name="connsiteY14" fmla="*/ 4356572 h 5425221"/>
              <a:gd name="connsiteX15" fmla="*/ 68673 w 2917929"/>
              <a:gd name="connsiteY15" fmla="*/ 3424079 h 5425221"/>
              <a:gd name="connsiteX16" fmla="*/ 10684 w 2917929"/>
              <a:gd name="connsiteY16" fmla="*/ 2697657 h 5425221"/>
              <a:gd name="connsiteX17" fmla="*/ 3353 w 2917929"/>
              <a:gd name="connsiteY17" fmla="*/ 1734802 h 5425221"/>
              <a:gd name="connsiteX18" fmla="*/ 826024 w 2917929"/>
              <a:gd name="connsiteY18" fmla="*/ 1038742 h 5425221"/>
              <a:gd name="connsiteX19" fmla="*/ 1816624 w 2917929"/>
              <a:gd name="connsiteY19" fmla="*/ 455049 h 5425221"/>
              <a:gd name="connsiteX20" fmla="*/ 2917929 w 2917929"/>
              <a:gd name="connsiteY20" fmla="*/ 0 h 5425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929" h="5425221">
                <a:moveTo>
                  <a:pt x="2917929" y="0"/>
                </a:moveTo>
                <a:cubicBezTo>
                  <a:pt x="2855699" y="194564"/>
                  <a:pt x="2779207" y="390562"/>
                  <a:pt x="2723405" y="562571"/>
                </a:cubicBezTo>
                <a:cubicBezTo>
                  <a:pt x="2667603" y="734580"/>
                  <a:pt x="2628802" y="872286"/>
                  <a:pt x="2583116" y="1039736"/>
                </a:cubicBezTo>
                <a:cubicBezTo>
                  <a:pt x="2537430" y="1207186"/>
                  <a:pt x="2495327" y="1387266"/>
                  <a:pt x="2449290" y="1567271"/>
                </a:cubicBezTo>
                <a:cubicBezTo>
                  <a:pt x="2403253" y="1747276"/>
                  <a:pt x="2348563" y="1945273"/>
                  <a:pt x="2306891" y="2119764"/>
                </a:cubicBezTo>
                <a:cubicBezTo>
                  <a:pt x="2265219" y="2294255"/>
                  <a:pt x="2231486" y="2461303"/>
                  <a:pt x="2199260" y="2614215"/>
                </a:cubicBezTo>
                <a:cubicBezTo>
                  <a:pt x="2167034" y="2767127"/>
                  <a:pt x="2139491" y="2877694"/>
                  <a:pt x="2113535" y="3037237"/>
                </a:cubicBezTo>
                <a:cubicBezTo>
                  <a:pt x="2087579" y="3196780"/>
                  <a:pt x="2062179" y="3414378"/>
                  <a:pt x="2043526" y="3571474"/>
                </a:cubicBezTo>
                <a:cubicBezTo>
                  <a:pt x="2024873" y="3728570"/>
                  <a:pt x="2013283" y="3836672"/>
                  <a:pt x="2001615" y="3979813"/>
                </a:cubicBezTo>
                <a:cubicBezTo>
                  <a:pt x="1989947" y="4122954"/>
                  <a:pt x="1980299" y="4292026"/>
                  <a:pt x="1973516" y="4430320"/>
                </a:cubicBezTo>
                <a:cubicBezTo>
                  <a:pt x="1966733" y="4568614"/>
                  <a:pt x="1965474" y="4663145"/>
                  <a:pt x="1960916" y="4809577"/>
                </a:cubicBezTo>
                <a:cubicBezTo>
                  <a:pt x="1811578" y="4856167"/>
                  <a:pt x="1571433" y="4914644"/>
                  <a:pt x="1412764" y="4970986"/>
                </a:cubicBezTo>
                <a:cubicBezTo>
                  <a:pt x="1254095" y="5027328"/>
                  <a:pt x="1155442" y="5071923"/>
                  <a:pt x="1008904" y="5147629"/>
                </a:cubicBezTo>
                <a:cubicBezTo>
                  <a:pt x="862366" y="5223335"/>
                  <a:pt x="790077" y="5272898"/>
                  <a:pt x="533537" y="5425221"/>
                </a:cubicBezTo>
                <a:cubicBezTo>
                  <a:pt x="490357" y="5254977"/>
                  <a:pt x="316761" y="4789938"/>
                  <a:pt x="224044" y="4356572"/>
                </a:cubicBezTo>
                <a:cubicBezTo>
                  <a:pt x="146567" y="4023048"/>
                  <a:pt x="104233" y="3700565"/>
                  <a:pt x="68673" y="3424079"/>
                </a:cubicBezTo>
                <a:cubicBezTo>
                  <a:pt x="33113" y="3147593"/>
                  <a:pt x="21571" y="2979203"/>
                  <a:pt x="10684" y="2697657"/>
                </a:cubicBezTo>
                <a:cubicBezTo>
                  <a:pt x="-203" y="2416111"/>
                  <a:pt x="-2997" y="2034328"/>
                  <a:pt x="3353" y="1734802"/>
                </a:cubicBezTo>
                <a:cubicBezTo>
                  <a:pt x="325158" y="1449888"/>
                  <a:pt x="295811" y="1439238"/>
                  <a:pt x="826024" y="1038742"/>
                </a:cubicBezTo>
                <a:cubicBezTo>
                  <a:pt x="1149826" y="826730"/>
                  <a:pt x="1466703" y="632013"/>
                  <a:pt x="1816624" y="455049"/>
                </a:cubicBezTo>
                <a:cubicBezTo>
                  <a:pt x="2166545" y="278085"/>
                  <a:pt x="2644130" y="49755"/>
                  <a:pt x="2917929" y="0"/>
                </a:cubicBezTo>
                <a:close/>
              </a:path>
            </a:pathLst>
          </a:custGeom>
          <a:ln w="25400">
            <a:solidFill>
              <a:srgbClr val="1ABDC9"/>
            </a:solidFill>
          </a:ln>
        </p:spPr>
        <p:txBody>
          <a:bodyPr rtlCol="0">
            <a:noAutofit/>
          </a:bodyPr>
          <a:lstStyle>
            <a:lvl1pPr>
              <a:buNone/>
              <a:defRPr sz="100" b="0">
                <a:solidFill>
                  <a:srgbClr val="D6E9E0"/>
                </a:solidFill>
              </a:defRPr>
            </a:lvl1pPr>
          </a:lstStyle>
          <a:p>
            <a:pPr lvl="0"/>
            <a:r>
              <a:rPr lang="en-GB" noProof="0"/>
              <a:t>Drag picture to placeholder or click icon to add</a:t>
            </a:r>
            <a:endParaRPr lang="en-US" noProof="0"/>
          </a:p>
        </p:txBody>
      </p:sp>
      <p:sp>
        <p:nvSpPr>
          <p:cNvPr id="2" name="Title 1"/>
          <p:cNvSpPr>
            <a:spLocks noGrp="1"/>
          </p:cNvSpPr>
          <p:nvPr userDrawn="1">
            <p:ph type="ctrTitle"/>
          </p:nvPr>
        </p:nvSpPr>
        <p:spPr>
          <a:xfrm>
            <a:off x="553720" y="1619220"/>
            <a:ext cx="4902200" cy="546466"/>
          </a:xfrm>
        </p:spPr>
        <p:txBody>
          <a:bodyPr/>
          <a:lstStyle>
            <a:lvl1pPr algn="l">
              <a:defRPr sz="2800">
                <a:solidFill>
                  <a:schemeClr val="bg1"/>
                </a:solidFill>
              </a:defRPr>
            </a:lvl1pPr>
          </a:lstStyle>
          <a:p>
            <a:r>
              <a:rPr lang="en-GB"/>
              <a:t>Click to edit Master title style</a:t>
            </a:r>
            <a:endParaRPr lang="en-US"/>
          </a:p>
        </p:txBody>
      </p:sp>
      <p:sp>
        <p:nvSpPr>
          <p:cNvPr id="3" name="Subtitle 2"/>
          <p:cNvSpPr>
            <a:spLocks noGrp="1"/>
          </p:cNvSpPr>
          <p:nvPr userDrawn="1">
            <p:ph type="subTitle" idx="1"/>
          </p:nvPr>
        </p:nvSpPr>
        <p:spPr>
          <a:xfrm>
            <a:off x="553720" y="2284542"/>
            <a:ext cx="4037106" cy="387983"/>
          </a:xfrm>
        </p:spPr>
        <p:txBody>
          <a:bodyPr/>
          <a:lstStyle>
            <a:lvl1pPr marL="0" indent="0" algn="l">
              <a:buNone/>
              <a:defRPr sz="1400">
                <a:solidFill>
                  <a:schemeClr val="bg2"/>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GB"/>
              <a:t>Click to edit Master subtitle style</a:t>
            </a:r>
            <a:endParaRPr lang="en-US"/>
          </a:p>
        </p:txBody>
      </p:sp>
      <p:pic>
        <p:nvPicPr>
          <p:cNvPr id="27" name="Picture 26" descr="BMT logo (CMYK negativ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720" y="546313"/>
            <a:ext cx="1092200" cy="482600"/>
          </a:xfrm>
          <a:prstGeom prst="rect">
            <a:avLst/>
          </a:prstGeom>
        </p:spPr>
      </p:pic>
    </p:spTree>
    <p:extLst>
      <p:ext uri="{BB962C8B-B14F-4D97-AF65-F5344CB8AC3E}">
        <p14:creationId xmlns:p14="http://schemas.microsoft.com/office/powerpoint/2010/main" val="36403962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472C6-D72F-694C-A402-E78609F09A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7ABD03-3260-A94D-A37C-E06256C21F97}"/>
              </a:ext>
            </a:extLst>
          </p:cNvPr>
          <p:cNvSpPr>
            <a:spLocks noGrp="1"/>
          </p:cNvSpPr>
          <p:nvPr>
            <p:ph type="dt" sz="half" idx="10"/>
          </p:nvPr>
        </p:nvSpPr>
        <p:spPr/>
        <p:txBody>
          <a:bodyPr/>
          <a:lstStyle/>
          <a:p>
            <a:fld id="{738C5A29-C71F-C644-99AE-0362BC374110}" type="datetimeFigureOut">
              <a:rPr lang="en-US" smtClean="0"/>
              <a:pPr/>
              <a:t>10/17/25</a:t>
            </a:fld>
            <a:endParaRPr lang="en-US"/>
          </a:p>
        </p:txBody>
      </p:sp>
      <p:sp>
        <p:nvSpPr>
          <p:cNvPr id="4" name="Footer Placeholder 3">
            <a:extLst>
              <a:ext uri="{FF2B5EF4-FFF2-40B4-BE49-F238E27FC236}">
                <a16:creationId xmlns:a16="http://schemas.microsoft.com/office/drawing/2014/main" id="{83383D29-5726-9741-978F-B0E009039B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6DCA03-B83F-A74A-BE34-1615DB6EADDB}"/>
              </a:ext>
            </a:extLst>
          </p:cNvPr>
          <p:cNvSpPr>
            <a:spLocks noGrp="1"/>
          </p:cNvSpPr>
          <p:nvPr>
            <p:ph type="sldNum" sz="quarter" idx="12"/>
          </p:nvPr>
        </p:nvSpPr>
        <p:spPr/>
        <p:txBody>
          <a:bodyPr/>
          <a:lstStyle/>
          <a:p>
            <a:fld id="{C859C46A-94DA-1B40-AA1A-A891E01F72E9}" type="slidenum">
              <a:rPr lang="en-US" smtClean="0"/>
              <a:pPr/>
              <a:t>‹#›</a:t>
            </a:fld>
            <a:endParaRPr lang="en-US"/>
          </a:p>
        </p:txBody>
      </p:sp>
      <p:sp>
        <p:nvSpPr>
          <p:cNvPr id="6" name="Rectangle 5">
            <a:extLst>
              <a:ext uri="{FF2B5EF4-FFF2-40B4-BE49-F238E27FC236}">
                <a16:creationId xmlns:a16="http://schemas.microsoft.com/office/drawing/2014/main" id="{5FA75345-F959-8C43-89F4-71D834075F1B}"/>
              </a:ext>
            </a:extLst>
          </p:cNvPr>
          <p:cNvSpPr/>
          <p:nvPr userDrawn="1"/>
        </p:nvSpPr>
        <p:spPr>
          <a:xfrm>
            <a:off x="233364" y="243841"/>
            <a:ext cx="8672512" cy="4632960"/>
          </a:xfrm>
          <a:prstGeom prst="rect">
            <a:avLst/>
          </a:prstGeom>
          <a:solidFill>
            <a:srgbClr val="00558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8" name="Subtitle 2">
            <a:extLst>
              <a:ext uri="{FF2B5EF4-FFF2-40B4-BE49-F238E27FC236}">
                <a16:creationId xmlns:a16="http://schemas.microsoft.com/office/drawing/2014/main" id="{62D531CB-F100-BE4E-AA82-A0DB56AAEA89}"/>
              </a:ext>
            </a:extLst>
          </p:cNvPr>
          <p:cNvSpPr>
            <a:spLocks noGrp="1"/>
          </p:cNvSpPr>
          <p:nvPr>
            <p:ph type="subTitle" idx="1"/>
          </p:nvPr>
        </p:nvSpPr>
        <p:spPr>
          <a:xfrm>
            <a:off x="553720" y="2284542"/>
            <a:ext cx="4037106" cy="387983"/>
          </a:xfrm>
        </p:spPr>
        <p:txBody>
          <a:bodyPr/>
          <a:lstStyle>
            <a:lvl1pPr marL="0" indent="0" algn="l">
              <a:buNone/>
              <a:defRPr sz="1400">
                <a:solidFill>
                  <a:schemeClr val="bg2"/>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GB"/>
              <a:t>Click to edit Master subtitle style</a:t>
            </a:r>
            <a:endParaRPr lang="en-US"/>
          </a:p>
        </p:txBody>
      </p:sp>
      <p:pic>
        <p:nvPicPr>
          <p:cNvPr id="9" name="Picture 8" descr="BMT logo (CMYK negative).eps">
            <a:extLst>
              <a:ext uri="{FF2B5EF4-FFF2-40B4-BE49-F238E27FC236}">
                <a16:creationId xmlns:a16="http://schemas.microsoft.com/office/drawing/2014/main" id="{6EF0422A-9DC9-5241-9A5A-85BD7C31B28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720" y="546313"/>
            <a:ext cx="1092200" cy="482600"/>
          </a:xfrm>
          <a:prstGeom prst="rect">
            <a:avLst/>
          </a:prstGeom>
        </p:spPr>
      </p:pic>
      <p:sp>
        <p:nvSpPr>
          <p:cNvPr id="11" name="Freeform 10">
            <a:extLst>
              <a:ext uri="{FF2B5EF4-FFF2-40B4-BE49-F238E27FC236}">
                <a16:creationId xmlns:a16="http://schemas.microsoft.com/office/drawing/2014/main" id="{80A99371-515F-004A-ACEB-316F602299E3}"/>
              </a:ext>
            </a:extLst>
          </p:cNvPr>
          <p:cNvSpPr/>
          <p:nvPr userDrawn="1"/>
        </p:nvSpPr>
        <p:spPr>
          <a:xfrm>
            <a:off x="7002685" y="2500134"/>
            <a:ext cx="1896218" cy="2371099"/>
          </a:xfrm>
          <a:custGeom>
            <a:avLst/>
            <a:gdLst>
              <a:gd name="connsiteX0" fmla="*/ 1905964 w 1905964"/>
              <a:gd name="connsiteY0" fmla="*/ 0 h 2372810"/>
              <a:gd name="connsiteX1" fmla="*/ 0 w 1905964"/>
              <a:gd name="connsiteY1" fmla="*/ 1824941 h 2372810"/>
              <a:gd name="connsiteX2" fmla="*/ 1319513 w 1905964"/>
              <a:gd name="connsiteY2" fmla="*/ 2372810 h 2372810"/>
              <a:gd name="connsiteX3" fmla="*/ 1323372 w 1905964"/>
              <a:gd name="connsiteY3" fmla="*/ 2372810 h 2372810"/>
              <a:gd name="connsiteX0" fmla="*/ 1905964 w 1905964"/>
              <a:gd name="connsiteY0" fmla="*/ 0 h 2372810"/>
              <a:gd name="connsiteX1" fmla="*/ 0 w 1905964"/>
              <a:gd name="connsiteY1" fmla="*/ 1824941 h 2372810"/>
              <a:gd name="connsiteX2" fmla="*/ 1319513 w 1905964"/>
              <a:gd name="connsiteY2" fmla="*/ 2372810 h 2372810"/>
              <a:gd name="connsiteX3" fmla="*/ 1323372 w 1905964"/>
              <a:gd name="connsiteY3" fmla="*/ 2372810 h 2372810"/>
              <a:gd name="connsiteX0" fmla="*/ 1905964 w 1905964"/>
              <a:gd name="connsiteY0" fmla="*/ 0 h 2372810"/>
              <a:gd name="connsiteX1" fmla="*/ 0 w 1905964"/>
              <a:gd name="connsiteY1" fmla="*/ 1824941 h 2372810"/>
              <a:gd name="connsiteX2" fmla="*/ 1319513 w 1905964"/>
              <a:gd name="connsiteY2" fmla="*/ 2372810 h 2372810"/>
              <a:gd name="connsiteX3" fmla="*/ 1323372 w 1905964"/>
              <a:gd name="connsiteY3" fmla="*/ 2372810 h 2372810"/>
              <a:gd name="connsiteX0" fmla="*/ 1905964 w 1905964"/>
              <a:gd name="connsiteY0" fmla="*/ 0 h 2372810"/>
              <a:gd name="connsiteX1" fmla="*/ 0 w 1905964"/>
              <a:gd name="connsiteY1" fmla="*/ 1821083 h 2372810"/>
              <a:gd name="connsiteX2" fmla="*/ 1319513 w 1905964"/>
              <a:gd name="connsiteY2" fmla="*/ 2372810 h 2372810"/>
              <a:gd name="connsiteX3" fmla="*/ 1323372 w 1905964"/>
              <a:gd name="connsiteY3" fmla="*/ 2372810 h 2372810"/>
              <a:gd name="connsiteX0" fmla="*/ 1905964 w 1905964"/>
              <a:gd name="connsiteY0" fmla="*/ 0 h 2372810"/>
              <a:gd name="connsiteX1" fmla="*/ 0 w 1905964"/>
              <a:gd name="connsiteY1" fmla="*/ 1821083 h 2372810"/>
              <a:gd name="connsiteX2" fmla="*/ 1319513 w 1905964"/>
              <a:gd name="connsiteY2" fmla="*/ 2372810 h 2372810"/>
              <a:gd name="connsiteX3" fmla="*/ 1323372 w 1905964"/>
              <a:gd name="connsiteY3" fmla="*/ 2372810 h 2372810"/>
              <a:gd name="connsiteX0" fmla="*/ 1905964 w 1905964"/>
              <a:gd name="connsiteY0" fmla="*/ 0 h 2372810"/>
              <a:gd name="connsiteX1" fmla="*/ 0 w 1905964"/>
              <a:gd name="connsiteY1" fmla="*/ 1821083 h 2372810"/>
              <a:gd name="connsiteX2" fmla="*/ 1319513 w 1905964"/>
              <a:gd name="connsiteY2" fmla="*/ 2372810 h 2372810"/>
              <a:gd name="connsiteX3" fmla="*/ 1323372 w 1905964"/>
              <a:gd name="connsiteY3" fmla="*/ 2372810 h 2372810"/>
              <a:gd name="connsiteX0" fmla="*/ 1905964 w 1905964"/>
              <a:gd name="connsiteY0" fmla="*/ 0 h 2372810"/>
              <a:gd name="connsiteX1" fmla="*/ 0 w 1905964"/>
              <a:gd name="connsiteY1" fmla="*/ 1821083 h 2372810"/>
              <a:gd name="connsiteX2" fmla="*/ 1319513 w 1905964"/>
              <a:gd name="connsiteY2" fmla="*/ 2372810 h 2372810"/>
              <a:gd name="connsiteX3" fmla="*/ 1323372 w 1905964"/>
              <a:gd name="connsiteY3" fmla="*/ 2372810 h 2372810"/>
              <a:gd name="connsiteX0" fmla="*/ 1905964 w 1905964"/>
              <a:gd name="connsiteY0" fmla="*/ 0 h 2372810"/>
              <a:gd name="connsiteX1" fmla="*/ 0 w 1905964"/>
              <a:gd name="connsiteY1" fmla="*/ 1821083 h 2372810"/>
              <a:gd name="connsiteX2" fmla="*/ 1319513 w 1905964"/>
              <a:gd name="connsiteY2" fmla="*/ 2372810 h 2372810"/>
              <a:gd name="connsiteX3" fmla="*/ 1323372 w 1905964"/>
              <a:gd name="connsiteY3" fmla="*/ 2372810 h 2372810"/>
              <a:gd name="connsiteX0" fmla="*/ 1905964 w 1905964"/>
              <a:gd name="connsiteY0" fmla="*/ 0 h 2372810"/>
              <a:gd name="connsiteX1" fmla="*/ 0 w 1905964"/>
              <a:gd name="connsiteY1" fmla="*/ 1821083 h 2372810"/>
              <a:gd name="connsiteX2" fmla="*/ 1319513 w 1905964"/>
              <a:gd name="connsiteY2" fmla="*/ 2372810 h 2372810"/>
              <a:gd name="connsiteX3" fmla="*/ 1323372 w 1905964"/>
              <a:gd name="connsiteY3" fmla="*/ 2372810 h 2372810"/>
            </a:gdLst>
            <a:ahLst/>
            <a:cxnLst>
              <a:cxn ang="0">
                <a:pos x="connsiteX0" y="connsiteY0"/>
              </a:cxn>
              <a:cxn ang="0">
                <a:pos x="connsiteX1" y="connsiteY1"/>
              </a:cxn>
              <a:cxn ang="0">
                <a:pos x="connsiteX2" y="connsiteY2"/>
              </a:cxn>
              <a:cxn ang="0">
                <a:pos x="connsiteX3" y="connsiteY3"/>
              </a:cxn>
            </a:cxnLst>
            <a:rect l="l" t="t" r="r" b="b"/>
            <a:pathLst>
              <a:path w="1905964" h="2372810">
                <a:moveTo>
                  <a:pt x="1905964" y="0"/>
                </a:moveTo>
                <a:cubicBezTo>
                  <a:pt x="1135605" y="677762"/>
                  <a:pt x="1175473" y="664901"/>
                  <a:pt x="0" y="1821083"/>
                </a:cubicBezTo>
                <a:cubicBezTo>
                  <a:pt x="891250" y="2154178"/>
                  <a:pt x="879675" y="2190187"/>
                  <a:pt x="1319513" y="2372810"/>
                </a:cubicBezTo>
                <a:lnTo>
                  <a:pt x="1323372" y="2372810"/>
                </a:lnTo>
              </a:path>
            </a:pathLst>
          </a:custGeom>
          <a:noFill/>
          <a:ln w="25400" cap="rnd">
            <a:solidFill>
              <a:srgbClr val="1ABDC9"/>
            </a:solidFill>
            <a:roun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Freeform 11">
            <a:extLst>
              <a:ext uri="{FF2B5EF4-FFF2-40B4-BE49-F238E27FC236}">
                <a16:creationId xmlns:a16="http://schemas.microsoft.com/office/drawing/2014/main" id="{5E36653F-5AE2-D949-8C76-0AB7452B2371}"/>
              </a:ext>
            </a:extLst>
          </p:cNvPr>
          <p:cNvSpPr/>
          <p:nvPr userDrawn="1"/>
        </p:nvSpPr>
        <p:spPr>
          <a:xfrm>
            <a:off x="6246473" y="4749478"/>
            <a:ext cx="567159" cy="131180"/>
          </a:xfrm>
          <a:custGeom>
            <a:avLst/>
            <a:gdLst>
              <a:gd name="connsiteX0" fmla="*/ 0 w 567159"/>
              <a:gd name="connsiteY0" fmla="*/ 131180 h 131180"/>
              <a:gd name="connsiteX1" fmla="*/ 119605 w 567159"/>
              <a:gd name="connsiteY1" fmla="*/ 0 h 131180"/>
              <a:gd name="connsiteX2" fmla="*/ 567159 w 567159"/>
              <a:gd name="connsiteY2" fmla="*/ 127322 h 131180"/>
              <a:gd name="connsiteX3" fmla="*/ 567159 w 567159"/>
              <a:gd name="connsiteY3" fmla="*/ 127322 h 131180"/>
            </a:gdLst>
            <a:ahLst/>
            <a:cxnLst>
              <a:cxn ang="0">
                <a:pos x="connsiteX0" y="connsiteY0"/>
              </a:cxn>
              <a:cxn ang="0">
                <a:pos x="connsiteX1" y="connsiteY1"/>
              </a:cxn>
              <a:cxn ang="0">
                <a:pos x="connsiteX2" y="connsiteY2"/>
              </a:cxn>
              <a:cxn ang="0">
                <a:pos x="connsiteX3" y="connsiteY3"/>
              </a:cxn>
            </a:cxnLst>
            <a:rect l="l" t="t" r="r" b="b"/>
            <a:pathLst>
              <a:path w="567159" h="131180">
                <a:moveTo>
                  <a:pt x="0" y="131180"/>
                </a:moveTo>
                <a:lnTo>
                  <a:pt x="119605" y="0"/>
                </a:lnTo>
                <a:lnTo>
                  <a:pt x="567159" y="127322"/>
                </a:lnTo>
                <a:lnTo>
                  <a:pt x="567159" y="127322"/>
                </a:lnTo>
              </a:path>
            </a:pathLst>
          </a:custGeom>
          <a:noFill/>
          <a:ln w="25400">
            <a:solidFill>
              <a:srgbClr val="1ABDC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Freeform 12">
            <a:extLst>
              <a:ext uri="{FF2B5EF4-FFF2-40B4-BE49-F238E27FC236}">
                <a16:creationId xmlns:a16="http://schemas.microsoft.com/office/drawing/2014/main" id="{BBFA3D5F-6948-144C-A9F9-E479799F3210}"/>
              </a:ext>
            </a:extLst>
          </p:cNvPr>
          <p:cNvSpPr/>
          <p:nvPr userDrawn="1"/>
        </p:nvSpPr>
        <p:spPr>
          <a:xfrm>
            <a:off x="2804934" y="4513934"/>
            <a:ext cx="3117448" cy="366725"/>
          </a:xfrm>
          <a:custGeom>
            <a:avLst/>
            <a:gdLst>
              <a:gd name="connsiteX0" fmla="*/ 2916820 w 3117448"/>
              <a:gd name="connsiteY0" fmla="*/ 223777 h 227635"/>
              <a:gd name="connsiteX1" fmla="*/ 3117448 w 3117448"/>
              <a:gd name="connsiteY1" fmla="*/ 0 h 227635"/>
              <a:gd name="connsiteX2" fmla="*/ 54015 w 3117448"/>
              <a:gd name="connsiteY2" fmla="*/ 69448 h 227635"/>
              <a:gd name="connsiteX3" fmla="*/ 0 w 3117448"/>
              <a:gd name="connsiteY3" fmla="*/ 227635 h 227635"/>
              <a:gd name="connsiteX0" fmla="*/ 2916820 w 3117448"/>
              <a:gd name="connsiteY0" fmla="*/ 342466 h 346324"/>
              <a:gd name="connsiteX1" fmla="*/ 3117448 w 3117448"/>
              <a:gd name="connsiteY1" fmla="*/ 118689 h 346324"/>
              <a:gd name="connsiteX2" fmla="*/ 54015 w 3117448"/>
              <a:gd name="connsiteY2" fmla="*/ 188137 h 346324"/>
              <a:gd name="connsiteX3" fmla="*/ 0 w 3117448"/>
              <a:gd name="connsiteY3" fmla="*/ 346324 h 346324"/>
              <a:gd name="connsiteX0" fmla="*/ 2916820 w 3117448"/>
              <a:gd name="connsiteY0" fmla="*/ 362867 h 366725"/>
              <a:gd name="connsiteX1" fmla="*/ 3117448 w 3117448"/>
              <a:gd name="connsiteY1" fmla="*/ 139090 h 366725"/>
              <a:gd name="connsiteX2" fmla="*/ 54015 w 3117448"/>
              <a:gd name="connsiteY2" fmla="*/ 208538 h 366725"/>
              <a:gd name="connsiteX3" fmla="*/ 0 w 3117448"/>
              <a:gd name="connsiteY3" fmla="*/ 366725 h 366725"/>
            </a:gdLst>
            <a:ahLst/>
            <a:cxnLst>
              <a:cxn ang="0">
                <a:pos x="connsiteX0" y="connsiteY0"/>
              </a:cxn>
              <a:cxn ang="0">
                <a:pos x="connsiteX1" y="connsiteY1"/>
              </a:cxn>
              <a:cxn ang="0">
                <a:pos x="connsiteX2" y="connsiteY2"/>
              </a:cxn>
              <a:cxn ang="0">
                <a:pos x="connsiteX3" y="connsiteY3"/>
              </a:cxn>
            </a:cxnLst>
            <a:rect l="l" t="t" r="r" b="b"/>
            <a:pathLst>
              <a:path w="3117448" h="366725">
                <a:moveTo>
                  <a:pt x="2916820" y="362867"/>
                </a:moveTo>
                <a:lnTo>
                  <a:pt x="3117448" y="139090"/>
                </a:lnTo>
                <a:cubicBezTo>
                  <a:pt x="1486704" y="-154136"/>
                  <a:pt x="697052" y="88933"/>
                  <a:pt x="54015" y="208538"/>
                </a:cubicBezTo>
                <a:lnTo>
                  <a:pt x="0" y="366725"/>
                </a:lnTo>
              </a:path>
            </a:pathLst>
          </a:custGeom>
          <a:noFill/>
          <a:ln w="254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Freeform 13">
            <a:extLst>
              <a:ext uri="{FF2B5EF4-FFF2-40B4-BE49-F238E27FC236}">
                <a16:creationId xmlns:a16="http://schemas.microsoft.com/office/drawing/2014/main" id="{5465F27A-A0F6-2A44-B76D-0087B3611B41}"/>
              </a:ext>
            </a:extLst>
          </p:cNvPr>
          <p:cNvSpPr/>
          <p:nvPr userDrawn="1"/>
        </p:nvSpPr>
        <p:spPr>
          <a:xfrm>
            <a:off x="505428" y="2276355"/>
            <a:ext cx="2943828" cy="2604304"/>
          </a:xfrm>
          <a:custGeom>
            <a:avLst/>
            <a:gdLst>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 name="connsiteX0" fmla="*/ 0 w 2943828"/>
              <a:gd name="connsiteY0" fmla="*/ 2600446 h 2604304"/>
              <a:gd name="connsiteX1" fmla="*/ 266218 w 2943828"/>
              <a:gd name="connsiteY1" fmla="*/ 1385104 h 2604304"/>
              <a:gd name="connsiteX2" fmla="*/ 2943828 w 2943828"/>
              <a:gd name="connsiteY2" fmla="*/ 0 h 2604304"/>
              <a:gd name="connsiteX3" fmla="*/ 1940688 w 2943828"/>
              <a:gd name="connsiteY3" fmla="*/ 1959980 h 2604304"/>
              <a:gd name="connsiteX4" fmla="*/ 455271 w 2943828"/>
              <a:gd name="connsiteY4" fmla="*/ 2604304 h 260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828" h="2604304">
                <a:moveTo>
                  <a:pt x="0" y="2600446"/>
                </a:moveTo>
                <a:lnTo>
                  <a:pt x="266218" y="1385104"/>
                </a:lnTo>
                <a:cubicBezTo>
                  <a:pt x="803798" y="1008284"/>
                  <a:pt x="1383818" y="500284"/>
                  <a:pt x="2943828" y="0"/>
                </a:cubicBezTo>
                <a:cubicBezTo>
                  <a:pt x="2424254" y="815372"/>
                  <a:pt x="2224911" y="1322086"/>
                  <a:pt x="1940688" y="1959980"/>
                </a:cubicBezTo>
                <a:cubicBezTo>
                  <a:pt x="1237205" y="2170897"/>
                  <a:pt x="1004425" y="2320081"/>
                  <a:pt x="455271" y="2604304"/>
                </a:cubicBezTo>
              </a:path>
            </a:pathLst>
          </a:custGeom>
          <a:noFill/>
          <a:ln w="25400">
            <a:solidFill>
              <a:srgbClr val="1ABDC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Picture Placeholder 4">
            <a:extLst>
              <a:ext uri="{FF2B5EF4-FFF2-40B4-BE49-F238E27FC236}">
                <a16:creationId xmlns:a16="http://schemas.microsoft.com/office/drawing/2014/main" id="{1748E08D-FC61-1340-BAFF-E370C41B2B36}"/>
              </a:ext>
            </a:extLst>
          </p:cNvPr>
          <p:cNvSpPr>
            <a:spLocks noGrp="1"/>
          </p:cNvSpPr>
          <p:nvPr>
            <p:ph type="pic" sz="quarter" idx="13"/>
          </p:nvPr>
        </p:nvSpPr>
        <p:spPr>
          <a:xfrm>
            <a:off x="3350226" y="1885107"/>
            <a:ext cx="4864609" cy="2220862"/>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1660550"/>
              <a:gd name="connsiteY0" fmla="*/ 0 h 1309421"/>
              <a:gd name="connsiteX1" fmla="*/ 1660550 w 1660550"/>
              <a:gd name="connsiteY1" fmla="*/ 395021 h 1309421"/>
              <a:gd name="connsiteX2" fmla="*/ 1660550 w 1660550"/>
              <a:gd name="connsiteY2" fmla="*/ 1309421 h 1309421"/>
              <a:gd name="connsiteX3" fmla="*/ 746150 w 1660550"/>
              <a:gd name="connsiteY3" fmla="*/ 1309421 h 1309421"/>
              <a:gd name="connsiteX4" fmla="*/ 0 w 1660550"/>
              <a:gd name="connsiteY4" fmla="*/ 0 h 1309421"/>
              <a:gd name="connsiteX0" fmla="*/ 0 w 3716121"/>
              <a:gd name="connsiteY0" fmla="*/ 0 h 1309421"/>
              <a:gd name="connsiteX1" fmla="*/ 3716121 w 3716121"/>
              <a:gd name="connsiteY1" fmla="*/ 87783 h 1309421"/>
              <a:gd name="connsiteX2" fmla="*/ 1660550 w 3716121"/>
              <a:gd name="connsiteY2" fmla="*/ 1309421 h 1309421"/>
              <a:gd name="connsiteX3" fmla="*/ 746150 w 3716121"/>
              <a:gd name="connsiteY3" fmla="*/ 1309421 h 1309421"/>
              <a:gd name="connsiteX4" fmla="*/ 0 w 3716121"/>
              <a:gd name="connsiteY4" fmla="*/ 0 h 1309421"/>
              <a:gd name="connsiteX0" fmla="*/ 0 w 3716121"/>
              <a:gd name="connsiteY0" fmla="*/ 0 h 2055572"/>
              <a:gd name="connsiteX1" fmla="*/ 3716121 w 3716121"/>
              <a:gd name="connsiteY1" fmla="*/ 87783 h 2055572"/>
              <a:gd name="connsiteX2" fmla="*/ 1675180 w 3716121"/>
              <a:gd name="connsiteY2" fmla="*/ 2055572 h 2055572"/>
              <a:gd name="connsiteX3" fmla="*/ 746150 w 3716121"/>
              <a:gd name="connsiteY3" fmla="*/ 1309421 h 2055572"/>
              <a:gd name="connsiteX4" fmla="*/ 0 w 3716121"/>
              <a:gd name="connsiteY4" fmla="*/ 0 h 2055572"/>
              <a:gd name="connsiteX0" fmla="*/ 1148487 w 4864608"/>
              <a:gd name="connsiteY0" fmla="*/ 0 h 2055572"/>
              <a:gd name="connsiteX1" fmla="*/ 4864608 w 4864608"/>
              <a:gd name="connsiteY1" fmla="*/ 87783 h 2055572"/>
              <a:gd name="connsiteX2" fmla="*/ 2823667 w 4864608"/>
              <a:gd name="connsiteY2" fmla="*/ 2055572 h 2055572"/>
              <a:gd name="connsiteX3" fmla="*/ 0 w 4864608"/>
              <a:gd name="connsiteY3" fmla="*/ 1967789 h 2055572"/>
              <a:gd name="connsiteX4" fmla="*/ 1148487 w 4864608"/>
              <a:gd name="connsiteY4" fmla="*/ 0 h 2055572"/>
              <a:gd name="connsiteX0" fmla="*/ 1133856 w 4864608"/>
              <a:gd name="connsiteY0" fmla="*/ 0 h 2084832"/>
              <a:gd name="connsiteX1" fmla="*/ 4864608 w 4864608"/>
              <a:gd name="connsiteY1" fmla="*/ 117043 h 2084832"/>
              <a:gd name="connsiteX2" fmla="*/ 2823667 w 4864608"/>
              <a:gd name="connsiteY2" fmla="*/ 2084832 h 2084832"/>
              <a:gd name="connsiteX3" fmla="*/ 0 w 4864608"/>
              <a:gd name="connsiteY3" fmla="*/ 1997049 h 2084832"/>
              <a:gd name="connsiteX4" fmla="*/ 1133856 w 4864608"/>
              <a:gd name="connsiteY4" fmla="*/ 0 h 2084832"/>
              <a:gd name="connsiteX0" fmla="*/ 1133856 w 4864608"/>
              <a:gd name="connsiteY0" fmla="*/ 44931 h 2129763"/>
              <a:gd name="connsiteX1" fmla="*/ 4864608 w 4864608"/>
              <a:gd name="connsiteY1" fmla="*/ 161974 h 2129763"/>
              <a:gd name="connsiteX2" fmla="*/ 2823667 w 4864608"/>
              <a:gd name="connsiteY2" fmla="*/ 2129763 h 2129763"/>
              <a:gd name="connsiteX3" fmla="*/ 0 w 4864608"/>
              <a:gd name="connsiteY3" fmla="*/ 2041980 h 2129763"/>
              <a:gd name="connsiteX4" fmla="*/ 1133856 w 4864608"/>
              <a:gd name="connsiteY4" fmla="*/ 44931 h 2129763"/>
              <a:gd name="connsiteX0" fmla="*/ 1133856 w 4864608"/>
              <a:gd name="connsiteY0" fmla="*/ 125329 h 2210161"/>
              <a:gd name="connsiteX1" fmla="*/ 4864608 w 4864608"/>
              <a:gd name="connsiteY1" fmla="*/ 242372 h 2210161"/>
              <a:gd name="connsiteX2" fmla="*/ 2823667 w 4864608"/>
              <a:gd name="connsiteY2" fmla="*/ 2210161 h 2210161"/>
              <a:gd name="connsiteX3" fmla="*/ 0 w 4864608"/>
              <a:gd name="connsiteY3" fmla="*/ 2122378 h 2210161"/>
              <a:gd name="connsiteX4" fmla="*/ 1133856 w 4864608"/>
              <a:gd name="connsiteY4" fmla="*/ 125329 h 2210161"/>
              <a:gd name="connsiteX0" fmla="*/ 1133856 w 4864608"/>
              <a:gd name="connsiteY0" fmla="*/ 136637 h 2221469"/>
              <a:gd name="connsiteX1" fmla="*/ 4864608 w 4864608"/>
              <a:gd name="connsiteY1" fmla="*/ 253680 h 2221469"/>
              <a:gd name="connsiteX2" fmla="*/ 2823667 w 4864608"/>
              <a:gd name="connsiteY2" fmla="*/ 2221469 h 2221469"/>
              <a:gd name="connsiteX3" fmla="*/ 0 w 4864608"/>
              <a:gd name="connsiteY3" fmla="*/ 2133686 h 2221469"/>
              <a:gd name="connsiteX4" fmla="*/ 1133856 w 4864608"/>
              <a:gd name="connsiteY4" fmla="*/ 136637 h 2221469"/>
              <a:gd name="connsiteX0" fmla="*/ 1133856 w 4864608"/>
              <a:gd name="connsiteY0" fmla="*/ 136637 h 2221469"/>
              <a:gd name="connsiteX1" fmla="*/ 4864608 w 4864608"/>
              <a:gd name="connsiteY1" fmla="*/ 253680 h 2221469"/>
              <a:gd name="connsiteX2" fmla="*/ 2823667 w 4864608"/>
              <a:gd name="connsiteY2" fmla="*/ 2221469 h 2221469"/>
              <a:gd name="connsiteX3" fmla="*/ 0 w 4864608"/>
              <a:gd name="connsiteY3" fmla="*/ 2133686 h 2221469"/>
              <a:gd name="connsiteX4" fmla="*/ 1133856 w 4864608"/>
              <a:gd name="connsiteY4" fmla="*/ 136637 h 2221469"/>
              <a:gd name="connsiteX0" fmla="*/ 1133856 w 4864608"/>
              <a:gd name="connsiteY0" fmla="*/ 136637 h 2221469"/>
              <a:gd name="connsiteX1" fmla="*/ 4864608 w 4864608"/>
              <a:gd name="connsiteY1" fmla="*/ 253680 h 2221469"/>
              <a:gd name="connsiteX2" fmla="*/ 2823667 w 4864608"/>
              <a:gd name="connsiteY2" fmla="*/ 2221469 h 2221469"/>
              <a:gd name="connsiteX3" fmla="*/ 0 w 4864608"/>
              <a:gd name="connsiteY3" fmla="*/ 2133686 h 2221469"/>
              <a:gd name="connsiteX4" fmla="*/ 1133856 w 4864608"/>
              <a:gd name="connsiteY4" fmla="*/ 136637 h 2221469"/>
              <a:gd name="connsiteX0" fmla="*/ 1133856 w 4871924"/>
              <a:gd name="connsiteY0" fmla="*/ 150903 h 2235735"/>
              <a:gd name="connsiteX1" fmla="*/ 4871924 w 4871924"/>
              <a:gd name="connsiteY1" fmla="*/ 238685 h 2235735"/>
              <a:gd name="connsiteX2" fmla="*/ 2823667 w 4871924"/>
              <a:gd name="connsiteY2" fmla="*/ 2235735 h 2235735"/>
              <a:gd name="connsiteX3" fmla="*/ 0 w 4871924"/>
              <a:gd name="connsiteY3" fmla="*/ 2147952 h 2235735"/>
              <a:gd name="connsiteX4" fmla="*/ 1133856 w 4871924"/>
              <a:gd name="connsiteY4" fmla="*/ 150903 h 2235735"/>
              <a:gd name="connsiteX0" fmla="*/ 1133856 w 4871924"/>
              <a:gd name="connsiteY0" fmla="*/ 150903 h 2235735"/>
              <a:gd name="connsiteX1" fmla="*/ 4871924 w 4871924"/>
              <a:gd name="connsiteY1" fmla="*/ 238685 h 2235735"/>
              <a:gd name="connsiteX2" fmla="*/ 2823667 w 4871924"/>
              <a:gd name="connsiteY2" fmla="*/ 2235735 h 2235735"/>
              <a:gd name="connsiteX3" fmla="*/ 0 w 4871924"/>
              <a:gd name="connsiteY3" fmla="*/ 2147952 h 2235735"/>
              <a:gd name="connsiteX4" fmla="*/ 1133856 w 4871924"/>
              <a:gd name="connsiteY4" fmla="*/ 150903 h 2235735"/>
              <a:gd name="connsiteX0" fmla="*/ 1133856 w 4871924"/>
              <a:gd name="connsiteY0" fmla="*/ 124233 h 2209065"/>
              <a:gd name="connsiteX1" fmla="*/ 4871924 w 4871924"/>
              <a:gd name="connsiteY1" fmla="*/ 212015 h 2209065"/>
              <a:gd name="connsiteX2" fmla="*/ 2823667 w 4871924"/>
              <a:gd name="connsiteY2" fmla="*/ 2209065 h 2209065"/>
              <a:gd name="connsiteX3" fmla="*/ 0 w 4871924"/>
              <a:gd name="connsiteY3" fmla="*/ 2121282 h 2209065"/>
              <a:gd name="connsiteX4" fmla="*/ 1133856 w 4871924"/>
              <a:gd name="connsiteY4" fmla="*/ 124233 h 2209065"/>
              <a:gd name="connsiteX0" fmla="*/ 1133856 w 4871924"/>
              <a:gd name="connsiteY0" fmla="*/ 136030 h 2220862"/>
              <a:gd name="connsiteX1" fmla="*/ 4871924 w 4871924"/>
              <a:gd name="connsiteY1" fmla="*/ 223812 h 2220862"/>
              <a:gd name="connsiteX2" fmla="*/ 2823667 w 4871924"/>
              <a:gd name="connsiteY2" fmla="*/ 2220862 h 2220862"/>
              <a:gd name="connsiteX3" fmla="*/ 0 w 4871924"/>
              <a:gd name="connsiteY3" fmla="*/ 2133079 h 2220862"/>
              <a:gd name="connsiteX4" fmla="*/ 1133856 w 4871924"/>
              <a:gd name="connsiteY4" fmla="*/ 136030 h 2220862"/>
              <a:gd name="connsiteX0" fmla="*/ 1133856 w 4871924"/>
              <a:gd name="connsiteY0" fmla="*/ 136030 h 2220862"/>
              <a:gd name="connsiteX1" fmla="*/ 4871924 w 4871924"/>
              <a:gd name="connsiteY1" fmla="*/ 223812 h 2220862"/>
              <a:gd name="connsiteX2" fmla="*/ 2823667 w 4871924"/>
              <a:gd name="connsiteY2" fmla="*/ 2220862 h 2220862"/>
              <a:gd name="connsiteX3" fmla="*/ 0 w 4871924"/>
              <a:gd name="connsiteY3" fmla="*/ 2133079 h 2220862"/>
              <a:gd name="connsiteX4" fmla="*/ 1133856 w 4871924"/>
              <a:gd name="connsiteY4" fmla="*/ 136030 h 2220862"/>
              <a:gd name="connsiteX0" fmla="*/ 1133856 w 4871924"/>
              <a:gd name="connsiteY0" fmla="*/ 136030 h 2220862"/>
              <a:gd name="connsiteX1" fmla="*/ 4871924 w 4871924"/>
              <a:gd name="connsiteY1" fmla="*/ 223812 h 2220862"/>
              <a:gd name="connsiteX2" fmla="*/ 2823667 w 4871924"/>
              <a:gd name="connsiteY2" fmla="*/ 2220862 h 2220862"/>
              <a:gd name="connsiteX3" fmla="*/ 0 w 4871924"/>
              <a:gd name="connsiteY3" fmla="*/ 2133079 h 2220862"/>
              <a:gd name="connsiteX4" fmla="*/ 1133856 w 4871924"/>
              <a:gd name="connsiteY4" fmla="*/ 136030 h 2220862"/>
              <a:gd name="connsiteX0" fmla="*/ 1133856 w 4871924"/>
              <a:gd name="connsiteY0" fmla="*/ 136030 h 2220862"/>
              <a:gd name="connsiteX1" fmla="*/ 4871924 w 4871924"/>
              <a:gd name="connsiteY1" fmla="*/ 223812 h 2220862"/>
              <a:gd name="connsiteX2" fmla="*/ 2823667 w 4871924"/>
              <a:gd name="connsiteY2" fmla="*/ 2220862 h 2220862"/>
              <a:gd name="connsiteX3" fmla="*/ 0 w 4871924"/>
              <a:gd name="connsiteY3" fmla="*/ 2133079 h 2220862"/>
              <a:gd name="connsiteX4" fmla="*/ 1133856 w 4871924"/>
              <a:gd name="connsiteY4" fmla="*/ 136030 h 2220862"/>
              <a:gd name="connsiteX0" fmla="*/ 1126541 w 4864609"/>
              <a:gd name="connsiteY0" fmla="*/ 136030 h 2220862"/>
              <a:gd name="connsiteX1" fmla="*/ 4864609 w 4864609"/>
              <a:gd name="connsiteY1" fmla="*/ 223812 h 2220862"/>
              <a:gd name="connsiteX2" fmla="*/ 2816352 w 4864609"/>
              <a:gd name="connsiteY2" fmla="*/ 2220862 h 2220862"/>
              <a:gd name="connsiteX3" fmla="*/ 0 w 4864609"/>
              <a:gd name="connsiteY3" fmla="*/ 2155024 h 2220862"/>
              <a:gd name="connsiteX4" fmla="*/ 1126541 w 4864609"/>
              <a:gd name="connsiteY4" fmla="*/ 136030 h 2220862"/>
              <a:gd name="connsiteX0" fmla="*/ 1126541 w 4864609"/>
              <a:gd name="connsiteY0" fmla="*/ 136030 h 2220862"/>
              <a:gd name="connsiteX1" fmla="*/ 4864609 w 4864609"/>
              <a:gd name="connsiteY1" fmla="*/ 223812 h 2220862"/>
              <a:gd name="connsiteX2" fmla="*/ 2816352 w 4864609"/>
              <a:gd name="connsiteY2" fmla="*/ 2220862 h 2220862"/>
              <a:gd name="connsiteX3" fmla="*/ 0 w 4864609"/>
              <a:gd name="connsiteY3" fmla="*/ 2155024 h 2220862"/>
              <a:gd name="connsiteX4" fmla="*/ 1126541 w 4864609"/>
              <a:gd name="connsiteY4" fmla="*/ 136030 h 2220862"/>
              <a:gd name="connsiteX0" fmla="*/ 1148486 w 4886554"/>
              <a:gd name="connsiteY0" fmla="*/ 136030 h 2220862"/>
              <a:gd name="connsiteX1" fmla="*/ 4886554 w 4886554"/>
              <a:gd name="connsiteY1" fmla="*/ 223812 h 2220862"/>
              <a:gd name="connsiteX2" fmla="*/ 2838297 w 4886554"/>
              <a:gd name="connsiteY2" fmla="*/ 2220862 h 2220862"/>
              <a:gd name="connsiteX3" fmla="*/ 0 w 4886554"/>
              <a:gd name="connsiteY3" fmla="*/ 2140394 h 2220862"/>
              <a:gd name="connsiteX4" fmla="*/ 1148486 w 4886554"/>
              <a:gd name="connsiteY4" fmla="*/ 136030 h 2220862"/>
              <a:gd name="connsiteX0" fmla="*/ 1126541 w 4864609"/>
              <a:gd name="connsiteY0" fmla="*/ 136030 h 2220862"/>
              <a:gd name="connsiteX1" fmla="*/ 4864609 w 4864609"/>
              <a:gd name="connsiteY1" fmla="*/ 223812 h 2220862"/>
              <a:gd name="connsiteX2" fmla="*/ 2816352 w 4864609"/>
              <a:gd name="connsiteY2" fmla="*/ 2220862 h 2220862"/>
              <a:gd name="connsiteX3" fmla="*/ 0 w 4864609"/>
              <a:gd name="connsiteY3" fmla="*/ 2147709 h 2220862"/>
              <a:gd name="connsiteX4" fmla="*/ 1126541 w 4864609"/>
              <a:gd name="connsiteY4" fmla="*/ 136030 h 2220862"/>
              <a:gd name="connsiteX0" fmla="*/ 1126541 w 4864609"/>
              <a:gd name="connsiteY0" fmla="*/ 136030 h 2220862"/>
              <a:gd name="connsiteX1" fmla="*/ 4864609 w 4864609"/>
              <a:gd name="connsiteY1" fmla="*/ 223812 h 2220862"/>
              <a:gd name="connsiteX2" fmla="*/ 2816352 w 4864609"/>
              <a:gd name="connsiteY2" fmla="*/ 2220862 h 2220862"/>
              <a:gd name="connsiteX3" fmla="*/ 0 w 4864609"/>
              <a:gd name="connsiteY3" fmla="*/ 2147709 h 2220862"/>
              <a:gd name="connsiteX4" fmla="*/ 1126541 w 4864609"/>
              <a:gd name="connsiteY4" fmla="*/ 136030 h 222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609" h="2220862">
                <a:moveTo>
                  <a:pt x="1126541" y="136030"/>
                </a:moveTo>
                <a:cubicBezTo>
                  <a:pt x="2377440" y="-59043"/>
                  <a:pt x="3482037" y="-56604"/>
                  <a:pt x="4864609" y="223812"/>
                </a:cubicBezTo>
                <a:cubicBezTo>
                  <a:pt x="4123336" y="867549"/>
                  <a:pt x="3499104" y="1555179"/>
                  <a:pt x="2816352" y="2220862"/>
                </a:cubicBezTo>
                <a:cubicBezTo>
                  <a:pt x="1736141" y="2016036"/>
                  <a:pt x="919276" y="2016036"/>
                  <a:pt x="0" y="2147709"/>
                </a:cubicBezTo>
                <a:cubicBezTo>
                  <a:pt x="326746" y="1489341"/>
                  <a:pt x="712013" y="816343"/>
                  <a:pt x="1126541" y="136030"/>
                </a:cubicBezTo>
                <a:close/>
              </a:path>
            </a:pathLst>
          </a:custGeom>
          <a:ln w="25400">
            <a:solidFill>
              <a:schemeClr val="bg2"/>
            </a:solidFill>
          </a:ln>
        </p:spPr>
        <p:txBody>
          <a:bodyPr/>
          <a:lstStyle>
            <a:lvl1pPr marL="0" indent="0">
              <a:buNone/>
              <a:defRPr/>
            </a:lvl1pPr>
          </a:lstStyle>
          <a:p>
            <a:endParaRPr lang="en-US"/>
          </a:p>
        </p:txBody>
      </p:sp>
    </p:spTree>
    <p:extLst>
      <p:ext uri="{BB962C8B-B14F-4D97-AF65-F5344CB8AC3E}">
        <p14:creationId xmlns:p14="http://schemas.microsoft.com/office/powerpoint/2010/main" val="40083991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1FB89D2-02A8-0A40-8546-6EE154C9E0F2}"/>
              </a:ext>
            </a:extLst>
          </p:cNvPr>
          <p:cNvPicPr>
            <a:picLocks noChangeAspect="1"/>
          </p:cNvPicPr>
          <p:nvPr userDrawn="1"/>
        </p:nvPicPr>
        <p:blipFill>
          <a:blip r:embed="rId2">
            <a:extLst>
              <a:ext uri="{28A0092B-C50C-407E-A947-70E740481C1C}">
                <a14:useLocalDpi xmlns:a14="http://schemas.microsoft.com/office/drawing/2010/main" val="0"/>
              </a:ext>
            </a:extLst>
          </a:blip>
          <a:srcRect t="5384" b="21173"/>
          <a:stretch/>
        </p:blipFill>
        <p:spPr>
          <a:xfrm>
            <a:off x="-16933" y="-1588"/>
            <a:ext cx="9160932" cy="4476937"/>
          </a:xfrm>
          <a:prstGeom prst="rect">
            <a:avLst/>
          </a:prstGeom>
        </p:spPr>
      </p:pic>
      <p:sp>
        <p:nvSpPr>
          <p:cNvPr id="3" name="Rectangle 2">
            <a:extLst>
              <a:ext uri="{FF2B5EF4-FFF2-40B4-BE49-F238E27FC236}">
                <a16:creationId xmlns:a16="http://schemas.microsoft.com/office/drawing/2014/main" id="{6F5175AB-8A4D-EA4D-8A7A-AE3332C1EC3D}"/>
              </a:ext>
            </a:extLst>
          </p:cNvPr>
          <p:cNvSpPr/>
          <p:nvPr userDrawn="1"/>
        </p:nvSpPr>
        <p:spPr>
          <a:xfrm>
            <a:off x="-16932" y="-1586"/>
            <a:ext cx="9160932" cy="4476936"/>
          </a:xfrm>
          <a:prstGeom prst="rect">
            <a:avLst/>
          </a:prstGeom>
          <a:solidFill>
            <a:srgbClr val="1F497D">
              <a:alpha val="74902"/>
            </a:srgb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6" name="Picture 5" descr="A blue and white logo&#10;&#10;Description automatically generated">
            <a:extLst>
              <a:ext uri="{FF2B5EF4-FFF2-40B4-BE49-F238E27FC236}">
                <a16:creationId xmlns:a16="http://schemas.microsoft.com/office/drawing/2014/main" id="{2CEC0C19-D254-EB5A-1EF3-A2DCBF18E129}"/>
              </a:ext>
            </a:extLst>
          </p:cNvPr>
          <p:cNvPicPr>
            <a:picLocks noChangeAspect="1"/>
          </p:cNvPicPr>
          <p:nvPr userDrawn="1"/>
        </p:nvPicPr>
        <p:blipFill rotWithShape="1">
          <a:blip r:embed="rId3">
            <a:alphaModFix amt="20000"/>
          </a:blip>
          <a:srcRect l="15363" t="1" r="-268" b="49658"/>
          <a:stretch/>
        </p:blipFill>
        <p:spPr>
          <a:xfrm>
            <a:off x="0" y="691603"/>
            <a:ext cx="6973962" cy="3783746"/>
          </a:xfrm>
          <a:prstGeom prst="rect">
            <a:avLst/>
          </a:prstGeom>
        </p:spPr>
      </p:pic>
      <p:sp>
        <p:nvSpPr>
          <p:cNvPr id="2" name="Title 1"/>
          <p:cNvSpPr>
            <a:spLocks noGrp="1"/>
          </p:cNvSpPr>
          <p:nvPr userDrawn="1">
            <p:ph type="ctrTitle"/>
          </p:nvPr>
        </p:nvSpPr>
        <p:spPr>
          <a:xfrm>
            <a:off x="589696" y="1864644"/>
            <a:ext cx="4902200" cy="546466"/>
          </a:xfrm>
        </p:spPr>
        <p:txBody>
          <a:bodyPr/>
          <a:lstStyle>
            <a:lvl1pPr algn="l">
              <a:defRPr sz="2800">
                <a:solidFill>
                  <a:schemeClr val="bg1"/>
                </a:solidFill>
              </a:defRPr>
            </a:lvl1pPr>
          </a:lstStyle>
          <a:p>
            <a:r>
              <a:rPr lang="en-GB"/>
              <a:t>Click to edit Master title style</a:t>
            </a:r>
            <a:endParaRPr lang="en-US"/>
          </a:p>
        </p:txBody>
      </p:sp>
      <p:sp>
        <p:nvSpPr>
          <p:cNvPr id="18" name="Subtitle 2"/>
          <p:cNvSpPr>
            <a:spLocks noGrp="1"/>
          </p:cNvSpPr>
          <p:nvPr>
            <p:ph type="subTitle" idx="1"/>
          </p:nvPr>
        </p:nvSpPr>
        <p:spPr>
          <a:xfrm>
            <a:off x="593782" y="2622695"/>
            <a:ext cx="4037106" cy="387983"/>
          </a:xfrm>
        </p:spPr>
        <p:txBody>
          <a:bodyPr/>
          <a:lstStyle>
            <a:lvl1pPr marL="0" indent="0" algn="l">
              <a:buNone/>
              <a:defRPr sz="1600">
                <a:solidFill>
                  <a:schemeClr val="bg2"/>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GB"/>
              <a:t>Click to edit Master subtitle style</a:t>
            </a:r>
            <a:endParaRPr lang="en-US"/>
          </a:p>
        </p:txBody>
      </p:sp>
      <p:pic>
        <p:nvPicPr>
          <p:cNvPr id="5" name="Picture 4" descr="BMT logo (CMYK positive).eps"/>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53722" y="4639491"/>
            <a:ext cx="623147" cy="275344"/>
          </a:xfrm>
          <a:prstGeom prst="rect">
            <a:avLst/>
          </a:prstGeom>
        </p:spPr>
      </p:pic>
    </p:spTree>
    <p:extLst>
      <p:ext uri="{BB962C8B-B14F-4D97-AF65-F5344CB8AC3E}">
        <p14:creationId xmlns:p14="http://schemas.microsoft.com/office/powerpoint/2010/main" val="26338999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1FB89D2-02A8-0A40-8546-6EE154C9E0F2}"/>
              </a:ext>
            </a:extLst>
          </p:cNvPr>
          <p:cNvPicPr>
            <a:picLocks noChangeAspect="1"/>
          </p:cNvPicPr>
          <p:nvPr userDrawn="1"/>
        </p:nvPicPr>
        <p:blipFill rotWithShape="1">
          <a:blip r:embed="rId2"/>
          <a:srcRect t="11153" b="23646"/>
          <a:stretch/>
        </p:blipFill>
        <p:spPr>
          <a:xfrm>
            <a:off x="0" y="-1586"/>
            <a:ext cx="9144000" cy="4598311"/>
          </a:xfrm>
          <a:prstGeom prst="rect">
            <a:avLst/>
          </a:prstGeom>
        </p:spPr>
      </p:pic>
      <p:sp>
        <p:nvSpPr>
          <p:cNvPr id="3" name="Rectangle 2">
            <a:extLst>
              <a:ext uri="{FF2B5EF4-FFF2-40B4-BE49-F238E27FC236}">
                <a16:creationId xmlns:a16="http://schemas.microsoft.com/office/drawing/2014/main" id="{6F5175AB-8A4D-EA4D-8A7A-AE3332C1EC3D}"/>
              </a:ext>
            </a:extLst>
          </p:cNvPr>
          <p:cNvSpPr/>
          <p:nvPr userDrawn="1"/>
        </p:nvSpPr>
        <p:spPr>
          <a:xfrm>
            <a:off x="0" y="-1586"/>
            <a:ext cx="9144000" cy="4604845"/>
          </a:xfrm>
          <a:prstGeom prst="rect">
            <a:avLst/>
          </a:prstGeom>
          <a:solidFill>
            <a:srgbClr val="1F497D">
              <a:alpha val="74902"/>
            </a:srgb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2" name="Picture 11" descr="A blue and white logo&#10;&#10;Description automatically generated">
            <a:extLst>
              <a:ext uri="{FF2B5EF4-FFF2-40B4-BE49-F238E27FC236}">
                <a16:creationId xmlns:a16="http://schemas.microsoft.com/office/drawing/2014/main" id="{BAB37CB8-C78E-865F-9C15-64DC2F281053}"/>
              </a:ext>
            </a:extLst>
          </p:cNvPr>
          <p:cNvPicPr>
            <a:picLocks noChangeAspect="1"/>
          </p:cNvPicPr>
          <p:nvPr userDrawn="1"/>
        </p:nvPicPr>
        <p:blipFill rotWithShape="1">
          <a:blip r:embed="rId3">
            <a:alphaModFix amt="20000"/>
          </a:blip>
          <a:srcRect l="15363" t="1" r="-268" b="49658"/>
          <a:stretch/>
        </p:blipFill>
        <p:spPr>
          <a:xfrm>
            <a:off x="0" y="922138"/>
            <a:ext cx="6768000" cy="3672000"/>
          </a:xfrm>
          <a:prstGeom prst="rect">
            <a:avLst/>
          </a:prstGeom>
        </p:spPr>
      </p:pic>
      <p:sp>
        <p:nvSpPr>
          <p:cNvPr id="2" name="Title 1"/>
          <p:cNvSpPr>
            <a:spLocks noGrp="1"/>
          </p:cNvSpPr>
          <p:nvPr userDrawn="1">
            <p:ph type="ctrTitle" hasCustomPrompt="1"/>
          </p:nvPr>
        </p:nvSpPr>
        <p:spPr>
          <a:xfrm>
            <a:off x="566432" y="1312172"/>
            <a:ext cx="3101002" cy="546466"/>
          </a:xfrm>
          <a:prstGeom prst="rect">
            <a:avLst/>
          </a:prstGeom>
        </p:spPr>
        <p:txBody>
          <a:bodyPr lIns="0" tIns="0" rIns="0" bIns="0"/>
          <a:lstStyle>
            <a:lvl1pPr algn="l">
              <a:defRPr sz="2800">
                <a:solidFill>
                  <a:schemeClr val="bg1"/>
                </a:solidFill>
              </a:defRPr>
            </a:lvl1pPr>
          </a:lstStyle>
          <a:p>
            <a:r>
              <a:rPr lang="en-GB"/>
              <a:t>Click to edit</a:t>
            </a:r>
            <a:br>
              <a:rPr lang="en-GB"/>
            </a:br>
            <a:r>
              <a:rPr lang="en-GB"/>
              <a:t>Master title style</a:t>
            </a:r>
            <a:endParaRPr lang="en-US"/>
          </a:p>
        </p:txBody>
      </p:sp>
      <p:sp>
        <p:nvSpPr>
          <p:cNvPr id="18" name="Subtitle 2"/>
          <p:cNvSpPr>
            <a:spLocks noGrp="1"/>
          </p:cNvSpPr>
          <p:nvPr>
            <p:ph type="subTitle" idx="1"/>
          </p:nvPr>
        </p:nvSpPr>
        <p:spPr>
          <a:xfrm>
            <a:off x="579065" y="2277905"/>
            <a:ext cx="4037106" cy="387983"/>
          </a:xfrm>
          <a:prstGeom prst="rect">
            <a:avLst/>
          </a:prstGeom>
        </p:spPr>
        <p:txBody>
          <a:bodyPr lIns="0" tIns="0" rIns="0" bIns="0"/>
          <a:lstStyle>
            <a:lvl1pPr marL="0" indent="0" algn="l">
              <a:buNone/>
              <a:defRPr sz="1600">
                <a:solidFill>
                  <a:srgbClr val="1ABDC9"/>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a:t>Click to edit Master subtitle style</a:t>
            </a:r>
            <a:endParaRPr lang="en-US"/>
          </a:p>
        </p:txBody>
      </p:sp>
      <p:sp>
        <p:nvSpPr>
          <p:cNvPr id="6" name="Footer Placeholder 4">
            <a:extLst>
              <a:ext uri="{FF2B5EF4-FFF2-40B4-BE49-F238E27FC236}">
                <a16:creationId xmlns:a16="http://schemas.microsoft.com/office/drawing/2014/main" id="{CD379B25-9837-20FA-CE19-3B7C12B7F385}"/>
              </a:ext>
            </a:extLst>
          </p:cNvPr>
          <p:cNvSpPr>
            <a:spLocks noGrp="1"/>
          </p:cNvSpPr>
          <p:nvPr>
            <p:ph type="ftr" sz="quarter" idx="11"/>
          </p:nvPr>
        </p:nvSpPr>
        <p:spPr>
          <a:xfrm>
            <a:off x="1529291" y="4804245"/>
            <a:ext cx="2895600" cy="273844"/>
          </a:xfrm>
          <a:prstGeom prst="rect">
            <a:avLst/>
          </a:prstGeom>
        </p:spPr>
        <p:txBody>
          <a:bodyPr/>
          <a:lstStyle>
            <a:lvl1pPr>
              <a:defRPr sz="1000"/>
            </a:lvl1pPr>
          </a:lstStyle>
          <a:p>
            <a:endParaRPr lang="en-US"/>
          </a:p>
        </p:txBody>
      </p:sp>
      <p:sp>
        <p:nvSpPr>
          <p:cNvPr id="8" name="Slide Number Placeholder 5">
            <a:extLst>
              <a:ext uri="{FF2B5EF4-FFF2-40B4-BE49-F238E27FC236}">
                <a16:creationId xmlns:a16="http://schemas.microsoft.com/office/drawing/2014/main" id="{915FCC3B-2E8C-22AF-3199-DAEC80EAAA92}"/>
              </a:ext>
            </a:extLst>
          </p:cNvPr>
          <p:cNvSpPr>
            <a:spLocks noGrp="1"/>
          </p:cNvSpPr>
          <p:nvPr>
            <p:ph type="sldNum" sz="quarter" idx="12"/>
          </p:nvPr>
        </p:nvSpPr>
        <p:spPr>
          <a:xfrm>
            <a:off x="8567739" y="4804245"/>
            <a:ext cx="364067" cy="273844"/>
          </a:xfrm>
          <a:prstGeom prst="rect">
            <a:avLst/>
          </a:prstGeom>
        </p:spPr>
        <p:txBody>
          <a:bodyPr/>
          <a:lstStyle>
            <a:lvl1pPr algn="r">
              <a:defRPr sz="1000"/>
            </a:lvl1pPr>
          </a:lstStyle>
          <a:p>
            <a:fld id="{C859C46A-94DA-1B40-AA1A-A891E01F72E9}" type="slidenum">
              <a:rPr lang="en-US" smtClean="0"/>
              <a:pPr/>
              <a:t>‹#›</a:t>
            </a:fld>
            <a:endParaRPr lang="en-US"/>
          </a:p>
        </p:txBody>
      </p:sp>
      <p:pic>
        <p:nvPicPr>
          <p:cNvPr id="10" name="Picture 9" descr="A blue and black logo&#10;&#10;Description automatically generated">
            <a:extLst>
              <a:ext uri="{FF2B5EF4-FFF2-40B4-BE49-F238E27FC236}">
                <a16:creationId xmlns:a16="http://schemas.microsoft.com/office/drawing/2014/main" id="{290E1C0C-E929-F987-9339-FF1DC05F2AFB}"/>
              </a:ext>
            </a:extLst>
          </p:cNvPr>
          <p:cNvPicPr>
            <a:picLocks noChangeAspect="1"/>
          </p:cNvPicPr>
          <p:nvPr userDrawn="1"/>
        </p:nvPicPr>
        <p:blipFill>
          <a:blip r:embed="rId4"/>
          <a:stretch>
            <a:fillRect/>
          </a:stretch>
        </p:blipFill>
        <p:spPr>
          <a:xfrm>
            <a:off x="190500" y="4725316"/>
            <a:ext cx="623148" cy="267667"/>
          </a:xfrm>
          <a:prstGeom prst="rect">
            <a:avLst/>
          </a:prstGeom>
        </p:spPr>
      </p:pic>
    </p:spTree>
    <p:extLst>
      <p:ext uri="{BB962C8B-B14F-4D97-AF65-F5344CB8AC3E}">
        <p14:creationId xmlns:p14="http://schemas.microsoft.com/office/powerpoint/2010/main" val="23373130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1" name="Rectangle 20"/>
          <p:cNvSpPr/>
          <p:nvPr userDrawn="1"/>
        </p:nvSpPr>
        <p:spPr>
          <a:xfrm>
            <a:off x="0" y="1"/>
            <a:ext cx="9144000" cy="44688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2" name="Title 1"/>
          <p:cNvSpPr>
            <a:spLocks noGrp="1"/>
          </p:cNvSpPr>
          <p:nvPr userDrawn="1">
            <p:ph type="ctrTitle"/>
          </p:nvPr>
        </p:nvSpPr>
        <p:spPr>
          <a:xfrm>
            <a:off x="553721" y="660400"/>
            <a:ext cx="7167880" cy="2783840"/>
          </a:xfrm>
        </p:spPr>
        <p:txBody>
          <a:bodyPr/>
          <a:lstStyle>
            <a:lvl1pPr algn="l">
              <a:defRPr sz="2800">
                <a:solidFill>
                  <a:schemeClr val="bg1"/>
                </a:solidFill>
              </a:defRPr>
            </a:lvl1pPr>
          </a:lstStyle>
          <a:p>
            <a:r>
              <a:rPr lang="en-GB"/>
              <a:t>Click to edit Master title style</a:t>
            </a:r>
            <a:endParaRPr lang="en-US"/>
          </a:p>
        </p:txBody>
      </p:sp>
      <p:pic>
        <p:nvPicPr>
          <p:cNvPr id="5" name="Picture 4" descr="BMT logo (CMYK positiv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722" y="4639491"/>
            <a:ext cx="623147" cy="275344"/>
          </a:xfrm>
          <a:prstGeom prst="rect">
            <a:avLst/>
          </a:prstGeom>
        </p:spPr>
      </p:pic>
      <p:sp>
        <p:nvSpPr>
          <p:cNvPr id="18" name="Subtitle 2"/>
          <p:cNvSpPr>
            <a:spLocks noGrp="1"/>
          </p:cNvSpPr>
          <p:nvPr>
            <p:ph type="subTitle" idx="1"/>
          </p:nvPr>
        </p:nvSpPr>
        <p:spPr>
          <a:xfrm>
            <a:off x="557806" y="3687842"/>
            <a:ext cx="4037106" cy="387983"/>
          </a:xfrm>
        </p:spPr>
        <p:txBody>
          <a:bodyPr/>
          <a:lstStyle>
            <a:lvl1pPr marL="0" indent="0" algn="l">
              <a:buNone/>
              <a:defRPr sz="1600">
                <a:solidFill>
                  <a:schemeClr val="tx2"/>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GB"/>
              <a:t>Click to edit Master subtitle style</a:t>
            </a:r>
            <a:endParaRPr lang="en-US"/>
          </a:p>
        </p:txBody>
      </p:sp>
      <p:grpSp>
        <p:nvGrpSpPr>
          <p:cNvPr id="48" name="Group 47"/>
          <p:cNvGrpSpPr/>
          <p:nvPr userDrawn="1"/>
        </p:nvGrpSpPr>
        <p:grpSpPr>
          <a:xfrm>
            <a:off x="2" y="972357"/>
            <a:ext cx="6593983" cy="3496459"/>
            <a:chOff x="-8467" y="942399"/>
            <a:chExt cx="6796088" cy="3526415"/>
          </a:xfrm>
          <a:solidFill>
            <a:schemeClr val="bg1">
              <a:alpha val="10000"/>
            </a:schemeClr>
          </a:solidFill>
        </p:grpSpPr>
        <p:sp>
          <p:nvSpPr>
            <p:cNvPr id="49" name="Freeform 8"/>
            <p:cNvSpPr>
              <a:spLocks/>
            </p:cNvSpPr>
            <p:nvPr/>
          </p:nvSpPr>
          <p:spPr bwMode="auto">
            <a:xfrm>
              <a:off x="6296792" y="2682952"/>
              <a:ext cx="490829" cy="1127647"/>
            </a:xfrm>
            <a:custGeom>
              <a:avLst/>
              <a:gdLst>
                <a:gd name="T0" fmla="*/ 0 w 2109"/>
                <a:gd name="T1" fmla="*/ 0 h 4845"/>
                <a:gd name="T2" fmla="*/ 619125 w 2109"/>
                <a:gd name="T3" fmla="*/ 1209847 h 4845"/>
                <a:gd name="T4" fmla="*/ 0 w 2109"/>
                <a:gd name="T5" fmla="*/ 1422400 h 4845"/>
                <a:gd name="T6" fmla="*/ 0 60000 65536"/>
                <a:gd name="T7" fmla="*/ 0 60000 65536"/>
                <a:gd name="T8" fmla="*/ 0 60000 65536"/>
              </a:gdLst>
              <a:ahLst/>
              <a:cxnLst>
                <a:cxn ang="T6">
                  <a:pos x="T0" y="T1"/>
                </a:cxn>
                <a:cxn ang="T7">
                  <a:pos x="T2" y="T3"/>
                </a:cxn>
                <a:cxn ang="T8">
                  <a:pos x="T4" y="T5"/>
                </a:cxn>
              </a:cxnLst>
              <a:rect l="0" t="0" r="r" b="b"/>
              <a:pathLst>
                <a:path w="2109" h="4845">
                  <a:moveTo>
                    <a:pt x="0" y="0"/>
                  </a:moveTo>
                  <a:cubicBezTo>
                    <a:pt x="871" y="1246"/>
                    <a:pt x="1577" y="2624"/>
                    <a:pt x="2109" y="4121"/>
                  </a:cubicBezTo>
                  <a:cubicBezTo>
                    <a:pt x="1408" y="4368"/>
                    <a:pt x="704" y="4610"/>
                    <a:pt x="0" y="4845"/>
                  </a:cubicBezTo>
                </a:path>
              </a:pathLst>
            </a:custGeom>
            <a:grpFill/>
            <a:ln w="12700" cap="flat">
              <a:noFill/>
              <a:prstDash val="solid"/>
              <a:miter lim="800000"/>
              <a:headEnd/>
              <a:tailEnd/>
            </a:ln>
          </p:spPr>
          <p:txBody>
            <a:bodyPr/>
            <a:lstStyle/>
            <a:p>
              <a:endParaRPr lang="en-US" sz="1800"/>
            </a:p>
          </p:txBody>
        </p:sp>
        <p:sp>
          <p:nvSpPr>
            <p:cNvPr id="50" name="Freeform 9"/>
            <p:cNvSpPr>
              <a:spLocks/>
            </p:cNvSpPr>
            <p:nvPr/>
          </p:nvSpPr>
          <p:spPr bwMode="auto">
            <a:xfrm>
              <a:off x="4616649" y="2088924"/>
              <a:ext cx="1680144" cy="1977159"/>
            </a:xfrm>
            <a:custGeom>
              <a:avLst/>
              <a:gdLst>
                <a:gd name="T0" fmla="*/ 2119313 w 7213"/>
                <a:gd name="T1" fmla="*/ 748924 h 8485"/>
                <a:gd name="T2" fmla="*/ 1571635 w 7213"/>
                <a:gd name="T3" fmla="*/ 97583 h 8485"/>
                <a:gd name="T4" fmla="*/ 1465567 w 7213"/>
                <a:gd name="T5" fmla="*/ 0 h 8485"/>
                <a:gd name="T6" fmla="*/ 0 w 7213"/>
                <a:gd name="T7" fmla="*/ 870609 h 8485"/>
                <a:gd name="T8" fmla="*/ 233586 w 7213"/>
                <a:gd name="T9" fmla="*/ 1087821 h 8485"/>
                <a:gd name="T10" fmla="*/ 236230 w 7213"/>
                <a:gd name="T11" fmla="*/ 1090172 h 8485"/>
                <a:gd name="T12" fmla="*/ 1116510 w 7213"/>
                <a:gd name="T13" fmla="*/ 2493963 h 8485"/>
                <a:gd name="T14" fmla="*/ 2119313 w 7213"/>
                <a:gd name="T15" fmla="*/ 2172996 h 848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13" h="8485">
                  <a:moveTo>
                    <a:pt x="7213" y="2548"/>
                  </a:moveTo>
                  <a:cubicBezTo>
                    <a:pt x="6658" y="1755"/>
                    <a:pt x="6037" y="1014"/>
                    <a:pt x="5349" y="332"/>
                  </a:cubicBezTo>
                  <a:cubicBezTo>
                    <a:pt x="5349" y="332"/>
                    <a:pt x="5108" y="110"/>
                    <a:pt x="4988" y="0"/>
                  </a:cubicBezTo>
                  <a:cubicBezTo>
                    <a:pt x="3356" y="895"/>
                    <a:pt x="1681" y="1891"/>
                    <a:pt x="0" y="2962"/>
                  </a:cubicBezTo>
                  <a:cubicBezTo>
                    <a:pt x="275" y="3202"/>
                    <a:pt x="544" y="3449"/>
                    <a:pt x="795" y="3701"/>
                  </a:cubicBezTo>
                  <a:cubicBezTo>
                    <a:pt x="804" y="3709"/>
                    <a:pt x="804" y="3709"/>
                    <a:pt x="804" y="3709"/>
                  </a:cubicBezTo>
                  <a:cubicBezTo>
                    <a:pt x="2111" y="5068"/>
                    <a:pt x="3117" y="6675"/>
                    <a:pt x="3800" y="8485"/>
                  </a:cubicBezTo>
                  <a:cubicBezTo>
                    <a:pt x="4933" y="8140"/>
                    <a:pt x="6073" y="7775"/>
                    <a:pt x="7213" y="7393"/>
                  </a:cubicBezTo>
                </a:path>
              </a:pathLst>
            </a:custGeom>
            <a:grpFill/>
            <a:ln w="12700" cap="flat">
              <a:noFill/>
              <a:prstDash val="solid"/>
              <a:miter lim="800000"/>
              <a:headEnd/>
              <a:tailEnd/>
            </a:ln>
          </p:spPr>
          <p:txBody>
            <a:bodyPr/>
            <a:lstStyle/>
            <a:p>
              <a:endParaRPr lang="en-US" sz="1800"/>
            </a:p>
          </p:txBody>
        </p:sp>
        <p:sp>
          <p:nvSpPr>
            <p:cNvPr id="51" name="Freeform 10"/>
            <p:cNvSpPr>
              <a:spLocks/>
            </p:cNvSpPr>
            <p:nvPr/>
          </p:nvSpPr>
          <p:spPr bwMode="auto">
            <a:xfrm>
              <a:off x="-8467" y="2995069"/>
              <a:ext cx="398956" cy="1473745"/>
            </a:xfrm>
            <a:custGeom>
              <a:avLst/>
              <a:gdLst>
                <a:gd name="T0" fmla="*/ 0 w 1709"/>
                <a:gd name="T1" fmla="*/ 333532 h 6326"/>
                <a:gd name="T2" fmla="*/ 166666 w 1709"/>
                <a:gd name="T3" fmla="*/ 98149 h 6326"/>
                <a:gd name="T4" fmla="*/ 241166 w 1709"/>
                <a:gd name="T5" fmla="*/ 0 h 6326"/>
                <a:gd name="T6" fmla="*/ 244699 w 1709"/>
                <a:gd name="T7" fmla="*/ 122834 h 6326"/>
                <a:gd name="T8" fmla="*/ 469964 w 1709"/>
                <a:gd name="T9" fmla="*/ 1366746 h 6326"/>
                <a:gd name="T10" fmla="*/ 490871 w 1709"/>
                <a:gd name="T11" fmla="*/ 1422286 h 6326"/>
                <a:gd name="T12" fmla="*/ 503238 w 1709"/>
                <a:gd name="T13" fmla="*/ 1454317 h 6326"/>
                <a:gd name="T14" fmla="*/ 482037 w 1709"/>
                <a:gd name="T15" fmla="*/ 1474299 h 6326"/>
                <a:gd name="T16" fmla="*/ 177856 w 1709"/>
                <a:gd name="T17" fmla="*/ 1858963 h 63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09" h="6326">
                  <a:moveTo>
                    <a:pt x="0" y="1135"/>
                  </a:moveTo>
                  <a:cubicBezTo>
                    <a:pt x="179" y="863"/>
                    <a:pt x="367" y="596"/>
                    <a:pt x="566" y="334"/>
                  </a:cubicBezTo>
                  <a:cubicBezTo>
                    <a:pt x="819" y="0"/>
                    <a:pt x="819" y="0"/>
                    <a:pt x="819" y="0"/>
                  </a:cubicBezTo>
                  <a:cubicBezTo>
                    <a:pt x="831" y="418"/>
                    <a:pt x="831" y="418"/>
                    <a:pt x="831" y="418"/>
                  </a:cubicBezTo>
                  <a:cubicBezTo>
                    <a:pt x="877" y="1933"/>
                    <a:pt x="1134" y="3357"/>
                    <a:pt x="1596" y="4651"/>
                  </a:cubicBezTo>
                  <a:cubicBezTo>
                    <a:pt x="1667" y="4840"/>
                    <a:pt x="1667" y="4840"/>
                    <a:pt x="1667" y="4840"/>
                  </a:cubicBezTo>
                  <a:cubicBezTo>
                    <a:pt x="1709" y="4949"/>
                    <a:pt x="1709" y="4949"/>
                    <a:pt x="1709" y="4949"/>
                  </a:cubicBezTo>
                  <a:cubicBezTo>
                    <a:pt x="1637" y="5017"/>
                    <a:pt x="1637" y="5017"/>
                    <a:pt x="1637" y="5017"/>
                  </a:cubicBezTo>
                  <a:cubicBezTo>
                    <a:pt x="1228" y="5402"/>
                    <a:pt x="882" y="5841"/>
                    <a:pt x="604" y="6326"/>
                  </a:cubicBezTo>
                </a:path>
              </a:pathLst>
            </a:custGeom>
            <a:grpFill/>
            <a:ln w="12700" cap="flat">
              <a:noFill/>
              <a:prstDash val="solid"/>
              <a:miter lim="800000"/>
              <a:headEnd/>
              <a:tailEnd/>
            </a:ln>
          </p:spPr>
          <p:txBody>
            <a:bodyPr/>
            <a:lstStyle/>
            <a:p>
              <a:endParaRPr lang="en-US" sz="1800"/>
            </a:p>
          </p:txBody>
        </p:sp>
        <p:sp>
          <p:nvSpPr>
            <p:cNvPr id="52" name="Freeform 11"/>
            <p:cNvSpPr>
              <a:spLocks/>
            </p:cNvSpPr>
            <p:nvPr/>
          </p:nvSpPr>
          <p:spPr bwMode="auto">
            <a:xfrm>
              <a:off x="1783687" y="2209743"/>
              <a:ext cx="2411353" cy="2021207"/>
            </a:xfrm>
            <a:custGeom>
              <a:avLst/>
              <a:gdLst>
                <a:gd name="T0" fmla="*/ 0 w 10355"/>
                <a:gd name="T1" fmla="*/ 2179096 h 8679"/>
                <a:gd name="T2" fmla="*/ 39361 w 10355"/>
                <a:gd name="T3" fmla="*/ 2199366 h 8679"/>
                <a:gd name="T4" fmla="*/ 471448 w 10355"/>
                <a:gd name="T5" fmla="*/ 2520737 h 8679"/>
                <a:gd name="T6" fmla="*/ 499060 w 10355"/>
                <a:gd name="T7" fmla="*/ 2549525 h 8679"/>
                <a:gd name="T8" fmla="*/ 529902 w 10355"/>
                <a:gd name="T9" fmla="*/ 2524262 h 8679"/>
                <a:gd name="T10" fmla="*/ 1964515 w 10355"/>
                <a:gd name="T11" fmla="*/ 1432364 h 8679"/>
                <a:gd name="T12" fmla="*/ 2988190 w 10355"/>
                <a:gd name="T13" fmla="*/ 725582 h 8679"/>
                <a:gd name="T14" fmla="*/ 3041650 w 10355"/>
                <a:gd name="T15" fmla="*/ 690331 h 8679"/>
                <a:gd name="T16" fmla="*/ 2989071 w 10355"/>
                <a:gd name="T17" fmla="*/ 653611 h 8679"/>
                <a:gd name="T18" fmla="*/ 1582657 w 10355"/>
                <a:gd name="T19" fmla="*/ 6463 h 8679"/>
                <a:gd name="T20" fmla="*/ 1557395 w 10355"/>
                <a:gd name="T21" fmla="*/ 0 h 8679"/>
                <a:gd name="T22" fmla="*/ 1539477 w 10355"/>
                <a:gd name="T23" fmla="*/ 19388 h 8679"/>
                <a:gd name="T24" fmla="*/ 370403 w 10355"/>
                <a:gd name="T25" fmla="*/ 1546342 h 8679"/>
                <a:gd name="T26" fmla="*/ 20855 w 10355"/>
                <a:gd name="T27" fmla="*/ 2140026 h 8679"/>
                <a:gd name="T28" fmla="*/ 0 w 10355"/>
                <a:gd name="T29" fmla="*/ 2179096 h 86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55" h="8679">
                  <a:moveTo>
                    <a:pt x="0" y="7418"/>
                  </a:moveTo>
                  <a:cubicBezTo>
                    <a:pt x="134" y="7487"/>
                    <a:pt x="134" y="7487"/>
                    <a:pt x="134" y="7487"/>
                  </a:cubicBezTo>
                  <a:cubicBezTo>
                    <a:pt x="680" y="7767"/>
                    <a:pt x="1175" y="8135"/>
                    <a:pt x="1605" y="8581"/>
                  </a:cubicBezTo>
                  <a:cubicBezTo>
                    <a:pt x="1699" y="8679"/>
                    <a:pt x="1699" y="8679"/>
                    <a:pt x="1699" y="8679"/>
                  </a:cubicBezTo>
                  <a:cubicBezTo>
                    <a:pt x="1804" y="8593"/>
                    <a:pt x="1804" y="8593"/>
                    <a:pt x="1804" y="8593"/>
                  </a:cubicBezTo>
                  <a:cubicBezTo>
                    <a:pt x="3402" y="7309"/>
                    <a:pt x="5045" y="6058"/>
                    <a:pt x="6688" y="4876"/>
                  </a:cubicBezTo>
                  <a:cubicBezTo>
                    <a:pt x="7830" y="4054"/>
                    <a:pt x="9003" y="3244"/>
                    <a:pt x="10173" y="2470"/>
                  </a:cubicBezTo>
                  <a:cubicBezTo>
                    <a:pt x="10355" y="2350"/>
                    <a:pt x="10355" y="2350"/>
                    <a:pt x="10355" y="2350"/>
                  </a:cubicBezTo>
                  <a:cubicBezTo>
                    <a:pt x="10176" y="2225"/>
                    <a:pt x="10176" y="2225"/>
                    <a:pt x="10176" y="2225"/>
                  </a:cubicBezTo>
                  <a:cubicBezTo>
                    <a:pt x="8706" y="1199"/>
                    <a:pt x="7096" y="458"/>
                    <a:pt x="5388" y="22"/>
                  </a:cubicBezTo>
                  <a:cubicBezTo>
                    <a:pt x="5302" y="0"/>
                    <a:pt x="5302" y="0"/>
                    <a:pt x="5302" y="0"/>
                  </a:cubicBezTo>
                  <a:cubicBezTo>
                    <a:pt x="5241" y="66"/>
                    <a:pt x="5241" y="66"/>
                    <a:pt x="5241" y="66"/>
                  </a:cubicBezTo>
                  <a:cubicBezTo>
                    <a:pt x="3710" y="1778"/>
                    <a:pt x="2371" y="3526"/>
                    <a:pt x="1261" y="5264"/>
                  </a:cubicBezTo>
                  <a:cubicBezTo>
                    <a:pt x="832" y="5934"/>
                    <a:pt x="432" y="6615"/>
                    <a:pt x="71" y="7285"/>
                  </a:cubicBezTo>
                  <a:lnTo>
                    <a:pt x="0" y="7418"/>
                  </a:lnTo>
                  <a:close/>
                </a:path>
              </a:pathLst>
            </a:custGeom>
            <a:grpFill/>
            <a:ln w="12700" cap="flat">
              <a:noFill/>
              <a:prstDash val="solid"/>
              <a:miter lim="800000"/>
              <a:headEnd/>
              <a:tailEnd/>
            </a:ln>
          </p:spPr>
          <p:txBody>
            <a:bodyPr/>
            <a:lstStyle/>
            <a:p>
              <a:endParaRPr lang="en-US" sz="1800"/>
            </a:p>
          </p:txBody>
        </p:sp>
        <p:sp>
          <p:nvSpPr>
            <p:cNvPr id="53" name="Freeform 12"/>
            <p:cNvSpPr>
              <a:spLocks/>
            </p:cNvSpPr>
            <p:nvPr/>
          </p:nvSpPr>
          <p:spPr bwMode="auto">
            <a:xfrm>
              <a:off x="-8467" y="2122905"/>
              <a:ext cx="200107" cy="723658"/>
            </a:xfrm>
            <a:custGeom>
              <a:avLst/>
              <a:gdLst>
                <a:gd name="T0" fmla="*/ 0 w 857"/>
                <a:gd name="T1" fmla="*/ 912813 h 3106"/>
                <a:gd name="T2" fmla="*/ 156101 w 857"/>
                <a:gd name="T3" fmla="*/ 744122 h 3106"/>
                <a:gd name="T4" fmla="*/ 179664 w 857"/>
                <a:gd name="T5" fmla="*/ 475509 h 3106"/>
                <a:gd name="T6" fmla="*/ 252413 w 857"/>
                <a:gd name="T7" fmla="*/ 0 h 3106"/>
                <a:gd name="T8" fmla="*/ 240926 w 857"/>
                <a:gd name="T9" fmla="*/ 12049 h 3106"/>
                <a:gd name="T10" fmla="*/ 0 w 857"/>
                <a:gd name="T11" fmla="*/ 312108 h 31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7" h="3106">
                  <a:moveTo>
                    <a:pt x="0" y="3106"/>
                  </a:moveTo>
                  <a:cubicBezTo>
                    <a:pt x="168" y="2912"/>
                    <a:pt x="346" y="2720"/>
                    <a:pt x="530" y="2532"/>
                  </a:cubicBezTo>
                  <a:cubicBezTo>
                    <a:pt x="550" y="2225"/>
                    <a:pt x="575" y="1919"/>
                    <a:pt x="610" y="1618"/>
                  </a:cubicBezTo>
                  <a:cubicBezTo>
                    <a:pt x="669" y="1092"/>
                    <a:pt x="753" y="550"/>
                    <a:pt x="857" y="0"/>
                  </a:cubicBezTo>
                  <a:cubicBezTo>
                    <a:pt x="845" y="13"/>
                    <a:pt x="831" y="28"/>
                    <a:pt x="818" y="41"/>
                  </a:cubicBezTo>
                  <a:cubicBezTo>
                    <a:pt x="533" y="375"/>
                    <a:pt x="261" y="715"/>
                    <a:pt x="0" y="1062"/>
                  </a:cubicBezTo>
                </a:path>
              </a:pathLst>
            </a:custGeom>
            <a:grpFill/>
            <a:ln w="12700" cap="flat">
              <a:noFill/>
              <a:prstDash val="solid"/>
              <a:miter lim="800000"/>
              <a:headEnd/>
              <a:tailEnd/>
            </a:ln>
          </p:spPr>
          <p:txBody>
            <a:bodyPr/>
            <a:lstStyle/>
            <a:p>
              <a:endParaRPr lang="en-US" sz="1800"/>
            </a:p>
          </p:txBody>
        </p:sp>
        <p:sp>
          <p:nvSpPr>
            <p:cNvPr id="54" name="Freeform 13"/>
            <p:cNvSpPr>
              <a:spLocks/>
            </p:cNvSpPr>
            <p:nvPr/>
          </p:nvSpPr>
          <p:spPr bwMode="auto">
            <a:xfrm>
              <a:off x="467259" y="1145023"/>
              <a:ext cx="1291257" cy="1266086"/>
            </a:xfrm>
            <a:custGeom>
              <a:avLst/>
              <a:gdLst>
                <a:gd name="T0" fmla="*/ 1628775 w 5541"/>
                <a:gd name="T1" fmla="*/ 0 h 5433"/>
                <a:gd name="T2" fmla="*/ 179309 w 5541"/>
                <a:gd name="T3" fmla="*/ 749276 h 5433"/>
                <a:gd name="T4" fmla="*/ 0 w 5541"/>
                <a:gd name="T5" fmla="*/ 1597025 h 5433"/>
                <a:gd name="T6" fmla="*/ 1090847 w 5541"/>
                <a:gd name="T7" fmla="*/ 1065859 h 5433"/>
                <a:gd name="T8" fmla="*/ 1506786 w 5541"/>
                <a:gd name="T9" fmla="*/ 210174 h 5433"/>
                <a:gd name="T10" fmla="*/ 1628775 w 5541"/>
                <a:gd name="T11" fmla="*/ 0 h 54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41" h="5433">
                  <a:moveTo>
                    <a:pt x="5541" y="0"/>
                  </a:moveTo>
                  <a:cubicBezTo>
                    <a:pt x="3728" y="558"/>
                    <a:pt x="2071" y="1412"/>
                    <a:pt x="610" y="2549"/>
                  </a:cubicBezTo>
                  <a:cubicBezTo>
                    <a:pt x="334" y="3539"/>
                    <a:pt x="131" y="4505"/>
                    <a:pt x="0" y="5433"/>
                  </a:cubicBezTo>
                  <a:cubicBezTo>
                    <a:pt x="1111" y="4631"/>
                    <a:pt x="2358" y="4025"/>
                    <a:pt x="3711" y="3626"/>
                  </a:cubicBezTo>
                  <a:cubicBezTo>
                    <a:pt x="4118" y="2644"/>
                    <a:pt x="4593" y="1665"/>
                    <a:pt x="5126" y="715"/>
                  </a:cubicBezTo>
                  <a:cubicBezTo>
                    <a:pt x="5257" y="481"/>
                    <a:pt x="5398" y="241"/>
                    <a:pt x="5541" y="0"/>
                  </a:cubicBezTo>
                  <a:close/>
                </a:path>
              </a:pathLst>
            </a:custGeom>
            <a:grpFill/>
            <a:ln w="12700" cap="flat">
              <a:noFill/>
              <a:prstDash val="solid"/>
              <a:miter lim="800000"/>
              <a:headEnd/>
              <a:tailEnd/>
            </a:ln>
          </p:spPr>
          <p:txBody>
            <a:bodyPr/>
            <a:lstStyle/>
            <a:p>
              <a:endParaRPr lang="en-US" sz="1800"/>
            </a:p>
          </p:txBody>
        </p:sp>
        <p:sp>
          <p:nvSpPr>
            <p:cNvPr id="55" name="Freeform 14"/>
            <p:cNvSpPr>
              <a:spLocks/>
            </p:cNvSpPr>
            <p:nvPr/>
          </p:nvSpPr>
          <p:spPr bwMode="auto">
            <a:xfrm>
              <a:off x="3291411" y="1172711"/>
              <a:ext cx="2218797" cy="1391940"/>
            </a:xfrm>
            <a:custGeom>
              <a:avLst/>
              <a:gdLst>
                <a:gd name="T0" fmla="*/ 1333864 w 9526"/>
                <a:gd name="T1" fmla="*/ 1755775 h 5971"/>
                <a:gd name="T2" fmla="*/ 2798763 w 9526"/>
                <a:gd name="T3" fmla="*/ 873624 h 5971"/>
                <a:gd name="T4" fmla="*/ 1132903 w 9526"/>
                <a:gd name="T5" fmla="*/ 0 h 5971"/>
                <a:gd name="T6" fmla="*/ 395752 w 9526"/>
                <a:gd name="T7" fmla="*/ 677492 h 5971"/>
                <a:gd name="T8" fmla="*/ 0 w 9526"/>
                <a:gd name="T9" fmla="*/ 1079753 h 5971"/>
                <a:gd name="T10" fmla="*/ 1333864 w 9526"/>
                <a:gd name="T11" fmla="*/ 1755775 h 59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526" h="5971">
                  <a:moveTo>
                    <a:pt x="4540" y="5971"/>
                  </a:moveTo>
                  <a:cubicBezTo>
                    <a:pt x="6209" y="4895"/>
                    <a:pt x="7884" y="3889"/>
                    <a:pt x="9526" y="2971"/>
                  </a:cubicBezTo>
                  <a:cubicBezTo>
                    <a:pt x="7815" y="1655"/>
                    <a:pt x="5911" y="655"/>
                    <a:pt x="3856" y="0"/>
                  </a:cubicBezTo>
                  <a:cubicBezTo>
                    <a:pt x="2977" y="762"/>
                    <a:pt x="2131" y="1536"/>
                    <a:pt x="1347" y="2304"/>
                  </a:cubicBezTo>
                  <a:cubicBezTo>
                    <a:pt x="893" y="2745"/>
                    <a:pt x="443" y="3206"/>
                    <a:pt x="0" y="3672"/>
                  </a:cubicBezTo>
                  <a:cubicBezTo>
                    <a:pt x="1620" y="4185"/>
                    <a:pt x="3145" y="4956"/>
                    <a:pt x="4540" y="5971"/>
                  </a:cubicBezTo>
                  <a:close/>
                </a:path>
              </a:pathLst>
            </a:custGeom>
            <a:grpFill/>
            <a:ln w="12700" cap="flat">
              <a:noFill/>
              <a:prstDash val="solid"/>
              <a:miter lim="800000"/>
              <a:headEnd/>
              <a:tailEnd/>
            </a:ln>
          </p:spPr>
          <p:txBody>
            <a:bodyPr/>
            <a:lstStyle/>
            <a:p>
              <a:endParaRPr lang="en-US" sz="1800"/>
            </a:p>
          </p:txBody>
        </p:sp>
        <p:sp>
          <p:nvSpPr>
            <p:cNvPr id="56" name="Freeform 15"/>
            <p:cNvSpPr>
              <a:spLocks/>
            </p:cNvSpPr>
            <p:nvPr/>
          </p:nvSpPr>
          <p:spPr bwMode="auto">
            <a:xfrm>
              <a:off x="2284583" y="2865440"/>
              <a:ext cx="3012932" cy="1603374"/>
            </a:xfrm>
            <a:custGeom>
              <a:avLst/>
              <a:gdLst>
                <a:gd name="T0" fmla="*/ 2617217 w 12931"/>
                <a:gd name="T1" fmla="*/ 2022475 h 6883"/>
                <a:gd name="T2" fmla="*/ 3756095 w 12931"/>
                <a:gd name="T3" fmla="*/ 1706307 h 6883"/>
                <a:gd name="T4" fmla="*/ 3800475 w 12931"/>
                <a:gd name="T5" fmla="*/ 1693085 h 6883"/>
                <a:gd name="T6" fmla="*/ 3784310 w 12931"/>
                <a:gd name="T7" fmla="*/ 1649597 h 6883"/>
                <a:gd name="T8" fmla="*/ 2963730 w 12931"/>
                <a:gd name="T9" fmla="*/ 333504 h 6883"/>
                <a:gd name="T10" fmla="*/ 2615747 w 12931"/>
                <a:gd name="T11" fmla="*/ 19687 h 6883"/>
                <a:gd name="T12" fmla="*/ 2590765 w 12931"/>
                <a:gd name="T13" fmla="*/ 0 h 6883"/>
                <a:gd name="T14" fmla="*/ 2564020 w 12931"/>
                <a:gd name="T15" fmla="*/ 17336 h 6883"/>
                <a:gd name="T16" fmla="*/ 1452768 w 12931"/>
                <a:gd name="T17" fmla="*/ 781311 h 6883"/>
                <a:gd name="T18" fmla="*/ 31448 w 12931"/>
                <a:gd name="T19" fmla="*/ 1862628 h 6883"/>
                <a:gd name="T20" fmla="*/ 0 w 12931"/>
                <a:gd name="T21" fmla="*/ 1887604 h 6883"/>
                <a:gd name="T22" fmla="*/ 22925 w 12931"/>
                <a:gd name="T23" fmla="*/ 1920808 h 6883"/>
                <a:gd name="T24" fmla="*/ 86408 w 12931"/>
                <a:gd name="T25" fmla="*/ 2022475 h 68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931" h="6883">
                  <a:moveTo>
                    <a:pt x="8905" y="6883"/>
                  </a:moveTo>
                  <a:cubicBezTo>
                    <a:pt x="10184" y="6550"/>
                    <a:pt x="11480" y="6191"/>
                    <a:pt x="12780" y="5807"/>
                  </a:cubicBezTo>
                  <a:cubicBezTo>
                    <a:pt x="12931" y="5762"/>
                    <a:pt x="12931" y="5762"/>
                    <a:pt x="12931" y="5762"/>
                  </a:cubicBezTo>
                  <a:cubicBezTo>
                    <a:pt x="12876" y="5614"/>
                    <a:pt x="12876" y="5614"/>
                    <a:pt x="12876" y="5614"/>
                  </a:cubicBezTo>
                  <a:cubicBezTo>
                    <a:pt x="12244" y="3910"/>
                    <a:pt x="11305" y="2403"/>
                    <a:pt x="10084" y="1135"/>
                  </a:cubicBezTo>
                  <a:cubicBezTo>
                    <a:pt x="9711" y="761"/>
                    <a:pt x="9312" y="402"/>
                    <a:pt x="8900" y="67"/>
                  </a:cubicBezTo>
                  <a:cubicBezTo>
                    <a:pt x="8815" y="0"/>
                    <a:pt x="8815" y="0"/>
                    <a:pt x="8815" y="0"/>
                  </a:cubicBezTo>
                  <a:cubicBezTo>
                    <a:pt x="8724" y="59"/>
                    <a:pt x="8724" y="59"/>
                    <a:pt x="8724" y="59"/>
                  </a:cubicBezTo>
                  <a:cubicBezTo>
                    <a:pt x="7459" y="889"/>
                    <a:pt x="6186" y="1764"/>
                    <a:pt x="4943" y="2659"/>
                  </a:cubicBezTo>
                  <a:cubicBezTo>
                    <a:pt x="3317" y="3830"/>
                    <a:pt x="1689" y="5068"/>
                    <a:pt x="107" y="6339"/>
                  </a:cubicBezTo>
                  <a:cubicBezTo>
                    <a:pt x="0" y="6424"/>
                    <a:pt x="0" y="6424"/>
                    <a:pt x="0" y="6424"/>
                  </a:cubicBezTo>
                  <a:cubicBezTo>
                    <a:pt x="78" y="6537"/>
                    <a:pt x="78" y="6537"/>
                    <a:pt x="78" y="6537"/>
                  </a:cubicBezTo>
                  <a:cubicBezTo>
                    <a:pt x="154" y="6650"/>
                    <a:pt x="226" y="6766"/>
                    <a:pt x="294" y="6883"/>
                  </a:cubicBezTo>
                </a:path>
              </a:pathLst>
            </a:custGeom>
            <a:grpFill/>
            <a:ln w="12700" cap="flat">
              <a:noFill/>
              <a:prstDash val="solid"/>
              <a:miter lim="800000"/>
              <a:headEnd/>
              <a:tailEnd/>
            </a:ln>
          </p:spPr>
          <p:txBody>
            <a:bodyPr/>
            <a:lstStyle/>
            <a:p>
              <a:endParaRPr lang="en-US" sz="1800"/>
            </a:p>
          </p:txBody>
        </p:sp>
        <p:sp>
          <p:nvSpPr>
            <p:cNvPr id="57" name="Freeform 16"/>
            <p:cNvSpPr>
              <a:spLocks/>
            </p:cNvSpPr>
            <p:nvPr/>
          </p:nvSpPr>
          <p:spPr bwMode="auto">
            <a:xfrm>
              <a:off x="5013087" y="4371906"/>
              <a:ext cx="366234" cy="96908"/>
            </a:xfrm>
            <a:custGeom>
              <a:avLst/>
              <a:gdLst>
                <a:gd name="T0" fmla="*/ 461963 w 1569"/>
                <a:gd name="T1" fmla="*/ 122238 h 420"/>
                <a:gd name="T2" fmla="*/ 438997 w 1569"/>
                <a:gd name="T3" fmla="*/ 41037 h 420"/>
                <a:gd name="T4" fmla="*/ 426631 w 1569"/>
                <a:gd name="T5" fmla="*/ 0 h 420"/>
                <a:gd name="T6" fmla="*/ 384822 w 1569"/>
                <a:gd name="T7" fmla="*/ 11933 h 420"/>
                <a:gd name="T8" fmla="*/ 0 w 1569"/>
                <a:gd name="T9" fmla="*/ 122238 h 4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9" h="420">
                  <a:moveTo>
                    <a:pt x="1569" y="420"/>
                  </a:moveTo>
                  <a:cubicBezTo>
                    <a:pt x="1544" y="326"/>
                    <a:pt x="1518" y="233"/>
                    <a:pt x="1491" y="141"/>
                  </a:cubicBezTo>
                  <a:cubicBezTo>
                    <a:pt x="1449" y="0"/>
                    <a:pt x="1449" y="0"/>
                    <a:pt x="1449" y="0"/>
                  </a:cubicBezTo>
                  <a:cubicBezTo>
                    <a:pt x="1307" y="41"/>
                    <a:pt x="1307" y="41"/>
                    <a:pt x="1307" y="41"/>
                  </a:cubicBezTo>
                  <a:cubicBezTo>
                    <a:pt x="870" y="170"/>
                    <a:pt x="435" y="296"/>
                    <a:pt x="0" y="420"/>
                  </a:cubicBezTo>
                </a:path>
              </a:pathLst>
            </a:custGeom>
            <a:grpFill/>
            <a:ln w="12700" cap="flat">
              <a:noFill/>
              <a:prstDash val="solid"/>
              <a:miter lim="800000"/>
              <a:headEnd/>
              <a:tailEnd/>
            </a:ln>
          </p:spPr>
          <p:txBody>
            <a:bodyPr/>
            <a:lstStyle/>
            <a:p>
              <a:endParaRPr lang="en-US" sz="1800"/>
            </a:p>
          </p:txBody>
        </p:sp>
        <p:sp>
          <p:nvSpPr>
            <p:cNvPr id="58" name="Freeform 17"/>
            <p:cNvSpPr>
              <a:spLocks/>
            </p:cNvSpPr>
            <p:nvPr/>
          </p:nvSpPr>
          <p:spPr bwMode="auto">
            <a:xfrm>
              <a:off x="1155678" y="2105285"/>
              <a:ext cx="1675110" cy="1770759"/>
            </a:xfrm>
            <a:custGeom>
              <a:avLst/>
              <a:gdLst>
                <a:gd name="T0" fmla="*/ 0 w 7189"/>
                <a:gd name="T1" fmla="*/ 2160423 h 7599"/>
                <a:gd name="T2" fmla="*/ 112570 w 7189"/>
                <a:gd name="T3" fmla="*/ 2157484 h 7599"/>
                <a:gd name="T4" fmla="*/ 561674 w 7189"/>
                <a:gd name="T5" fmla="*/ 2223325 h 7599"/>
                <a:gd name="T6" fmla="*/ 595474 w 7189"/>
                <a:gd name="T7" fmla="*/ 2233613 h 7599"/>
                <a:gd name="T8" fmla="*/ 612227 w 7189"/>
                <a:gd name="T9" fmla="*/ 2202162 h 7599"/>
                <a:gd name="T10" fmla="*/ 976977 w 7189"/>
                <a:gd name="T11" fmla="*/ 1578432 h 7599"/>
                <a:gd name="T12" fmla="*/ 2061822 w 7189"/>
                <a:gd name="T13" fmla="*/ 136974 h 7599"/>
                <a:gd name="T14" fmla="*/ 2112963 w 7189"/>
                <a:gd name="T15" fmla="*/ 78187 h 7599"/>
                <a:gd name="T16" fmla="*/ 2036251 w 7189"/>
                <a:gd name="T17" fmla="*/ 65548 h 7599"/>
                <a:gd name="T18" fmla="*/ 1197708 w 7189"/>
                <a:gd name="T19" fmla="*/ 11463 h 7599"/>
                <a:gd name="T20" fmla="*/ 466151 w 7189"/>
                <a:gd name="T21" fmla="*/ 113165 h 7599"/>
                <a:gd name="T22" fmla="*/ 444107 w 7189"/>
                <a:gd name="T23" fmla="*/ 118456 h 7599"/>
                <a:gd name="T24" fmla="*/ 435878 w 7189"/>
                <a:gd name="T25" fmla="*/ 139913 h 7599"/>
                <a:gd name="T26" fmla="*/ 64074 w 7189"/>
                <a:gd name="T27" fmla="*/ 1516411 h 7599"/>
                <a:gd name="T28" fmla="*/ 2351 w 7189"/>
                <a:gd name="T29" fmla="*/ 2113394 h 7599"/>
                <a:gd name="T30" fmla="*/ 0 w 7189"/>
                <a:gd name="T31" fmla="*/ 2160423 h 75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189" h="7599">
                  <a:moveTo>
                    <a:pt x="0" y="7350"/>
                  </a:moveTo>
                  <a:cubicBezTo>
                    <a:pt x="383" y="7340"/>
                    <a:pt x="383" y="7340"/>
                    <a:pt x="383" y="7340"/>
                  </a:cubicBezTo>
                  <a:cubicBezTo>
                    <a:pt x="898" y="7340"/>
                    <a:pt x="1413" y="7416"/>
                    <a:pt x="1911" y="7564"/>
                  </a:cubicBezTo>
                  <a:cubicBezTo>
                    <a:pt x="2026" y="7599"/>
                    <a:pt x="2026" y="7599"/>
                    <a:pt x="2026" y="7599"/>
                  </a:cubicBezTo>
                  <a:cubicBezTo>
                    <a:pt x="2083" y="7492"/>
                    <a:pt x="2083" y="7492"/>
                    <a:pt x="2083" y="7492"/>
                  </a:cubicBezTo>
                  <a:cubicBezTo>
                    <a:pt x="2458" y="6791"/>
                    <a:pt x="2875" y="6078"/>
                    <a:pt x="3324" y="5370"/>
                  </a:cubicBezTo>
                  <a:cubicBezTo>
                    <a:pt x="4365" y="3730"/>
                    <a:pt x="5608" y="2079"/>
                    <a:pt x="7015" y="466"/>
                  </a:cubicBezTo>
                  <a:cubicBezTo>
                    <a:pt x="7189" y="266"/>
                    <a:pt x="7189" y="266"/>
                    <a:pt x="7189" y="266"/>
                  </a:cubicBezTo>
                  <a:cubicBezTo>
                    <a:pt x="6928" y="223"/>
                    <a:pt x="6928" y="223"/>
                    <a:pt x="6928" y="223"/>
                  </a:cubicBezTo>
                  <a:cubicBezTo>
                    <a:pt x="5979" y="62"/>
                    <a:pt x="5019" y="0"/>
                    <a:pt x="4075" y="39"/>
                  </a:cubicBezTo>
                  <a:cubicBezTo>
                    <a:pt x="3227" y="73"/>
                    <a:pt x="2389" y="190"/>
                    <a:pt x="1586" y="385"/>
                  </a:cubicBezTo>
                  <a:cubicBezTo>
                    <a:pt x="1511" y="403"/>
                    <a:pt x="1511" y="403"/>
                    <a:pt x="1511" y="403"/>
                  </a:cubicBezTo>
                  <a:cubicBezTo>
                    <a:pt x="1483" y="476"/>
                    <a:pt x="1483" y="476"/>
                    <a:pt x="1483" y="476"/>
                  </a:cubicBezTo>
                  <a:cubicBezTo>
                    <a:pt x="885" y="2025"/>
                    <a:pt x="458" y="3602"/>
                    <a:pt x="218" y="5159"/>
                  </a:cubicBezTo>
                  <a:cubicBezTo>
                    <a:pt x="114" y="5835"/>
                    <a:pt x="44" y="6518"/>
                    <a:pt x="8" y="7190"/>
                  </a:cubicBezTo>
                  <a:lnTo>
                    <a:pt x="0" y="7350"/>
                  </a:lnTo>
                  <a:close/>
                </a:path>
              </a:pathLst>
            </a:custGeom>
            <a:grpFill/>
            <a:ln w="12700" cap="flat">
              <a:noFill/>
              <a:prstDash val="solid"/>
              <a:miter lim="800000"/>
              <a:headEnd/>
              <a:tailEnd/>
            </a:ln>
          </p:spPr>
          <p:txBody>
            <a:bodyPr/>
            <a:lstStyle/>
            <a:p>
              <a:endParaRPr lang="en-US" sz="1800"/>
            </a:p>
          </p:txBody>
        </p:sp>
        <p:sp>
          <p:nvSpPr>
            <p:cNvPr id="59" name="Freeform 18"/>
            <p:cNvSpPr>
              <a:spLocks/>
            </p:cNvSpPr>
            <p:nvPr/>
          </p:nvSpPr>
          <p:spPr bwMode="auto">
            <a:xfrm>
              <a:off x="1719502" y="942399"/>
              <a:ext cx="2095461" cy="992984"/>
            </a:xfrm>
            <a:custGeom>
              <a:avLst/>
              <a:gdLst>
                <a:gd name="T0" fmla="*/ 2643188 w 8991"/>
                <a:gd name="T1" fmla="*/ 165928 h 4265"/>
                <a:gd name="T2" fmla="*/ 614715 w 8991"/>
                <a:gd name="T3" fmla="*/ 117765 h 4265"/>
                <a:gd name="T4" fmla="*/ 281634 w 8991"/>
                <a:gd name="T5" fmla="*/ 659014 h 4265"/>
                <a:gd name="T6" fmla="*/ 0 w 8991"/>
                <a:gd name="T7" fmla="*/ 1212891 h 4265"/>
                <a:gd name="T8" fmla="*/ 474486 w 8991"/>
                <a:gd name="T9" fmla="*/ 1163553 h 4265"/>
                <a:gd name="T10" fmla="*/ 1535172 w 8991"/>
                <a:gd name="T11" fmla="*/ 1252538 h 4265"/>
                <a:gd name="T12" fmla="*/ 2088151 w 8991"/>
                <a:gd name="T13" fmla="*/ 682802 h 4265"/>
                <a:gd name="T14" fmla="*/ 2643188 w 8991"/>
                <a:gd name="T15" fmla="*/ 165928 h 42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991" h="4265">
                  <a:moveTo>
                    <a:pt x="8991" y="565"/>
                  </a:moveTo>
                  <a:cubicBezTo>
                    <a:pt x="6703" y="60"/>
                    <a:pt x="4329" y="0"/>
                    <a:pt x="2091" y="401"/>
                  </a:cubicBezTo>
                  <a:cubicBezTo>
                    <a:pt x="1684" y="1013"/>
                    <a:pt x="1303" y="1632"/>
                    <a:pt x="958" y="2244"/>
                  </a:cubicBezTo>
                  <a:cubicBezTo>
                    <a:pt x="611" y="2859"/>
                    <a:pt x="294" y="3493"/>
                    <a:pt x="0" y="4130"/>
                  </a:cubicBezTo>
                  <a:cubicBezTo>
                    <a:pt x="531" y="4046"/>
                    <a:pt x="1071" y="3985"/>
                    <a:pt x="1614" y="3962"/>
                  </a:cubicBezTo>
                  <a:cubicBezTo>
                    <a:pt x="2813" y="3914"/>
                    <a:pt x="4025" y="4017"/>
                    <a:pt x="5222" y="4265"/>
                  </a:cubicBezTo>
                  <a:cubicBezTo>
                    <a:pt x="5825" y="3611"/>
                    <a:pt x="6457" y="2958"/>
                    <a:pt x="7103" y="2325"/>
                  </a:cubicBezTo>
                  <a:cubicBezTo>
                    <a:pt x="7694" y="1747"/>
                    <a:pt x="8328" y="1156"/>
                    <a:pt x="8991" y="565"/>
                  </a:cubicBezTo>
                  <a:close/>
                </a:path>
              </a:pathLst>
            </a:custGeom>
            <a:grpFill/>
            <a:ln w="12700" cap="flat">
              <a:noFill/>
              <a:prstDash val="solid"/>
              <a:miter lim="800000"/>
              <a:headEnd/>
              <a:tailEnd/>
            </a:ln>
          </p:spPr>
          <p:txBody>
            <a:bodyPr/>
            <a:lstStyle/>
            <a:p>
              <a:endParaRPr lang="en-US" sz="1800"/>
            </a:p>
          </p:txBody>
        </p:sp>
        <p:sp>
          <p:nvSpPr>
            <p:cNvPr id="60" name="Freeform 19"/>
            <p:cNvSpPr>
              <a:spLocks/>
            </p:cNvSpPr>
            <p:nvPr/>
          </p:nvSpPr>
          <p:spPr bwMode="auto">
            <a:xfrm>
              <a:off x="333854" y="2256310"/>
              <a:ext cx="976623" cy="1784603"/>
            </a:xfrm>
            <a:custGeom>
              <a:avLst/>
              <a:gdLst>
                <a:gd name="T0" fmla="*/ 222324 w 4189"/>
                <a:gd name="T1" fmla="*/ 2199080 h 7663"/>
                <a:gd name="T2" fmla="*/ 240557 w 4189"/>
                <a:gd name="T3" fmla="*/ 2251075 h 7663"/>
                <a:gd name="T4" fmla="*/ 286728 w 4189"/>
                <a:gd name="T5" fmla="*/ 2221405 h 7663"/>
                <a:gd name="T6" fmla="*/ 796956 w 4189"/>
                <a:gd name="T7" fmla="*/ 2006374 h 7663"/>
                <a:gd name="T8" fmla="*/ 829305 w 4189"/>
                <a:gd name="T9" fmla="*/ 1999030 h 7663"/>
                <a:gd name="T10" fmla="*/ 830775 w 4189"/>
                <a:gd name="T11" fmla="*/ 1966129 h 7663"/>
                <a:gd name="T12" fmla="*/ 894885 w 4189"/>
                <a:gd name="T13" fmla="*/ 1311340 h 7663"/>
                <a:gd name="T14" fmla="*/ 1201904 w 4189"/>
                <a:gd name="T15" fmla="*/ 86365 h 7663"/>
                <a:gd name="T16" fmla="*/ 1231900 w 4189"/>
                <a:gd name="T17" fmla="*/ 0 h 7663"/>
                <a:gd name="T18" fmla="*/ 1146323 w 4189"/>
                <a:gd name="T19" fmla="*/ 31138 h 7663"/>
                <a:gd name="T20" fmla="*/ 33231 w 4189"/>
                <a:gd name="T21" fmla="*/ 705609 h 7663"/>
                <a:gd name="T22" fmla="*/ 20292 w 4189"/>
                <a:gd name="T23" fmla="*/ 717653 h 7663"/>
                <a:gd name="T24" fmla="*/ 19703 w 4189"/>
                <a:gd name="T25" fmla="*/ 735572 h 7663"/>
                <a:gd name="T26" fmla="*/ 222324 w 4189"/>
                <a:gd name="T27" fmla="*/ 2199080 h 76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89" h="7663">
                  <a:moveTo>
                    <a:pt x="756" y="7486"/>
                  </a:moveTo>
                  <a:cubicBezTo>
                    <a:pt x="818" y="7663"/>
                    <a:pt x="818" y="7663"/>
                    <a:pt x="818" y="7663"/>
                  </a:cubicBezTo>
                  <a:cubicBezTo>
                    <a:pt x="975" y="7562"/>
                    <a:pt x="975" y="7562"/>
                    <a:pt x="975" y="7562"/>
                  </a:cubicBezTo>
                  <a:cubicBezTo>
                    <a:pt x="1511" y="7217"/>
                    <a:pt x="2095" y="6971"/>
                    <a:pt x="2710" y="6830"/>
                  </a:cubicBezTo>
                  <a:cubicBezTo>
                    <a:pt x="2820" y="6805"/>
                    <a:pt x="2820" y="6805"/>
                    <a:pt x="2820" y="6805"/>
                  </a:cubicBezTo>
                  <a:cubicBezTo>
                    <a:pt x="2825" y="6693"/>
                    <a:pt x="2825" y="6693"/>
                    <a:pt x="2825" y="6693"/>
                  </a:cubicBezTo>
                  <a:cubicBezTo>
                    <a:pt x="2857" y="5957"/>
                    <a:pt x="2931" y="5208"/>
                    <a:pt x="3043" y="4464"/>
                  </a:cubicBezTo>
                  <a:cubicBezTo>
                    <a:pt x="3252" y="3078"/>
                    <a:pt x="3603" y="1674"/>
                    <a:pt x="4087" y="294"/>
                  </a:cubicBezTo>
                  <a:cubicBezTo>
                    <a:pt x="4189" y="0"/>
                    <a:pt x="4189" y="0"/>
                    <a:pt x="4189" y="0"/>
                  </a:cubicBezTo>
                  <a:cubicBezTo>
                    <a:pt x="3898" y="106"/>
                    <a:pt x="3898" y="106"/>
                    <a:pt x="3898" y="106"/>
                  </a:cubicBezTo>
                  <a:cubicBezTo>
                    <a:pt x="2467" y="621"/>
                    <a:pt x="1194" y="1394"/>
                    <a:pt x="113" y="2402"/>
                  </a:cubicBezTo>
                  <a:cubicBezTo>
                    <a:pt x="69" y="2443"/>
                    <a:pt x="69" y="2443"/>
                    <a:pt x="69" y="2443"/>
                  </a:cubicBezTo>
                  <a:cubicBezTo>
                    <a:pt x="67" y="2504"/>
                    <a:pt x="67" y="2504"/>
                    <a:pt x="67" y="2504"/>
                  </a:cubicBezTo>
                  <a:cubicBezTo>
                    <a:pt x="0" y="4311"/>
                    <a:pt x="232" y="5986"/>
                    <a:pt x="756" y="7486"/>
                  </a:cubicBezTo>
                  <a:close/>
                </a:path>
              </a:pathLst>
            </a:custGeom>
            <a:grpFill/>
            <a:ln w="12700" cap="flat">
              <a:noFill/>
              <a:prstDash val="solid"/>
              <a:miter lim="800000"/>
              <a:headEnd/>
              <a:tailEnd/>
            </a:ln>
          </p:spPr>
          <p:txBody>
            <a:bodyPr/>
            <a:lstStyle/>
            <a:p>
              <a:endParaRPr lang="en-US" sz="1800"/>
            </a:p>
          </p:txBody>
        </p:sp>
      </p:grpSp>
    </p:spTree>
    <p:extLst>
      <p:ext uri="{BB962C8B-B14F-4D97-AF65-F5344CB8AC3E}">
        <p14:creationId xmlns:p14="http://schemas.microsoft.com/office/powerpoint/2010/main" val="12554695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1" name="Rectangle 20"/>
          <p:cNvSpPr/>
          <p:nvPr userDrawn="1"/>
        </p:nvSpPr>
        <p:spPr>
          <a:xfrm>
            <a:off x="0" y="0"/>
            <a:ext cx="9144000" cy="5143500"/>
          </a:xfrm>
          <a:prstGeom prst="rect">
            <a:avLst/>
          </a:prstGeom>
          <a:solidFill>
            <a:srgbClr val="00558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p>
        </p:txBody>
      </p:sp>
      <p:sp>
        <p:nvSpPr>
          <p:cNvPr id="2" name="Title 1"/>
          <p:cNvSpPr>
            <a:spLocks noGrp="1"/>
          </p:cNvSpPr>
          <p:nvPr userDrawn="1">
            <p:ph type="ctrTitle"/>
          </p:nvPr>
        </p:nvSpPr>
        <p:spPr>
          <a:xfrm>
            <a:off x="553721" y="660400"/>
            <a:ext cx="7167880" cy="2783840"/>
          </a:xfrm>
        </p:spPr>
        <p:txBody>
          <a:bodyPr/>
          <a:lstStyle>
            <a:lvl1pPr algn="l">
              <a:defRPr sz="2800">
                <a:solidFill>
                  <a:schemeClr val="bg1"/>
                </a:solidFill>
              </a:defRPr>
            </a:lvl1pPr>
          </a:lstStyle>
          <a:p>
            <a:r>
              <a:rPr lang="en-GB"/>
              <a:t>Click to edit Master title style</a:t>
            </a:r>
            <a:endParaRPr lang="en-US"/>
          </a:p>
        </p:txBody>
      </p:sp>
      <p:sp>
        <p:nvSpPr>
          <p:cNvPr id="18" name="Subtitle 2"/>
          <p:cNvSpPr>
            <a:spLocks noGrp="1"/>
          </p:cNvSpPr>
          <p:nvPr>
            <p:ph type="subTitle" idx="1"/>
          </p:nvPr>
        </p:nvSpPr>
        <p:spPr>
          <a:xfrm>
            <a:off x="557806" y="3687842"/>
            <a:ext cx="4037106" cy="387983"/>
          </a:xfrm>
        </p:spPr>
        <p:txBody>
          <a:bodyPr/>
          <a:lstStyle>
            <a:lvl1pPr marL="0" indent="0" algn="l">
              <a:buNone/>
              <a:defRPr sz="1600">
                <a:solidFill>
                  <a:schemeClr val="tx2"/>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GB"/>
              <a:t>Click to edit Master subtitle style</a:t>
            </a:r>
            <a:endParaRPr lang="en-US"/>
          </a:p>
        </p:txBody>
      </p:sp>
      <p:grpSp>
        <p:nvGrpSpPr>
          <p:cNvPr id="48" name="Group 47"/>
          <p:cNvGrpSpPr/>
          <p:nvPr userDrawn="1"/>
        </p:nvGrpSpPr>
        <p:grpSpPr>
          <a:xfrm>
            <a:off x="2" y="1647043"/>
            <a:ext cx="6593983" cy="3496459"/>
            <a:chOff x="-8467" y="942399"/>
            <a:chExt cx="6796088" cy="3526415"/>
          </a:xfrm>
          <a:solidFill>
            <a:schemeClr val="bg1">
              <a:alpha val="10000"/>
            </a:schemeClr>
          </a:solidFill>
        </p:grpSpPr>
        <p:sp>
          <p:nvSpPr>
            <p:cNvPr id="49" name="Freeform 8"/>
            <p:cNvSpPr>
              <a:spLocks/>
            </p:cNvSpPr>
            <p:nvPr/>
          </p:nvSpPr>
          <p:spPr bwMode="auto">
            <a:xfrm>
              <a:off x="6296792" y="2682952"/>
              <a:ext cx="490829" cy="1127647"/>
            </a:xfrm>
            <a:custGeom>
              <a:avLst/>
              <a:gdLst>
                <a:gd name="T0" fmla="*/ 0 w 2109"/>
                <a:gd name="T1" fmla="*/ 0 h 4845"/>
                <a:gd name="T2" fmla="*/ 619125 w 2109"/>
                <a:gd name="T3" fmla="*/ 1209847 h 4845"/>
                <a:gd name="T4" fmla="*/ 0 w 2109"/>
                <a:gd name="T5" fmla="*/ 1422400 h 4845"/>
                <a:gd name="T6" fmla="*/ 0 60000 65536"/>
                <a:gd name="T7" fmla="*/ 0 60000 65536"/>
                <a:gd name="T8" fmla="*/ 0 60000 65536"/>
              </a:gdLst>
              <a:ahLst/>
              <a:cxnLst>
                <a:cxn ang="T6">
                  <a:pos x="T0" y="T1"/>
                </a:cxn>
                <a:cxn ang="T7">
                  <a:pos x="T2" y="T3"/>
                </a:cxn>
                <a:cxn ang="T8">
                  <a:pos x="T4" y="T5"/>
                </a:cxn>
              </a:cxnLst>
              <a:rect l="0" t="0" r="r" b="b"/>
              <a:pathLst>
                <a:path w="2109" h="4845">
                  <a:moveTo>
                    <a:pt x="0" y="0"/>
                  </a:moveTo>
                  <a:cubicBezTo>
                    <a:pt x="871" y="1246"/>
                    <a:pt x="1577" y="2624"/>
                    <a:pt x="2109" y="4121"/>
                  </a:cubicBezTo>
                  <a:cubicBezTo>
                    <a:pt x="1408" y="4368"/>
                    <a:pt x="704" y="4610"/>
                    <a:pt x="0" y="4845"/>
                  </a:cubicBezTo>
                </a:path>
              </a:pathLst>
            </a:custGeom>
            <a:grpFill/>
            <a:ln w="12700" cap="flat">
              <a:noFill/>
              <a:prstDash val="solid"/>
              <a:miter lim="800000"/>
              <a:headEnd/>
              <a:tailEnd/>
            </a:ln>
          </p:spPr>
          <p:txBody>
            <a:bodyPr/>
            <a:lstStyle/>
            <a:p>
              <a:endParaRPr lang="en-US" sz="1800"/>
            </a:p>
          </p:txBody>
        </p:sp>
        <p:sp>
          <p:nvSpPr>
            <p:cNvPr id="50" name="Freeform 9"/>
            <p:cNvSpPr>
              <a:spLocks/>
            </p:cNvSpPr>
            <p:nvPr/>
          </p:nvSpPr>
          <p:spPr bwMode="auto">
            <a:xfrm>
              <a:off x="4616649" y="2088924"/>
              <a:ext cx="1680144" cy="1977159"/>
            </a:xfrm>
            <a:custGeom>
              <a:avLst/>
              <a:gdLst>
                <a:gd name="T0" fmla="*/ 2119313 w 7213"/>
                <a:gd name="T1" fmla="*/ 748924 h 8485"/>
                <a:gd name="T2" fmla="*/ 1571635 w 7213"/>
                <a:gd name="T3" fmla="*/ 97583 h 8485"/>
                <a:gd name="T4" fmla="*/ 1465567 w 7213"/>
                <a:gd name="T5" fmla="*/ 0 h 8485"/>
                <a:gd name="T6" fmla="*/ 0 w 7213"/>
                <a:gd name="T7" fmla="*/ 870609 h 8485"/>
                <a:gd name="T8" fmla="*/ 233586 w 7213"/>
                <a:gd name="T9" fmla="*/ 1087821 h 8485"/>
                <a:gd name="T10" fmla="*/ 236230 w 7213"/>
                <a:gd name="T11" fmla="*/ 1090172 h 8485"/>
                <a:gd name="T12" fmla="*/ 1116510 w 7213"/>
                <a:gd name="T13" fmla="*/ 2493963 h 8485"/>
                <a:gd name="T14" fmla="*/ 2119313 w 7213"/>
                <a:gd name="T15" fmla="*/ 2172996 h 848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13" h="8485">
                  <a:moveTo>
                    <a:pt x="7213" y="2548"/>
                  </a:moveTo>
                  <a:cubicBezTo>
                    <a:pt x="6658" y="1755"/>
                    <a:pt x="6037" y="1014"/>
                    <a:pt x="5349" y="332"/>
                  </a:cubicBezTo>
                  <a:cubicBezTo>
                    <a:pt x="5349" y="332"/>
                    <a:pt x="5108" y="110"/>
                    <a:pt x="4988" y="0"/>
                  </a:cubicBezTo>
                  <a:cubicBezTo>
                    <a:pt x="3356" y="895"/>
                    <a:pt x="1681" y="1891"/>
                    <a:pt x="0" y="2962"/>
                  </a:cubicBezTo>
                  <a:cubicBezTo>
                    <a:pt x="275" y="3202"/>
                    <a:pt x="544" y="3449"/>
                    <a:pt x="795" y="3701"/>
                  </a:cubicBezTo>
                  <a:cubicBezTo>
                    <a:pt x="804" y="3709"/>
                    <a:pt x="804" y="3709"/>
                    <a:pt x="804" y="3709"/>
                  </a:cubicBezTo>
                  <a:cubicBezTo>
                    <a:pt x="2111" y="5068"/>
                    <a:pt x="3117" y="6675"/>
                    <a:pt x="3800" y="8485"/>
                  </a:cubicBezTo>
                  <a:cubicBezTo>
                    <a:pt x="4933" y="8140"/>
                    <a:pt x="6073" y="7775"/>
                    <a:pt x="7213" y="7393"/>
                  </a:cubicBezTo>
                </a:path>
              </a:pathLst>
            </a:custGeom>
            <a:grpFill/>
            <a:ln w="12700" cap="flat">
              <a:noFill/>
              <a:prstDash val="solid"/>
              <a:miter lim="800000"/>
              <a:headEnd/>
              <a:tailEnd/>
            </a:ln>
          </p:spPr>
          <p:txBody>
            <a:bodyPr/>
            <a:lstStyle/>
            <a:p>
              <a:endParaRPr lang="en-US" sz="1800"/>
            </a:p>
          </p:txBody>
        </p:sp>
        <p:sp>
          <p:nvSpPr>
            <p:cNvPr id="51" name="Freeform 10"/>
            <p:cNvSpPr>
              <a:spLocks/>
            </p:cNvSpPr>
            <p:nvPr/>
          </p:nvSpPr>
          <p:spPr bwMode="auto">
            <a:xfrm>
              <a:off x="-8467" y="2995069"/>
              <a:ext cx="398956" cy="1473745"/>
            </a:xfrm>
            <a:custGeom>
              <a:avLst/>
              <a:gdLst>
                <a:gd name="T0" fmla="*/ 0 w 1709"/>
                <a:gd name="T1" fmla="*/ 333532 h 6326"/>
                <a:gd name="T2" fmla="*/ 166666 w 1709"/>
                <a:gd name="T3" fmla="*/ 98149 h 6326"/>
                <a:gd name="T4" fmla="*/ 241166 w 1709"/>
                <a:gd name="T5" fmla="*/ 0 h 6326"/>
                <a:gd name="T6" fmla="*/ 244699 w 1709"/>
                <a:gd name="T7" fmla="*/ 122834 h 6326"/>
                <a:gd name="T8" fmla="*/ 469964 w 1709"/>
                <a:gd name="T9" fmla="*/ 1366746 h 6326"/>
                <a:gd name="T10" fmla="*/ 490871 w 1709"/>
                <a:gd name="T11" fmla="*/ 1422286 h 6326"/>
                <a:gd name="T12" fmla="*/ 503238 w 1709"/>
                <a:gd name="T13" fmla="*/ 1454317 h 6326"/>
                <a:gd name="T14" fmla="*/ 482037 w 1709"/>
                <a:gd name="T15" fmla="*/ 1474299 h 6326"/>
                <a:gd name="T16" fmla="*/ 177856 w 1709"/>
                <a:gd name="T17" fmla="*/ 1858963 h 63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09" h="6326">
                  <a:moveTo>
                    <a:pt x="0" y="1135"/>
                  </a:moveTo>
                  <a:cubicBezTo>
                    <a:pt x="179" y="863"/>
                    <a:pt x="367" y="596"/>
                    <a:pt x="566" y="334"/>
                  </a:cubicBezTo>
                  <a:cubicBezTo>
                    <a:pt x="819" y="0"/>
                    <a:pt x="819" y="0"/>
                    <a:pt x="819" y="0"/>
                  </a:cubicBezTo>
                  <a:cubicBezTo>
                    <a:pt x="831" y="418"/>
                    <a:pt x="831" y="418"/>
                    <a:pt x="831" y="418"/>
                  </a:cubicBezTo>
                  <a:cubicBezTo>
                    <a:pt x="877" y="1933"/>
                    <a:pt x="1134" y="3357"/>
                    <a:pt x="1596" y="4651"/>
                  </a:cubicBezTo>
                  <a:cubicBezTo>
                    <a:pt x="1667" y="4840"/>
                    <a:pt x="1667" y="4840"/>
                    <a:pt x="1667" y="4840"/>
                  </a:cubicBezTo>
                  <a:cubicBezTo>
                    <a:pt x="1709" y="4949"/>
                    <a:pt x="1709" y="4949"/>
                    <a:pt x="1709" y="4949"/>
                  </a:cubicBezTo>
                  <a:cubicBezTo>
                    <a:pt x="1637" y="5017"/>
                    <a:pt x="1637" y="5017"/>
                    <a:pt x="1637" y="5017"/>
                  </a:cubicBezTo>
                  <a:cubicBezTo>
                    <a:pt x="1228" y="5402"/>
                    <a:pt x="882" y="5841"/>
                    <a:pt x="604" y="6326"/>
                  </a:cubicBezTo>
                </a:path>
              </a:pathLst>
            </a:custGeom>
            <a:grpFill/>
            <a:ln w="12700" cap="flat">
              <a:noFill/>
              <a:prstDash val="solid"/>
              <a:miter lim="800000"/>
              <a:headEnd/>
              <a:tailEnd/>
            </a:ln>
          </p:spPr>
          <p:txBody>
            <a:bodyPr/>
            <a:lstStyle/>
            <a:p>
              <a:endParaRPr lang="en-US" sz="1800"/>
            </a:p>
          </p:txBody>
        </p:sp>
        <p:sp>
          <p:nvSpPr>
            <p:cNvPr id="52" name="Freeform 11"/>
            <p:cNvSpPr>
              <a:spLocks/>
            </p:cNvSpPr>
            <p:nvPr/>
          </p:nvSpPr>
          <p:spPr bwMode="auto">
            <a:xfrm>
              <a:off x="1783687" y="2209743"/>
              <a:ext cx="2411353" cy="2021207"/>
            </a:xfrm>
            <a:custGeom>
              <a:avLst/>
              <a:gdLst>
                <a:gd name="T0" fmla="*/ 0 w 10355"/>
                <a:gd name="T1" fmla="*/ 2179096 h 8679"/>
                <a:gd name="T2" fmla="*/ 39361 w 10355"/>
                <a:gd name="T3" fmla="*/ 2199366 h 8679"/>
                <a:gd name="T4" fmla="*/ 471448 w 10355"/>
                <a:gd name="T5" fmla="*/ 2520737 h 8679"/>
                <a:gd name="T6" fmla="*/ 499060 w 10355"/>
                <a:gd name="T7" fmla="*/ 2549525 h 8679"/>
                <a:gd name="T8" fmla="*/ 529902 w 10355"/>
                <a:gd name="T9" fmla="*/ 2524262 h 8679"/>
                <a:gd name="T10" fmla="*/ 1964515 w 10355"/>
                <a:gd name="T11" fmla="*/ 1432364 h 8679"/>
                <a:gd name="T12" fmla="*/ 2988190 w 10355"/>
                <a:gd name="T13" fmla="*/ 725582 h 8679"/>
                <a:gd name="T14" fmla="*/ 3041650 w 10355"/>
                <a:gd name="T15" fmla="*/ 690331 h 8679"/>
                <a:gd name="T16" fmla="*/ 2989071 w 10355"/>
                <a:gd name="T17" fmla="*/ 653611 h 8679"/>
                <a:gd name="T18" fmla="*/ 1582657 w 10355"/>
                <a:gd name="T19" fmla="*/ 6463 h 8679"/>
                <a:gd name="T20" fmla="*/ 1557395 w 10355"/>
                <a:gd name="T21" fmla="*/ 0 h 8679"/>
                <a:gd name="T22" fmla="*/ 1539477 w 10355"/>
                <a:gd name="T23" fmla="*/ 19388 h 8679"/>
                <a:gd name="T24" fmla="*/ 370403 w 10355"/>
                <a:gd name="T25" fmla="*/ 1546342 h 8679"/>
                <a:gd name="T26" fmla="*/ 20855 w 10355"/>
                <a:gd name="T27" fmla="*/ 2140026 h 8679"/>
                <a:gd name="T28" fmla="*/ 0 w 10355"/>
                <a:gd name="T29" fmla="*/ 2179096 h 86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55" h="8679">
                  <a:moveTo>
                    <a:pt x="0" y="7418"/>
                  </a:moveTo>
                  <a:cubicBezTo>
                    <a:pt x="134" y="7487"/>
                    <a:pt x="134" y="7487"/>
                    <a:pt x="134" y="7487"/>
                  </a:cubicBezTo>
                  <a:cubicBezTo>
                    <a:pt x="680" y="7767"/>
                    <a:pt x="1175" y="8135"/>
                    <a:pt x="1605" y="8581"/>
                  </a:cubicBezTo>
                  <a:cubicBezTo>
                    <a:pt x="1699" y="8679"/>
                    <a:pt x="1699" y="8679"/>
                    <a:pt x="1699" y="8679"/>
                  </a:cubicBezTo>
                  <a:cubicBezTo>
                    <a:pt x="1804" y="8593"/>
                    <a:pt x="1804" y="8593"/>
                    <a:pt x="1804" y="8593"/>
                  </a:cubicBezTo>
                  <a:cubicBezTo>
                    <a:pt x="3402" y="7309"/>
                    <a:pt x="5045" y="6058"/>
                    <a:pt x="6688" y="4876"/>
                  </a:cubicBezTo>
                  <a:cubicBezTo>
                    <a:pt x="7830" y="4054"/>
                    <a:pt x="9003" y="3244"/>
                    <a:pt x="10173" y="2470"/>
                  </a:cubicBezTo>
                  <a:cubicBezTo>
                    <a:pt x="10355" y="2350"/>
                    <a:pt x="10355" y="2350"/>
                    <a:pt x="10355" y="2350"/>
                  </a:cubicBezTo>
                  <a:cubicBezTo>
                    <a:pt x="10176" y="2225"/>
                    <a:pt x="10176" y="2225"/>
                    <a:pt x="10176" y="2225"/>
                  </a:cubicBezTo>
                  <a:cubicBezTo>
                    <a:pt x="8706" y="1199"/>
                    <a:pt x="7096" y="458"/>
                    <a:pt x="5388" y="22"/>
                  </a:cubicBezTo>
                  <a:cubicBezTo>
                    <a:pt x="5302" y="0"/>
                    <a:pt x="5302" y="0"/>
                    <a:pt x="5302" y="0"/>
                  </a:cubicBezTo>
                  <a:cubicBezTo>
                    <a:pt x="5241" y="66"/>
                    <a:pt x="5241" y="66"/>
                    <a:pt x="5241" y="66"/>
                  </a:cubicBezTo>
                  <a:cubicBezTo>
                    <a:pt x="3710" y="1778"/>
                    <a:pt x="2371" y="3526"/>
                    <a:pt x="1261" y="5264"/>
                  </a:cubicBezTo>
                  <a:cubicBezTo>
                    <a:pt x="832" y="5934"/>
                    <a:pt x="432" y="6615"/>
                    <a:pt x="71" y="7285"/>
                  </a:cubicBezTo>
                  <a:lnTo>
                    <a:pt x="0" y="7418"/>
                  </a:lnTo>
                  <a:close/>
                </a:path>
              </a:pathLst>
            </a:custGeom>
            <a:grpFill/>
            <a:ln w="12700" cap="flat">
              <a:noFill/>
              <a:prstDash val="solid"/>
              <a:miter lim="800000"/>
              <a:headEnd/>
              <a:tailEnd/>
            </a:ln>
          </p:spPr>
          <p:txBody>
            <a:bodyPr/>
            <a:lstStyle/>
            <a:p>
              <a:endParaRPr lang="en-US" sz="1800"/>
            </a:p>
          </p:txBody>
        </p:sp>
        <p:sp>
          <p:nvSpPr>
            <p:cNvPr id="53" name="Freeform 12"/>
            <p:cNvSpPr>
              <a:spLocks/>
            </p:cNvSpPr>
            <p:nvPr/>
          </p:nvSpPr>
          <p:spPr bwMode="auto">
            <a:xfrm>
              <a:off x="-8467" y="2122905"/>
              <a:ext cx="200107" cy="723658"/>
            </a:xfrm>
            <a:custGeom>
              <a:avLst/>
              <a:gdLst>
                <a:gd name="T0" fmla="*/ 0 w 857"/>
                <a:gd name="T1" fmla="*/ 912813 h 3106"/>
                <a:gd name="T2" fmla="*/ 156101 w 857"/>
                <a:gd name="T3" fmla="*/ 744122 h 3106"/>
                <a:gd name="T4" fmla="*/ 179664 w 857"/>
                <a:gd name="T5" fmla="*/ 475509 h 3106"/>
                <a:gd name="T6" fmla="*/ 252413 w 857"/>
                <a:gd name="T7" fmla="*/ 0 h 3106"/>
                <a:gd name="T8" fmla="*/ 240926 w 857"/>
                <a:gd name="T9" fmla="*/ 12049 h 3106"/>
                <a:gd name="T10" fmla="*/ 0 w 857"/>
                <a:gd name="T11" fmla="*/ 312108 h 31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7" h="3106">
                  <a:moveTo>
                    <a:pt x="0" y="3106"/>
                  </a:moveTo>
                  <a:cubicBezTo>
                    <a:pt x="168" y="2912"/>
                    <a:pt x="346" y="2720"/>
                    <a:pt x="530" y="2532"/>
                  </a:cubicBezTo>
                  <a:cubicBezTo>
                    <a:pt x="550" y="2225"/>
                    <a:pt x="575" y="1919"/>
                    <a:pt x="610" y="1618"/>
                  </a:cubicBezTo>
                  <a:cubicBezTo>
                    <a:pt x="669" y="1092"/>
                    <a:pt x="753" y="550"/>
                    <a:pt x="857" y="0"/>
                  </a:cubicBezTo>
                  <a:cubicBezTo>
                    <a:pt x="845" y="13"/>
                    <a:pt x="831" y="28"/>
                    <a:pt x="818" y="41"/>
                  </a:cubicBezTo>
                  <a:cubicBezTo>
                    <a:pt x="533" y="375"/>
                    <a:pt x="261" y="715"/>
                    <a:pt x="0" y="1062"/>
                  </a:cubicBezTo>
                </a:path>
              </a:pathLst>
            </a:custGeom>
            <a:grpFill/>
            <a:ln w="12700" cap="flat">
              <a:noFill/>
              <a:prstDash val="solid"/>
              <a:miter lim="800000"/>
              <a:headEnd/>
              <a:tailEnd/>
            </a:ln>
          </p:spPr>
          <p:txBody>
            <a:bodyPr/>
            <a:lstStyle/>
            <a:p>
              <a:endParaRPr lang="en-US" sz="1800"/>
            </a:p>
          </p:txBody>
        </p:sp>
        <p:sp>
          <p:nvSpPr>
            <p:cNvPr id="54" name="Freeform 13"/>
            <p:cNvSpPr>
              <a:spLocks/>
            </p:cNvSpPr>
            <p:nvPr/>
          </p:nvSpPr>
          <p:spPr bwMode="auto">
            <a:xfrm>
              <a:off x="467259" y="1145023"/>
              <a:ext cx="1291257" cy="1266086"/>
            </a:xfrm>
            <a:custGeom>
              <a:avLst/>
              <a:gdLst>
                <a:gd name="T0" fmla="*/ 1628775 w 5541"/>
                <a:gd name="T1" fmla="*/ 0 h 5433"/>
                <a:gd name="T2" fmla="*/ 179309 w 5541"/>
                <a:gd name="T3" fmla="*/ 749276 h 5433"/>
                <a:gd name="T4" fmla="*/ 0 w 5541"/>
                <a:gd name="T5" fmla="*/ 1597025 h 5433"/>
                <a:gd name="T6" fmla="*/ 1090847 w 5541"/>
                <a:gd name="T7" fmla="*/ 1065859 h 5433"/>
                <a:gd name="T8" fmla="*/ 1506786 w 5541"/>
                <a:gd name="T9" fmla="*/ 210174 h 5433"/>
                <a:gd name="T10" fmla="*/ 1628775 w 5541"/>
                <a:gd name="T11" fmla="*/ 0 h 54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41" h="5433">
                  <a:moveTo>
                    <a:pt x="5541" y="0"/>
                  </a:moveTo>
                  <a:cubicBezTo>
                    <a:pt x="3728" y="558"/>
                    <a:pt x="2071" y="1412"/>
                    <a:pt x="610" y="2549"/>
                  </a:cubicBezTo>
                  <a:cubicBezTo>
                    <a:pt x="334" y="3539"/>
                    <a:pt x="131" y="4505"/>
                    <a:pt x="0" y="5433"/>
                  </a:cubicBezTo>
                  <a:cubicBezTo>
                    <a:pt x="1111" y="4631"/>
                    <a:pt x="2358" y="4025"/>
                    <a:pt x="3711" y="3626"/>
                  </a:cubicBezTo>
                  <a:cubicBezTo>
                    <a:pt x="4118" y="2644"/>
                    <a:pt x="4593" y="1665"/>
                    <a:pt x="5126" y="715"/>
                  </a:cubicBezTo>
                  <a:cubicBezTo>
                    <a:pt x="5257" y="481"/>
                    <a:pt x="5398" y="241"/>
                    <a:pt x="5541" y="0"/>
                  </a:cubicBezTo>
                  <a:close/>
                </a:path>
              </a:pathLst>
            </a:custGeom>
            <a:grpFill/>
            <a:ln w="12700" cap="flat">
              <a:noFill/>
              <a:prstDash val="solid"/>
              <a:miter lim="800000"/>
              <a:headEnd/>
              <a:tailEnd/>
            </a:ln>
          </p:spPr>
          <p:txBody>
            <a:bodyPr/>
            <a:lstStyle/>
            <a:p>
              <a:endParaRPr lang="en-US" sz="1800"/>
            </a:p>
          </p:txBody>
        </p:sp>
        <p:sp>
          <p:nvSpPr>
            <p:cNvPr id="55" name="Freeform 14"/>
            <p:cNvSpPr>
              <a:spLocks/>
            </p:cNvSpPr>
            <p:nvPr/>
          </p:nvSpPr>
          <p:spPr bwMode="auto">
            <a:xfrm>
              <a:off x="3291411" y="1172711"/>
              <a:ext cx="2218797" cy="1391940"/>
            </a:xfrm>
            <a:custGeom>
              <a:avLst/>
              <a:gdLst>
                <a:gd name="T0" fmla="*/ 1333864 w 9526"/>
                <a:gd name="T1" fmla="*/ 1755775 h 5971"/>
                <a:gd name="T2" fmla="*/ 2798763 w 9526"/>
                <a:gd name="T3" fmla="*/ 873624 h 5971"/>
                <a:gd name="T4" fmla="*/ 1132903 w 9526"/>
                <a:gd name="T5" fmla="*/ 0 h 5971"/>
                <a:gd name="T6" fmla="*/ 395752 w 9526"/>
                <a:gd name="T7" fmla="*/ 677492 h 5971"/>
                <a:gd name="T8" fmla="*/ 0 w 9526"/>
                <a:gd name="T9" fmla="*/ 1079753 h 5971"/>
                <a:gd name="T10" fmla="*/ 1333864 w 9526"/>
                <a:gd name="T11" fmla="*/ 1755775 h 59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526" h="5971">
                  <a:moveTo>
                    <a:pt x="4540" y="5971"/>
                  </a:moveTo>
                  <a:cubicBezTo>
                    <a:pt x="6209" y="4895"/>
                    <a:pt x="7884" y="3889"/>
                    <a:pt x="9526" y="2971"/>
                  </a:cubicBezTo>
                  <a:cubicBezTo>
                    <a:pt x="7815" y="1655"/>
                    <a:pt x="5911" y="655"/>
                    <a:pt x="3856" y="0"/>
                  </a:cubicBezTo>
                  <a:cubicBezTo>
                    <a:pt x="2977" y="762"/>
                    <a:pt x="2131" y="1536"/>
                    <a:pt x="1347" y="2304"/>
                  </a:cubicBezTo>
                  <a:cubicBezTo>
                    <a:pt x="893" y="2745"/>
                    <a:pt x="443" y="3206"/>
                    <a:pt x="0" y="3672"/>
                  </a:cubicBezTo>
                  <a:cubicBezTo>
                    <a:pt x="1620" y="4185"/>
                    <a:pt x="3145" y="4956"/>
                    <a:pt x="4540" y="5971"/>
                  </a:cubicBezTo>
                  <a:close/>
                </a:path>
              </a:pathLst>
            </a:custGeom>
            <a:grpFill/>
            <a:ln w="12700" cap="flat">
              <a:noFill/>
              <a:prstDash val="solid"/>
              <a:miter lim="800000"/>
              <a:headEnd/>
              <a:tailEnd/>
            </a:ln>
          </p:spPr>
          <p:txBody>
            <a:bodyPr/>
            <a:lstStyle/>
            <a:p>
              <a:endParaRPr lang="en-US" sz="1800"/>
            </a:p>
          </p:txBody>
        </p:sp>
        <p:sp>
          <p:nvSpPr>
            <p:cNvPr id="56" name="Freeform 15"/>
            <p:cNvSpPr>
              <a:spLocks/>
            </p:cNvSpPr>
            <p:nvPr/>
          </p:nvSpPr>
          <p:spPr bwMode="auto">
            <a:xfrm>
              <a:off x="2284583" y="2865440"/>
              <a:ext cx="3012932" cy="1603374"/>
            </a:xfrm>
            <a:custGeom>
              <a:avLst/>
              <a:gdLst>
                <a:gd name="T0" fmla="*/ 2617217 w 12931"/>
                <a:gd name="T1" fmla="*/ 2022475 h 6883"/>
                <a:gd name="T2" fmla="*/ 3756095 w 12931"/>
                <a:gd name="T3" fmla="*/ 1706307 h 6883"/>
                <a:gd name="T4" fmla="*/ 3800475 w 12931"/>
                <a:gd name="T5" fmla="*/ 1693085 h 6883"/>
                <a:gd name="T6" fmla="*/ 3784310 w 12931"/>
                <a:gd name="T7" fmla="*/ 1649597 h 6883"/>
                <a:gd name="T8" fmla="*/ 2963730 w 12931"/>
                <a:gd name="T9" fmla="*/ 333504 h 6883"/>
                <a:gd name="T10" fmla="*/ 2615747 w 12931"/>
                <a:gd name="T11" fmla="*/ 19687 h 6883"/>
                <a:gd name="T12" fmla="*/ 2590765 w 12931"/>
                <a:gd name="T13" fmla="*/ 0 h 6883"/>
                <a:gd name="T14" fmla="*/ 2564020 w 12931"/>
                <a:gd name="T15" fmla="*/ 17336 h 6883"/>
                <a:gd name="T16" fmla="*/ 1452768 w 12931"/>
                <a:gd name="T17" fmla="*/ 781311 h 6883"/>
                <a:gd name="T18" fmla="*/ 31448 w 12931"/>
                <a:gd name="T19" fmla="*/ 1862628 h 6883"/>
                <a:gd name="T20" fmla="*/ 0 w 12931"/>
                <a:gd name="T21" fmla="*/ 1887604 h 6883"/>
                <a:gd name="T22" fmla="*/ 22925 w 12931"/>
                <a:gd name="T23" fmla="*/ 1920808 h 6883"/>
                <a:gd name="T24" fmla="*/ 86408 w 12931"/>
                <a:gd name="T25" fmla="*/ 2022475 h 68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931" h="6883">
                  <a:moveTo>
                    <a:pt x="8905" y="6883"/>
                  </a:moveTo>
                  <a:cubicBezTo>
                    <a:pt x="10184" y="6550"/>
                    <a:pt x="11480" y="6191"/>
                    <a:pt x="12780" y="5807"/>
                  </a:cubicBezTo>
                  <a:cubicBezTo>
                    <a:pt x="12931" y="5762"/>
                    <a:pt x="12931" y="5762"/>
                    <a:pt x="12931" y="5762"/>
                  </a:cubicBezTo>
                  <a:cubicBezTo>
                    <a:pt x="12876" y="5614"/>
                    <a:pt x="12876" y="5614"/>
                    <a:pt x="12876" y="5614"/>
                  </a:cubicBezTo>
                  <a:cubicBezTo>
                    <a:pt x="12244" y="3910"/>
                    <a:pt x="11305" y="2403"/>
                    <a:pt x="10084" y="1135"/>
                  </a:cubicBezTo>
                  <a:cubicBezTo>
                    <a:pt x="9711" y="761"/>
                    <a:pt x="9312" y="402"/>
                    <a:pt x="8900" y="67"/>
                  </a:cubicBezTo>
                  <a:cubicBezTo>
                    <a:pt x="8815" y="0"/>
                    <a:pt x="8815" y="0"/>
                    <a:pt x="8815" y="0"/>
                  </a:cubicBezTo>
                  <a:cubicBezTo>
                    <a:pt x="8724" y="59"/>
                    <a:pt x="8724" y="59"/>
                    <a:pt x="8724" y="59"/>
                  </a:cubicBezTo>
                  <a:cubicBezTo>
                    <a:pt x="7459" y="889"/>
                    <a:pt x="6186" y="1764"/>
                    <a:pt x="4943" y="2659"/>
                  </a:cubicBezTo>
                  <a:cubicBezTo>
                    <a:pt x="3317" y="3830"/>
                    <a:pt x="1689" y="5068"/>
                    <a:pt x="107" y="6339"/>
                  </a:cubicBezTo>
                  <a:cubicBezTo>
                    <a:pt x="0" y="6424"/>
                    <a:pt x="0" y="6424"/>
                    <a:pt x="0" y="6424"/>
                  </a:cubicBezTo>
                  <a:cubicBezTo>
                    <a:pt x="78" y="6537"/>
                    <a:pt x="78" y="6537"/>
                    <a:pt x="78" y="6537"/>
                  </a:cubicBezTo>
                  <a:cubicBezTo>
                    <a:pt x="154" y="6650"/>
                    <a:pt x="226" y="6766"/>
                    <a:pt x="294" y="6883"/>
                  </a:cubicBezTo>
                </a:path>
              </a:pathLst>
            </a:custGeom>
            <a:grpFill/>
            <a:ln w="12700" cap="flat">
              <a:noFill/>
              <a:prstDash val="solid"/>
              <a:miter lim="800000"/>
              <a:headEnd/>
              <a:tailEnd/>
            </a:ln>
          </p:spPr>
          <p:txBody>
            <a:bodyPr/>
            <a:lstStyle/>
            <a:p>
              <a:endParaRPr lang="en-US" sz="1800"/>
            </a:p>
          </p:txBody>
        </p:sp>
        <p:sp>
          <p:nvSpPr>
            <p:cNvPr id="57" name="Freeform 16"/>
            <p:cNvSpPr>
              <a:spLocks/>
            </p:cNvSpPr>
            <p:nvPr/>
          </p:nvSpPr>
          <p:spPr bwMode="auto">
            <a:xfrm>
              <a:off x="5013087" y="4371906"/>
              <a:ext cx="366234" cy="96908"/>
            </a:xfrm>
            <a:custGeom>
              <a:avLst/>
              <a:gdLst>
                <a:gd name="T0" fmla="*/ 461963 w 1569"/>
                <a:gd name="T1" fmla="*/ 122238 h 420"/>
                <a:gd name="T2" fmla="*/ 438997 w 1569"/>
                <a:gd name="T3" fmla="*/ 41037 h 420"/>
                <a:gd name="T4" fmla="*/ 426631 w 1569"/>
                <a:gd name="T5" fmla="*/ 0 h 420"/>
                <a:gd name="T6" fmla="*/ 384822 w 1569"/>
                <a:gd name="T7" fmla="*/ 11933 h 420"/>
                <a:gd name="T8" fmla="*/ 0 w 1569"/>
                <a:gd name="T9" fmla="*/ 122238 h 4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9" h="420">
                  <a:moveTo>
                    <a:pt x="1569" y="420"/>
                  </a:moveTo>
                  <a:cubicBezTo>
                    <a:pt x="1544" y="326"/>
                    <a:pt x="1518" y="233"/>
                    <a:pt x="1491" y="141"/>
                  </a:cubicBezTo>
                  <a:cubicBezTo>
                    <a:pt x="1449" y="0"/>
                    <a:pt x="1449" y="0"/>
                    <a:pt x="1449" y="0"/>
                  </a:cubicBezTo>
                  <a:cubicBezTo>
                    <a:pt x="1307" y="41"/>
                    <a:pt x="1307" y="41"/>
                    <a:pt x="1307" y="41"/>
                  </a:cubicBezTo>
                  <a:cubicBezTo>
                    <a:pt x="870" y="170"/>
                    <a:pt x="435" y="296"/>
                    <a:pt x="0" y="420"/>
                  </a:cubicBezTo>
                </a:path>
              </a:pathLst>
            </a:custGeom>
            <a:grpFill/>
            <a:ln w="12700" cap="flat">
              <a:noFill/>
              <a:prstDash val="solid"/>
              <a:miter lim="800000"/>
              <a:headEnd/>
              <a:tailEnd/>
            </a:ln>
          </p:spPr>
          <p:txBody>
            <a:bodyPr/>
            <a:lstStyle/>
            <a:p>
              <a:endParaRPr lang="en-US" sz="1800"/>
            </a:p>
          </p:txBody>
        </p:sp>
        <p:sp>
          <p:nvSpPr>
            <p:cNvPr id="58" name="Freeform 17"/>
            <p:cNvSpPr>
              <a:spLocks/>
            </p:cNvSpPr>
            <p:nvPr/>
          </p:nvSpPr>
          <p:spPr bwMode="auto">
            <a:xfrm>
              <a:off x="1155678" y="2105285"/>
              <a:ext cx="1675110" cy="1770759"/>
            </a:xfrm>
            <a:custGeom>
              <a:avLst/>
              <a:gdLst>
                <a:gd name="T0" fmla="*/ 0 w 7189"/>
                <a:gd name="T1" fmla="*/ 2160423 h 7599"/>
                <a:gd name="T2" fmla="*/ 112570 w 7189"/>
                <a:gd name="T3" fmla="*/ 2157484 h 7599"/>
                <a:gd name="T4" fmla="*/ 561674 w 7189"/>
                <a:gd name="T5" fmla="*/ 2223325 h 7599"/>
                <a:gd name="T6" fmla="*/ 595474 w 7189"/>
                <a:gd name="T7" fmla="*/ 2233613 h 7599"/>
                <a:gd name="T8" fmla="*/ 612227 w 7189"/>
                <a:gd name="T9" fmla="*/ 2202162 h 7599"/>
                <a:gd name="T10" fmla="*/ 976977 w 7189"/>
                <a:gd name="T11" fmla="*/ 1578432 h 7599"/>
                <a:gd name="T12" fmla="*/ 2061822 w 7189"/>
                <a:gd name="T13" fmla="*/ 136974 h 7599"/>
                <a:gd name="T14" fmla="*/ 2112963 w 7189"/>
                <a:gd name="T15" fmla="*/ 78187 h 7599"/>
                <a:gd name="T16" fmla="*/ 2036251 w 7189"/>
                <a:gd name="T17" fmla="*/ 65548 h 7599"/>
                <a:gd name="T18" fmla="*/ 1197708 w 7189"/>
                <a:gd name="T19" fmla="*/ 11463 h 7599"/>
                <a:gd name="T20" fmla="*/ 466151 w 7189"/>
                <a:gd name="T21" fmla="*/ 113165 h 7599"/>
                <a:gd name="T22" fmla="*/ 444107 w 7189"/>
                <a:gd name="T23" fmla="*/ 118456 h 7599"/>
                <a:gd name="T24" fmla="*/ 435878 w 7189"/>
                <a:gd name="T25" fmla="*/ 139913 h 7599"/>
                <a:gd name="T26" fmla="*/ 64074 w 7189"/>
                <a:gd name="T27" fmla="*/ 1516411 h 7599"/>
                <a:gd name="T28" fmla="*/ 2351 w 7189"/>
                <a:gd name="T29" fmla="*/ 2113394 h 7599"/>
                <a:gd name="T30" fmla="*/ 0 w 7189"/>
                <a:gd name="T31" fmla="*/ 2160423 h 75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189" h="7599">
                  <a:moveTo>
                    <a:pt x="0" y="7350"/>
                  </a:moveTo>
                  <a:cubicBezTo>
                    <a:pt x="383" y="7340"/>
                    <a:pt x="383" y="7340"/>
                    <a:pt x="383" y="7340"/>
                  </a:cubicBezTo>
                  <a:cubicBezTo>
                    <a:pt x="898" y="7340"/>
                    <a:pt x="1413" y="7416"/>
                    <a:pt x="1911" y="7564"/>
                  </a:cubicBezTo>
                  <a:cubicBezTo>
                    <a:pt x="2026" y="7599"/>
                    <a:pt x="2026" y="7599"/>
                    <a:pt x="2026" y="7599"/>
                  </a:cubicBezTo>
                  <a:cubicBezTo>
                    <a:pt x="2083" y="7492"/>
                    <a:pt x="2083" y="7492"/>
                    <a:pt x="2083" y="7492"/>
                  </a:cubicBezTo>
                  <a:cubicBezTo>
                    <a:pt x="2458" y="6791"/>
                    <a:pt x="2875" y="6078"/>
                    <a:pt x="3324" y="5370"/>
                  </a:cubicBezTo>
                  <a:cubicBezTo>
                    <a:pt x="4365" y="3730"/>
                    <a:pt x="5608" y="2079"/>
                    <a:pt x="7015" y="466"/>
                  </a:cubicBezTo>
                  <a:cubicBezTo>
                    <a:pt x="7189" y="266"/>
                    <a:pt x="7189" y="266"/>
                    <a:pt x="7189" y="266"/>
                  </a:cubicBezTo>
                  <a:cubicBezTo>
                    <a:pt x="6928" y="223"/>
                    <a:pt x="6928" y="223"/>
                    <a:pt x="6928" y="223"/>
                  </a:cubicBezTo>
                  <a:cubicBezTo>
                    <a:pt x="5979" y="62"/>
                    <a:pt x="5019" y="0"/>
                    <a:pt x="4075" y="39"/>
                  </a:cubicBezTo>
                  <a:cubicBezTo>
                    <a:pt x="3227" y="73"/>
                    <a:pt x="2389" y="190"/>
                    <a:pt x="1586" y="385"/>
                  </a:cubicBezTo>
                  <a:cubicBezTo>
                    <a:pt x="1511" y="403"/>
                    <a:pt x="1511" y="403"/>
                    <a:pt x="1511" y="403"/>
                  </a:cubicBezTo>
                  <a:cubicBezTo>
                    <a:pt x="1483" y="476"/>
                    <a:pt x="1483" y="476"/>
                    <a:pt x="1483" y="476"/>
                  </a:cubicBezTo>
                  <a:cubicBezTo>
                    <a:pt x="885" y="2025"/>
                    <a:pt x="458" y="3602"/>
                    <a:pt x="218" y="5159"/>
                  </a:cubicBezTo>
                  <a:cubicBezTo>
                    <a:pt x="114" y="5835"/>
                    <a:pt x="44" y="6518"/>
                    <a:pt x="8" y="7190"/>
                  </a:cubicBezTo>
                  <a:lnTo>
                    <a:pt x="0" y="7350"/>
                  </a:lnTo>
                  <a:close/>
                </a:path>
              </a:pathLst>
            </a:custGeom>
            <a:grpFill/>
            <a:ln w="12700" cap="flat">
              <a:noFill/>
              <a:prstDash val="solid"/>
              <a:miter lim="800000"/>
              <a:headEnd/>
              <a:tailEnd/>
            </a:ln>
          </p:spPr>
          <p:txBody>
            <a:bodyPr/>
            <a:lstStyle/>
            <a:p>
              <a:endParaRPr lang="en-US" sz="1800"/>
            </a:p>
          </p:txBody>
        </p:sp>
        <p:sp>
          <p:nvSpPr>
            <p:cNvPr id="59" name="Freeform 18"/>
            <p:cNvSpPr>
              <a:spLocks/>
            </p:cNvSpPr>
            <p:nvPr/>
          </p:nvSpPr>
          <p:spPr bwMode="auto">
            <a:xfrm>
              <a:off x="1719502" y="942399"/>
              <a:ext cx="2095461" cy="992984"/>
            </a:xfrm>
            <a:custGeom>
              <a:avLst/>
              <a:gdLst>
                <a:gd name="T0" fmla="*/ 2643188 w 8991"/>
                <a:gd name="T1" fmla="*/ 165928 h 4265"/>
                <a:gd name="T2" fmla="*/ 614715 w 8991"/>
                <a:gd name="T3" fmla="*/ 117765 h 4265"/>
                <a:gd name="T4" fmla="*/ 281634 w 8991"/>
                <a:gd name="T5" fmla="*/ 659014 h 4265"/>
                <a:gd name="T6" fmla="*/ 0 w 8991"/>
                <a:gd name="T7" fmla="*/ 1212891 h 4265"/>
                <a:gd name="T8" fmla="*/ 474486 w 8991"/>
                <a:gd name="T9" fmla="*/ 1163553 h 4265"/>
                <a:gd name="T10" fmla="*/ 1535172 w 8991"/>
                <a:gd name="T11" fmla="*/ 1252538 h 4265"/>
                <a:gd name="T12" fmla="*/ 2088151 w 8991"/>
                <a:gd name="T13" fmla="*/ 682802 h 4265"/>
                <a:gd name="T14" fmla="*/ 2643188 w 8991"/>
                <a:gd name="T15" fmla="*/ 165928 h 42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991" h="4265">
                  <a:moveTo>
                    <a:pt x="8991" y="565"/>
                  </a:moveTo>
                  <a:cubicBezTo>
                    <a:pt x="6703" y="60"/>
                    <a:pt x="4329" y="0"/>
                    <a:pt x="2091" y="401"/>
                  </a:cubicBezTo>
                  <a:cubicBezTo>
                    <a:pt x="1684" y="1013"/>
                    <a:pt x="1303" y="1632"/>
                    <a:pt x="958" y="2244"/>
                  </a:cubicBezTo>
                  <a:cubicBezTo>
                    <a:pt x="611" y="2859"/>
                    <a:pt x="294" y="3493"/>
                    <a:pt x="0" y="4130"/>
                  </a:cubicBezTo>
                  <a:cubicBezTo>
                    <a:pt x="531" y="4046"/>
                    <a:pt x="1071" y="3985"/>
                    <a:pt x="1614" y="3962"/>
                  </a:cubicBezTo>
                  <a:cubicBezTo>
                    <a:pt x="2813" y="3914"/>
                    <a:pt x="4025" y="4017"/>
                    <a:pt x="5222" y="4265"/>
                  </a:cubicBezTo>
                  <a:cubicBezTo>
                    <a:pt x="5825" y="3611"/>
                    <a:pt x="6457" y="2958"/>
                    <a:pt x="7103" y="2325"/>
                  </a:cubicBezTo>
                  <a:cubicBezTo>
                    <a:pt x="7694" y="1747"/>
                    <a:pt x="8328" y="1156"/>
                    <a:pt x="8991" y="565"/>
                  </a:cubicBezTo>
                  <a:close/>
                </a:path>
              </a:pathLst>
            </a:custGeom>
            <a:grpFill/>
            <a:ln w="12700" cap="flat">
              <a:noFill/>
              <a:prstDash val="solid"/>
              <a:miter lim="800000"/>
              <a:headEnd/>
              <a:tailEnd/>
            </a:ln>
          </p:spPr>
          <p:txBody>
            <a:bodyPr/>
            <a:lstStyle/>
            <a:p>
              <a:endParaRPr lang="en-US" sz="1800"/>
            </a:p>
          </p:txBody>
        </p:sp>
        <p:sp>
          <p:nvSpPr>
            <p:cNvPr id="60" name="Freeform 19"/>
            <p:cNvSpPr>
              <a:spLocks/>
            </p:cNvSpPr>
            <p:nvPr/>
          </p:nvSpPr>
          <p:spPr bwMode="auto">
            <a:xfrm>
              <a:off x="333854" y="2256310"/>
              <a:ext cx="976623" cy="1784603"/>
            </a:xfrm>
            <a:custGeom>
              <a:avLst/>
              <a:gdLst>
                <a:gd name="T0" fmla="*/ 222324 w 4189"/>
                <a:gd name="T1" fmla="*/ 2199080 h 7663"/>
                <a:gd name="T2" fmla="*/ 240557 w 4189"/>
                <a:gd name="T3" fmla="*/ 2251075 h 7663"/>
                <a:gd name="T4" fmla="*/ 286728 w 4189"/>
                <a:gd name="T5" fmla="*/ 2221405 h 7663"/>
                <a:gd name="T6" fmla="*/ 796956 w 4189"/>
                <a:gd name="T7" fmla="*/ 2006374 h 7663"/>
                <a:gd name="T8" fmla="*/ 829305 w 4189"/>
                <a:gd name="T9" fmla="*/ 1999030 h 7663"/>
                <a:gd name="T10" fmla="*/ 830775 w 4189"/>
                <a:gd name="T11" fmla="*/ 1966129 h 7663"/>
                <a:gd name="T12" fmla="*/ 894885 w 4189"/>
                <a:gd name="T13" fmla="*/ 1311340 h 7663"/>
                <a:gd name="T14" fmla="*/ 1201904 w 4189"/>
                <a:gd name="T15" fmla="*/ 86365 h 7663"/>
                <a:gd name="T16" fmla="*/ 1231900 w 4189"/>
                <a:gd name="T17" fmla="*/ 0 h 7663"/>
                <a:gd name="T18" fmla="*/ 1146323 w 4189"/>
                <a:gd name="T19" fmla="*/ 31138 h 7663"/>
                <a:gd name="T20" fmla="*/ 33231 w 4189"/>
                <a:gd name="T21" fmla="*/ 705609 h 7663"/>
                <a:gd name="T22" fmla="*/ 20292 w 4189"/>
                <a:gd name="T23" fmla="*/ 717653 h 7663"/>
                <a:gd name="T24" fmla="*/ 19703 w 4189"/>
                <a:gd name="T25" fmla="*/ 735572 h 7663"/>
                <a:gd name="T26" fmla="*/ 222324 w 4189"/>
                <a:gd name="T27" fmla="*/ 2199080 h 76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89" h="7663">
                  <a:moveTo>
                    <a:pt x="756" y="7486"/>
                  </a:moveTo>
                  <a:cubicBezTo>
                    <a:pt x="818" y="7663"/>
                    <a:pt x="818" y="7663"/>
                    <a:pt x="818" y="7663"/>
                  </a:cubicBezTo>
                  <a:cubicBezTo>
                    <a:pt x="975" y="7562"/>
                    <a:pt x="975" y="7562"/>
                    <a:pt x="975" y="7562"/>
                  </a:cubicBezTo>
                  <a:cubicBezTo>
                    <a:pt x="1511" y="7217"/>
                    <a:pt x="2095" y="6971"/>
                    <a:pt x="2710" y="6830"/>
                  </a:cubicBezTo>
                  <a:cubicBezTo>
                    <a:pt x="2820" y="6805"/>
                    <a:pt x="2820" y="6805"/>
                    <a:pt x="2820" y="6805"/>
                  </a:cubicBezTo>
                  <a:cubicBezTo>
                    <a:pt x="2825" y="6693"/>
                    <a:pt x="2825" y="6693"/>
                    <a:pt x="2825" y="6693"/>
                  </a:cubicBezTo>
                  <a:cubicBezTo>
                    <a:pt x="2857" y="5957"/>
                    <a:pt x="2931" y="5208"/>
                    <a:pt x="3043" y="4464"/>
                  </a:cubicBezTo>
                  <a:cubicBezTo>
                    <a:pt x="3252" y="3078"/>
                    <a:pt x="3603" y="1674"/>
                    <a:pt x="4087" y="294"/>
                  </a:cubicBezTo>
                  <a:cubicBezTo>
                    <a:pt x="4189" y="0"/>
                    <a:pt x="4189" y="0"/>
                    <a:pt x="4189" y="0"/>
                  </a:cubicBezTo>
                  <a:cubicBezTo>
                    <a:pt x="3898" y="106"/>
                    <a:pt x="3898" y="106"/>
                    <a:pt x="3898" y="106"/>
                  </a:cubicBezTo>
                  <a:cubicBezTo>
                    <a:pt x="2467" y="621"/>
                    <a:pt x="1194" y="1394"/>
                    <a:pt x="113" y="2402"/>
                  </a:cubicBezTo>
                  <a:cubicBezTo>
                    <a:pt x="69" y="2443"/>
                    <a:pt x="69" y="2443"/>
                    <a:pt x="69" y="2443"/>
                  </a:cubicBezTo>
                  <a:cubicBezTo>
                    <a:pt x="67" y="2504"/>
                    <a:pt x="67" y="2504"/>
                    <a:pt x="67" y="2504"/>
                  </a:cubicBezTo>
                  <a:cubicBezTo>
                    <a:pt x="0" y="4311"/>
                    <a:pt x="232" y="5986"/>
                    <a:pt x="756" y="7486"/>
                  </a:cubicBezTo>
                  <a:close/>
                </a:path>
              </a:pathLst>
            </a:custGeom>
            <a:grpFill/>
            <a:ln w="12700" cap="flat">
              <a:noFill/>
              <a:prstDash val="solid"/>
              <a:miter lim="800000"/>
              <a:headEnd/>
              <a:tailEnd/>
            </a:ln>
          </p:spPr>
          <p:txBody>
            <a:bodyPr/>
            <a:lstStyle/>
            <a:p>
              <a:endParaRPr lang="en-US" sz="1800"/>
            </a:p>
          </p:txBody>
        </p:sp>
      </p:grpSp>
    </p:spTree>
    <p:extLst>
      <p:ext uri="{BB962C8B-B14F-4D97-AF65-F5344CB8AC3E}">
        <p14:creationId xmlns:p14="http://schemas.microsoft.com/office/powerpoint/2010/main" val="21267499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57200" y="1200153"/>
            <a:ext cx="8229600" cy="3058582"/>
          </a:xfrm>
        </p:spPr>
        <p:txBody>
          <a:bodyPr/>
          <a:lstStyle>
            <a:lvl1pPr marL="162892" indent="-162892">
              <a:defRPr sz="1400"/>
            </a:lvl1pPr>
            <a:lvl2pPr>
              <a:defRPr sz="12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a:xfrm>
            <a:off x="1532466" y="4674126"/>
            <a:ext cx="2895600" cy="273844"/>
          </a:xfrm>
        </p:spPr>
        <p:txBody>
          <a:bodyPr/>
          <a:lstStyle/>
          <a:p>
            <a:endParaRPr lang="en-US"/>
          </a:p>
        </p:txBody>
      </p:sp>
      <p:sp>
        <p:nvSpPr>
          <p:cNvPr id="6" name="Slide Number Placeholder 5"/>
          <p:cNvSpPr>
            <a:spLocks noGrp="1"/>
          </p:cNvSpPr>
          <p:nvPr>
            <p:ph type="sldNum" sz="quarter" idx="12"/>
          </p:nvPr>
        </p:nvSpPr>
        <p:spPr>
          <a:xfrm>
            <a:off x="8322734" y="4674126"/>
            <a:ext cx="364067" cy="273844"/>
          </a:xfrm>
        </p:spPr>
        <p:txBody>
          <a:bodyPr/>
          <a:lstStyle/>
          <a:p>
            <a:fld id="{C859C46A-94DA-1B40-AA1A-A891E01F72E9}" type="slidenum">
              <a:rPr lang="en-US" smtClean="0"/>
              <a:t>‹#›</a:t>
            </a:fld>
            <a:endParaRPr lang="en-US"/>
          </a:p>
        </p:txBody>
      </p:sp>
      <p:pic>
        <p:nvPicPr>
          <p:cNvPr id="9" name="Picture 8" descr="BMT logo (CMYK positiv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722" y="4639491"/>
            <a:ext cx="623147" cy="275344"/>
          </a:xfrm>
          <a:prstGeom prst="rect">
            <a:avLst/>
          </a:prstGeom>
        </p:spPr>
      </p:pic>
      <p:cxnSp>
        <p:nvCxnSpPr>
          <p:cNvPr id="7" name="Straight Connector 6"/>
          <p:cNvCxnSpPr/>
          <p:nvPr userDrawn="1"/>
        </p:nvCxnSpPr>
        <p:spPr>
          <a:xfrm>
            <a:off x="190500" y="4470400"/>
            <a:ext cx="87630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93248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B6F21299-61DF-1B49-A1D3-8512DD1EEA7A}"/>
              </a:ext>
            </a:extLst>
          </p:cNvPr>
          <p:cNvSpPr>
            <a:spLocks noGrp="1"/>
          </p:cNvSpPr>
          <p:nvPr>
            <p:ph type="pic" sz="quarter" idx="13"/>
          </p:nvPr>
        </p:nvSpPr>
        <p:spPr>
          <a:xfrm>
            <a:off x="0" y="0"/>
            <a:ext cx="9144000" cy="1524000"/>
          </a:xfrm>
          <a:noFill/>
          <a:ln>
            <a:noFill/>
          </a:ln>
        </p:spPr>
        <p:txBody>
          <a:bodyPr anchor="ctr"/>
          <a:lstStyle>
            <a:lvl1pPr marL="0" indent="0" algn="ctr">
              <a:buNone/>
              <a:defRPr/>
            </a:lvl1pPr>
          </a:lstStyle>
          <a:p>
            <a:endParaRPr lang="en-US"/>
          </a:p>
        </p:txBody>
      </p:sp>
      <p:sp>
        <p:nvSpPr>
          <p:cNvPr id="39" name="Picture Placeholder 38">
            <a:extLst>
              <a:ext uri="{FF2B5EF4-FFF2-40B4-BE49-F238E27FC236}">
                <a16:creationId xmlns:a16="http://schemas.microsoft.com/office/drawing/2014/main" id="{F93FF505-6504-B94F-9FBF-0A188E94F9E3}"/>
              </a:ext>
            </a:extLst>
          </p:cNvPr>
          <p:cNvSpPr>
            <a:spLocks noGrp="1"/>
          </p:cNvSpPr>
          <p:nvPr>
            <p:ph type="pic" sz="quarter" idx="14"/>
          </p:nvPr>
        </p:nvSpPr>
        <p:spPr>
          <a:xfrm>
            <a:off x="457200" y="1824039"/>
            <a:ext cx="1333500" cy="747713"/>
          </a:xfrm>
        </p:spPr>
        <p:txBody>
          <a:bodyPr anchor="ctr"/>
          <a:lstStyle>
            <a:lvl1pPr marL="0" indent="0" algn="ctr">
              <a:buNone/>
              <a:defRPr sz="1800"/>
            </a:lvl1pPr>
          </a:lstStyle>
          <a:p>
            <a:endParaRPr lang="en-US"/>
          </a:p>
        </p:txBody>
      </p:sp>
      <p:sp>
        <p:nvSpPr>
          <p:cNvPr id="40" name="Picture Placeholder 38">
            <a:extLst>
              <a:ext uri="{FF2B5EF4-FFF2-40B4-BE49-F238E27FC236}">
                <a16:creationId xmlns:a16="http://schemas.microsoft.com/office/drawing/2014/main" id="{A43CD63F-9C34-F740-9EB0-6D0735A3345B}"/>
              </a:ext>
            </a:extLst>
          </p:cNvPr>
          <p:cNvSpPr>
            <a:spLocks noGrp="1"/>
          </p:cNvSpPr>
          <p:nvPr>
            <p:ph type="pic" sz="quarter" idx="15"/>
          </p:nvPr>
        </p:nvSpPr>
        <p:spPr>
          <a:xfrm>
            <a:off x="2752725" y="1824039"/>
            <a:ext cx="1333500" cy="747713"/>
          </a:xfrm>
        </p:spPr>
        <p:txBody>
          <a:bodyPr anchor="ctr"/>
          <a:lstStyle>
            <a:lvl1pPr marL="0" indent="0" algn="ctr">
              <a:buNone/>
              <a:defRPr sz="1800"/>
            </a:lvl1pPr>
          </a:lstStyle>
          <a:p>
            <a:endParaRPr lang="en-US"/>
          </a:p>
        </p:txBody>
      </p:sp>
      <p:sp>
        <p:nvSpPr>
          <p:cNvPr id="41" name="Picture Placeholder 38">
            <a:extLst>
              <a:ext uri="{FF2B5EF4-FFF2-40B4-BE49-F238E27FC236}">
                <a16:creationId xmlns:a16="http://schemas.microsoft.com/office/drawing/2014/main" id="{0BEF7B1E-60DA-454F-BC71-DF32A83FE9E6}"/>
              </a:ext>
            </a:extLst>
          </p:cNvPr>
          <p:cNvSpPr>
            <a:spLocks noGrp="1"/>
          </p:cNvSpPr>
          <p:nvPr>
            <p:ph type="pic" sz="quarter" idx="16"/>
          </p:nvPr>
        </p:nvSpPr>
        <p:spPr>
          <a:xfrm>
            <a:off x="5054600" y="1824039"/>
            <a:ext cx="1333500" cy="747713"/>
          </a:xfrm>
        </p:spPr>
        <p:txBody>
          <a:bodyPr anchor="ctr"/>
          <a:lstStyle>
            <a:lvl1pPr marL="0" indent="0" algn="ctr">
              <a:buNone/>
              <a:defRPr sz="1800"/>
            </a:lvl1pPr>
          </a:lstStyle>
          <a:p>
            <a:endParaRPr lang="en-US"/>
          </a:p>
        </p:txBody>
      </p:sp>
      <p:sp>
        <p:nvSpPr>
          <p:cNvPr id="42" name="Picture Placeholder 38">
            <a:extLst>
              <a:ext uri="{FF2B5EF4-FFF2-40B4-BE49-F238E27FC236}">
                <a16:creationId xmlns:a16="http://schemas.microsoft.com/office/drawing/2014/main" id="{16A142DC-82E1-B24D-B309-0FD12A066B2E}"/>
              </a:ext>
            </a:extLst>
          </p:cNvPr>
          <p:cNvSpPr>
            <a:spLocks noGrp="1"/>
          </p:cNvSpPr>
          <p:nvPr>
            <p:ph type="pic" sz="quarter" idx="17"/>
          </p:nvPr>
        </p:nvSpPr>
        <p:spPr>
          <a:xfrm>
            <a:off x="7353300" y="1824039"/>
            <a:ext cx="1333500" cy="747713"/>
          </a:xfrm>
        </p:spPr>
        <p:txBody>
          <a:bodyPr anchor="ctr"/>
          <a:lstStyle>
            <a:lvl1pPr marL="0" indent="0" algn="ctr">
              <a:buNone/>
              <a:defRPr sz="1800"/>
            </a:lvl1pPr>
          </a:lstStyle>
          <a:p>
            <a:endParaRPr lang="en-US"/>
          </a:p>
        </p:txBody>
      </p:sp>
      <p:sp>
        <p:nvSpPr>
          <p:cNvPr id="44" name="Text Placeholder 43">
            <a:extLst>
              <a:ext uri="{FF2B5EF4-FFF2-40B4-BE49-F238E27FC236}">
                <a16:creationId xmlns:a16="http://schemas.microsoft.com/office/drawing/2014/main" id="{E2A498B3-9DEB-B148-8C1F-80B2CC97B39A}"/>
              </a:ext>
            </a:extLst>
          </p:cNvPr>
          <p:cNvSpPr>
            <a:spLocks noGrp="1"/>
          </p:cNvSpPr>
          <p:nvPr>
            <p:ph type="body" sz="quarter" idx="18"/>
          </p:nvPr>
        </p:nvSpPr>
        <p:spPr>
          <a:xfrm>
            <a:off x="457200" y="2625308"/>
            <a:ext cx="1333500" cy="284163"/>
          </a:xfrm>
        </p:spPr>
        <p:txBody>
          <a:bodyPr/>
          <a:lstStyle>
            <a:lvl1pPr marL="0" indent="0">
              <a:buNone/>
              <a:defRPr sz="1600" b="1">
                <a:solidFill>
                  <a:schemeClr val="bg2"/>
                </a:solidFill>
                <a:latin typeface="+mj-lt"/>
              </a:defRPr>
            </a:lvl1pPr>
            <a:lvl2pPr marL="457178" indent="0">
              <a:buNone/>
              <a:defRPr sz="1600">
                <a:latin typeface="+mj-lt"/>
              </a:defRPr>
            </a:lvl2pPr>
            <a:lvl3pPr marL="914355" indent="0">
              <a:buNone/>
              <a:defRPr sz="1400">
                <a:latin typeface="+mj-lt"/>
              </a:defRPr>
            </a:lvl3pPr>
            <a:lvl4pPr marL="1371532" indent="0">
              <a:buNone/>
              <a:defRPr sz="1200">
                <a:latin typeface="+mj-lt"/>
              </a:defRPr>
            </a:lvl4pPr>
            <a:lvl5pPr marL="1828709" indent="0">
              <a:buNone/>
              <a:defRPr sz="1200">
                <a:latin typeface="+mj-lt"/>
              </a:defRPr>
            </a:lvl5pPr>
          </a:lstStyle>
          <a:p>
            <a:pPr lvl="0"/>
            <a:r>
              <a:rPr lang="en-US"/>
              <a:t>Edit Master text styles</a:t>
            </a:r>
          </a:p>
        </p:txBody>
      </p:sp>
      <p:sp>
        <p:nvSpPr>
          <p:cNvPr id="45" name="Text Placeholder 43">
            <a:extLst>
              <a:ext uri="{FF2B5EF4-FFF2-40B4-BE49-F238E27FC236}">
                <a16:creationId xmlns:a16="http://schemas.microsoft.com/office/drawing/2014/main" id="{C207B461-E659-6643-82D5-684C4B79DA94}"/>
              </a:ext>
            </a:extLst>
          </p:cNvPr>
          <p:cNvSpPr>
            <a:spLocks noGrp="1"/>
          </p:cNvSpPr>
          <p:nvPr>
            <p:ph type="body" sz="quarter" idx="19"/>
          </p:nvPr>
        </p:nvSpPr>
        <p:spPr>
          <a:xfrm>
            <a:off x="2752725" y="2625308"/>
            <a:ext cx="1333500" cy="284163"/>
          </a:xfrm>
        </p:spPr>
        <p:txBody>
          <a:bodyPr/>
          <a:lstStyle>
            <a:lvl1pPr marL="0" indent="0">
              <a:buNone/>
              <a:defRPr sz="1600" b="1">
                <a:solidFill>
                  <a:schemeClr val="bg2"/>
                </a:solidFill>
                <a:latin typeface="+mj-lt"/>
              </a:defRPr>
            </a:lvl1pPr>
            <a:lvl2pPr marL="457178" indent="0">
              <a:buNone/>
              <a:defRPr sz="1600">
                <a:latin typeface="+mj-lt"/>
              </a:defRPr>
            </a:lvl2pPr>
            <a:lvl3pPr marL="914355" indent="0">
              <a:buNone/>
              <a:defRPr sz="1400">
                <a:latin typeface="+mj-lt"/>
              </a:defRPr>
            </a:lvl3pPr>
            <a:lvl4pPr marL="1371532" indent="0">
              <a:buNone/>
              <a:defRPr sz="1200">
                <a:latin typeface="+mj-lt"/>
              </a:defRPr>
            </a:lvl4pPr>
            <a:lvl5pPr marL="1828709" indent="0">
              <a:buNone/>
              <a:defRPr sz="1200">
                <a:latin typeface="+mj-lt"/>
              </a:defRPr>
            </a:lvl5pPr>
          </a:lstStyle>
          <a:p>
            <a:pPr lvl="0"/>
            <a:r>
              <a:rPr lang="en-US"/>
              <a:t>Edit Master text styles</a:t>
            </a:r>
          </a:p>
        </p:txBody>
      </p:sp>
      <p:sp>
        <p:nvSpPr>
          <p:cNvPr id="46" name="Text Placeholder 43">
            <a:extLst>
              <a:ext uri="{FF2B5EF4-FFF2-40B4-BE49-F238E27FC236}">
                <a16:creationId xmlns:a16="http://schemas.microsoft.com/office/drawing/2014/main" id="{583050CE-B32D-2C47-BF54-533BA5C512D3}"/>
              </a:ext>
            </a:extLst>
          </p:cNvPr>
          <p:cNvSpPr>
            <a:spLocks noGrp="1"/>
          </p:cNvSpPr>
          <p:nvPr>
            <p:ph type="body" sz="quarter" idx="20"/>
          </p:nvPr>
        </p:nvSpPr>
        <p:spPr>
          <a:xfrm>
            <a:off x="5054600" y="2625308"/>
            <a:ext cx="1333500" cy="284163"/>
          </a:xfrm>
        </p:spPr>
        <p:txBody>
          <a:bodyPr/>
          <a:lstStyle>
            <a:lvl1pPr marL="0" indent="0">
              <a:buNone/>
              <a:defRPr sz="1600" b="1">
                <a:solidFill>
                  <a:schemeClr val="bg2"/>
                </a:solidFill>
                <a:latin typeface="+mj-lt"/>
              </a:defRPr>
            </a:lvl1pPr>
            <a:lvl2pPr marL="457178" indent="0">
              <a:buNone/>
              <a:defRPr sz="1600">
                <a:latin typeface="+mj-lt"/>
              </a:defRPr>
            </a:lvl2pPr>
            <a:lvl3pPr marL="914355" indent="0">
              <a:buNone/>
              <a:defRPr sz="1400">
                <a:latin typeface="+mj-lt"/>
              </a:defRPr>
            </a:lvl3pPr>
            <a:lvl4pPr marL="1371532" indent="0">
              <a:buNone/>
              <a:defRPr sz="1200">
                <a:latin typeface="+mj-lt"/>
              </a:defRPr>
            </a:lvl4pPr>
            <a:lvl5pPr marL="1828709" indent="0">
              <a:buNone/>
              <a:defRPr sz="1200">
                <a:latin typeface="+mj-lt"/>
              </a:defRPr>
            </a:lvl5pPr>
          </a:lstStyle>
          <a:p>
            <a:pPr lvl="0"/>
            <a:r>
              <a:rPr lang="en-US"/>
              <a:t>Edit Master text styles</a:t>
            </a:r>
          </a:p>
        </p:txBody>
      </p:sp>
      <p:sp>
        <p:nvSpPr>
          <p:cNvPr id="47" name="Text Placeholder 43">
            <a:extLst>
              <a:ext uri="{FF2B5EF4-FFF2-40B4-BE49-F238E27FC236}">
                <a16:creationId xmlns:a16="http://schemas.microsoft.com/office/drawing/2014/main" id="{A4DA277E-EB5E-F944-8DF2-6E2E92625612}"/>
              </a:ext>
            </a:extLst>
          </p:cNvPr>
          <p:cNvSpPr>
            <a:spLocks noGrp="1"/>
          </p:cNvSpPr>
          <p:nvPr>
            <p:ph type="body" sz="quarter" idx="21"/>
          </p:nvPr>
        </p:nvSpPr>
        <p:spPr>
          <a:xfrm>
            <a:off x="7353300" y="2625308"/>
            <a:ext cx="1333500" cy="284163"/>
          </a:xfrm>
        </p:spPr>
        <p:txBody>
          <a:bodyPr/>
          <a:lstStyle>
            <a:lvl1pPr marL="0" indent="0">
              <a:buNone/>
              <a:defRPr sz="1600" b="1">
                <a:solidFill>
                  <a:schemeClr val="bg2"/>
                </a:solidFill>
                <a:latin typeface="+mj-lt"/>
              </a:defRPr>
            </a:lvl1pPr>
            <a:lvl2pPr marL="457178" indent="0">
              <a:buNone/>
              <a:defRPr sz="1600">
                <a:latin typeface="+mj-lt"/>
              </a:defRPr>
            </a:lvl2pPr>
            <a:lvl3pPr marL="914355" indent="0">
              <a:buNone/>
              <a:defRPr sz="1400">
                <a:latin typeface="+mj-lt"/>
              </a:defRPr>
            </a:lvl3pPr>
            <a:lvl4pPr marL="1371532" indent="0">
              <a:buNone/>
              <a:defRPr sz="1200">
                <a:latin typeface="+mj-lt"/>
              </a:defRPr>
            </a:lvl4pPr>
            <a:lvl5pPr marL="1828709" indent="0">
              <a:buNone/>
              <a:defRPr sz="1200">
                <a:latin typeface="+mj-lt"/>
              </a:defRPr>
            </a:lvl5pPr>
          </a:lstStyle>
          <a:p>
            <a:pPr lvl="0"/>
            <a:r>
              <a:rPr lang="en-US"/>
              <a:t>Edit Master text styles</a:t>
            </a:r>
          </a:p>
        </p:txBody>
      </p:sp>
      <p:sp>
        <p:nvSpPr>
          <p:cNvPr id="48" name="Text Placeholder 43">
            <a:extLst>
              <a:ext uri="{FF2B5EF4-FFF2-40B4-BE49-F238E27FC236}">
                <a16:creationId xmlns:a16="http://schemas.microsoft.com/office/drawing/2014/main" id="{96903FA0-5BD0-C744-98F7-5DA8D801162D}"/>
              </a:ext>
            </a:extLst>
          </p:cNvPr>
          <p:cNvSpPr>
            <a:spLocks noGrp="1"/>
          </p:cNvSpPr>
          <p:nvPr>
            <p:ph type="body" sz="quarter" idx="22"/>
          </p:nvPr>
        </p:nvSpPr>
        <p:spPr>
          <a:xfrm>
            <a:off x="457200" y="3009179"/>
            <a:ext cx="1333500" cy="799287"/>
          </a:xfrm>
        </p:spPr>
        <p:txBody>
          <a:bodyPr/>
          <a:lstStyle>
            <a:lvl1pPr marL="0" indent="0">
              <a:buNone/>
              <a:defRPr sz="1000" b="0">
                <a:solidFill>
                  <a:schemeClr val="tx1"/>
                </a:solidFill>
                <a:latin typeface="+mj-lt"/>
              </a:defRPr>
            </a:lvl1pPr>
            <a:lvl2pPr marL="457178" indent="0">
              <a:buNone/>
              <a:defRPr sz="1600">
                <a:latin typeface="+mj-lt"/>
              </a:defRPr>
            </a:lvl2pPr>
            <a:lvl3pPr marL="914355" indent="0">
              <a:buNone/>
              <a:defRPr sz="1400">
                <a:latin typeface="+mj-lt"/>
              </a:defRPr>
            </a:lvl3pPr>
            <a:lvl4pPr marL="1371532" indent="0">
              <a:buNone/>
              <a:defRPr sz="1200">
                <a:latin typeface="+mj-lt"/>
              </a:defRPr>
            </a:lvl4pPr>
            <a:lvl5pPr marL="1828709" indent="0">
              <a:buNone/>
              <a:defRPr sz="1200">
                <a:latin typeface="+mj-lt"/>
              </a:defRPr>
            </a:lvl5pPr>
          </a:lstStyle>
          <a:p>
            <a:pPr lvl="0"/>
            <a:r>
              <a:rPr lang="en-US"/>
              <a:t>Edit Master text styles</a:t>
            </a:r>
          </a:p>
        </p:txBody>
      </p:sp>
      <p:sp>
        <p:nvSpPr>
          <p:cNvPr id="49" name="Text Placeholder 43">
            <a:extLst>
              <a:ext uri="{FF2B5EF4-FFF2-40B4-BE49-F238E27FC236}">
                <a16:creationId xmlns:a16="http://schemas.microsoft.com/office/drawing/2014/main" id="{8F3C4742-FBAF-B44E-A560-C30EEC3F6741}"/>
              </a:ext>
            </a:extLst>
          </p:cNvPr>
          <p:cNvSpPr>
            <a:spLocks noGrp="1"/>
          </p:cNvSpPr>
          <p:nvPr>
            <p:ph type="body" sz="quarter" idx="23"/>
          </p:nvPr>
        </p:nvSpPr>
        <p:spPr>
          <a:xfrm>
            <a:off x="2752725" y="3009179"/>
            <a:ext cx="1333500" cy="799287"/>
          </a:xfrm>
        </p:spPr>
        <p:txBody>
          <a:bodyPr/>
          <a:lstStyle>
            <a:lvl1pPr marL="0" indent="0">
              <a:buNone/>
              <a:defRPr sz="1000" b="0">
                <a:solidFill>
                  <a:schemeClr val="tx1"/>
                </a:solidFill>
                <a:latin typeface="+mj-lt"/>
              </a:defRPr>
            </a:lvl1pPr>
            <a:lvl2pPr marL="457178" indent="0">
              <a:buNone/>
              <a:defRPr sz="1600">
                <a:latin typeface="+mj-lt"/>
              </a:defRPr>
            </a:lvl2pPr>
            <a:lvl3pPr marL="914355" indent="0">
              <a:buNone/>
              <a:defRPr sz="1400">
                <a:latin typeface="+mj-lt"/>
              </a:defRPr>
            </a:lvl3pPr>
            <a:lvl4pPr marL="1371532" indent="0">
              <a:buNone/>
              <a:defRPr sz="1200">
                <a:latin typeface="+mj-lt"/>
              </a:defRPr>
            </a:lvl4pPr>
            <a:lvl5pPr marL="1828709" indent="0">
              <a:buNone/>
              <a:defRPr sz="1200">
                <a:latin typeface="+mj-lt"/>
              </a:defRPr>
            </a:lvl5pPr>
          </a:lstStyle>
          <a:p>
            <a:pPr lvl="0"/>
            <a:r>
              <a:rPr lang="en-US"/>
              <a:t>Edit Master text styles</a:t>
            </a:r>
          </a:p>
        </p:txBody>
      </p:sp>
      <p:sp>
        <p:nvSpPr>
          <p:cNvPr id="50" name="Text Placeholder 43">
            <a:extLst>
              <a:ext uri="{FF2B5EF4-FFF2-40B4-BE49-F238E27FC236}">
                <a16:creationId xmlns:a16="http://schemas.microsoft.com/office/drawing/2014/main" id="{14B08DD4-D980-594C-9351-DA40781033FD}"/>
              </a:ext>
            </a:extLst>
          </p:cNvPr>
          <p:cNvSpPr>
            <a:spLocks noGrp="1"/>
          </p:cNvSpPr>
          <p:nvPr>
            <p:ph type="body" sz="quarter" idx="24"/>
          </p:nvPr>
        </p:nvSpPr>
        <p:spPr>
          <a:xfrm>
            <a:off x="5054600" y="3009179"/>
            <a:ext cx="1333500" cy="799287"/>
          </a:xfrm>
        </p:spPr>
        <p:txBody>
          <a:bodyPr/>
          <a:lstStyle>
            <a:lvl1pPr marL="0" indent="0">
              <a:buNone/>
              <a:defRPr sz="1000" b="0">
                <a:solidFill>
                  <a:schemeClr val="tx1"/>
                </a:solidFill>
                <a:latin typeface="+mj-lt"/>
              </a:defRPr>
            </a:lvl1pPr>
            <a:lvl2pPr marL="457178" indent="0">
              <a:buNone/>
              <a:defRPr sz="1600">
                <a:latin typeface="+mj-lt"/>
              </a:defRPr>
            </a:lvl2pPr>
            <a:lvl3pPr marL="914355" indent="0">
              <a:buNone/>
              <a:defRPr sz="1400">
                <a:latin typeface="+mj-lt"/>
              </a:defRPr>
            </a:lvl3pPr>
            <a:lvl4pPr marL="1371532" indent="0">
              <a:buNone/>
              <a:defRPr sz="1200">
                <a:latin typeface="+mj-lt"/>
              </a:defRPr>
            </a:lvl4pPr>
            <a:lvl5pPr marL="1828709" indent="0">
              <a:buNone/>
              <a:defRPr sz="1200">
                <a:latin typeface="+mj-lt"/>
              </a:defRPr>
            </a:lvl5pPr>
          </a:lstStyle>
          <a:p>
            <a:pPr lvl="0"/>
            <a:r>
              <a:rPr lang="en-US"/>
              <a:t>Edit Master text styles</a:t>
            </a:r>
          </a:p>
        </p:txBody>
      </p:sp>
      <p:sp>
        <p:nvSpPr>
          <p:cNvPr id="51" name="Text Placeholder 43">
            <a:extLst>
              <a:ext uri="{FF2B5EF4-FFF2-40B4-BE49-F238E27FC236}">
                <a16:creationId xmlns:a16="http://schemas.microsoft.com/office/drawing/2014/main" id="{D1592617-2300-804C-818B-7D491FB7DD39}"/>
              </a:ext>
            </a:extLst>
          </p:cNvPr>
          <p:cNvSpPr>
            <a:spLocks noGrp="1"/>
          </p:cNvSpPr>
          <p:nvPr>
            <p:ph type="body" sz="quarter" idx="25"/>
          </p:nvPr>
        </p:nvSpPr>
        <p:spPr>
          <a:xfrm>
            <a:off x="7353300" y="3009179"/>
            <a:ext cx="1333500" cy="799287"/>
          </a:xfrm>
        </p:spPr>
        <p:txBody>
          <a:bodyPr/>
          <a:lstStyle>
            <a:lvl1pPr marL="0" indent="0">
              <a:buNone/>
              <a:defRPr sz="1000" b="0">
                <a:solidFill>
                  <a:schemeClr val="tx1"/>
                </a:solidFill>
                <a:latin typeface="+mj-lt"/>
              </a:defRPr>
            </a:lvl1pPr>
            <a:lvl2pPr marL="457178" indent="0">
              <a:buNone/>
              <a:defRPr sz="1600">
                <a:latin typeface="+mj-lt"/>
              </a:defRPr>
            </a:lvl2pPr>
            <a:lvl3pPr marL="914355" indent="0">
              <a:buNone/>
              <a:defRPr sz="1400">
                <a:latin typeface="+mj-lt"/>
              </a:defRPr>
            </a:lvl3pPr>
            <a:lvl4pPr marL="1371532" indent="0">
              <a:buNone/>
              <a:defRPr sz="1200">
                <a:latin typeface="+mj-lt"/>
              </a:defRPr>
            </a:lvl4pPr>
            <a:lvl5pPr marL="1828709" indent="0">
              <a:buNone/>
              <a:defRPr sz="1200">
                <a:latin typeface="+mj-lt"/>
              </a:defRPr>
            </a:lvl5pPr>
          </a:lstStyle>
          <a:p>
            <a:pPr lvl="0"/>
            <a:r>
              <a:rPr lang="en-US"/>
              <a:t>Edit Master text styles</a:t>
            </a:r>
          </a:p>
        </p:txBody>
      </p:sp>
      <p:sp>
        <p:nvSpPr>
          <p:cNvPr id="55" name="Text Placeholder 54">
            <a:extLst>
              <a:ext uri="{FF2B5EF4-FFF2-40B4-BE49-F238E27FC236}">
                <a16:creationId xmlns:a16="http://schemas.microsoft.com/office/drawing/2014/main" id="{27588B2F-EF3E-764B-9BA4-F192F543D7FF}"/>
              </a:ext>
            </a:extLst>
          </p:cNvPr>
          <p:cNvSpPr>
            <a:spLocks noGrp="1"/>
          </p:cNvSpPr>
          <p:nvPr>
            <p:ph type="body" sz="quarter" idx="26" hasCustomPrompt="1"/>
          </p:nvPr>
        </p:nvSpPr>
        <p:spPr>
          <a:xfrm>
            <a:off x="457202" y="595313"/>
            <a:ext cx="8048625" cy="333375"/>
          </a:xfrm>
        </p:spPr>
        <p:txBody>
          <a:bodyPr/>
          <a:lstStyle>
            <a:lvl1pPr marL="0" indent="0">
              <a:buNone/>
              <a:defRPr sz="2400" b="1">
                <a:latin typeface="+mj-lt"/>
              </a:defRPr>
            </a:lvl1pPr>
          </a:lstStyle>
          <a:p>
            <a:r>
              <a:rPr lang="en-GB"/>
              <a:t>Click to add text</a:t>
            </a:r>
            <a:endParaRPr lang="en-US"/>
          </a:p>
        </p:txBody>
      </p:sp>
      <p:sp>
        <p:nvSpPr>
          <p:cNvPr id="57" name="Footer Placeholder 4">
            <a:extLst>
              <a:ext uri="{FF2B5EF4-FFF2-40B4-BE49-F238E27FC236}">
                <a16:creationId xmlns:a16="http://schemas.microsoft.com/office/drawing/2014/main" id="{CB5C5BEC-A9CC-AE40-B471-0110BB8FC45D}"/>
              </a:ext>
            </a:extLst>
          </p:cNvPr>
          <p:cNvSpPr>
            <a:spLocks noGrp="1"/>
          </p:cNvSpPr>
          <p:nvPr>
            <p:ph type="ftr" sz="quarter" idx="11"/>
          </p:nvPr>
        </p:nvSpPr>
        <p:spPr>
          <a:xfrm>
            <a:off x="1532466" y="4674126"/>
            <a:ext cx="2895600" cy="273844"/>
          </a:xfrm>
        </p:spPr>
        <p:txBody>
          <a:bodyPr/>
          <a:lstStyle/>
          <a:p>
            <a:endParaRPr lang="en-US"/>
          </a:p>
        </p:txBody>
      </p:sp>
      <p:sp>
        <p:nvSpPr>
          <p:cNvPr id="58" name="Slide Number Placeholder 5">
            <a:extLst>
              <a:ext uri="{FF2B5EF4-FFF2-40B4-BE49-F238E27FC236}">
                <a16:creationId xmlns:a16="http://schemas.microsoft.com/office/drawing/2014/main" id="{479A60BC-FB7F-E744-A3D5-7901B7A3766A}"/>
              </a:ext>
            </a:extLst>
          </p:cNvPr>
          <p:cNvSpPr>
            <a:spLocks noGrp="1"/>
          </p:cNvSpPr>
          <p:nvPr>
            <p:ph type="sldNum" sz="quarter" idx="12"/>
          </p:nvPr>
        </p:nvSpPr>
        <p:spPr>
          <a:xfrm>
            <a:off x="8322734" y="4674126"/>
            <a:ext cx="364067" cy="273844"/>
          </a:xfrm>
        </p:spPr>
        <p:txBody>
          <a:bodyPr/>
          <a:lstStyle/>
          <a:p>
            <a:fld id="{C859C46A-94DA-1B40-AA1A-A891E01F72E9}" type="slidenum">
              <a:rPr lang="en-US" smtClean="0"/>
              <a:t>‹#›</a:t>
            </a:fld>
            <a:endParaRPr lang="en-US"/>
          </a:p>
        </p:txBody>
      </p:sp>
      <p:pic>
        <p:nvPicPr>
          <p:cNvPr id="59" name="Picture 58" descr="BMT logo (CMYK positive).eps">
            <a:extLst>
              <a:ext uri="{FF2B5EF4-FFF2-40B4-BE49-F238E27FC236}">
                <a16:creationId xmlns:a16="http://schemas.microsoft.com/office/drawing/2014/main" id="{2EC13B9B-E945-B948-BAEB-1F948CE5C87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722" y="4639491"/>
            <a:ext cx="623147" cy="275344"/>
          </a:xfrm>
          <a:prstGeom prst="rect">
            <a:avLst/>
          </a:prstGeom>
        </p:spPr>
      </p:pic>
      <p:cxnSp>
        <p:nvCxnSpPr>
          <p:cNvPr id="60" name="Straight Connector 59">
            <a:extLst>
              <a:ext uri="{FF2B5EF4-FFF2-40B4-BE49-F238E27FC236}">
                <a16:creationId xmlns:a16="http://schemas.microsoft.com/office/drawing/2014/main" id="{44536B56-62BB-2048-A0E6-DAF7075256E5}"/>
              </a:ext>
            </a:extLst>
          </p:cNvPr>
          <p:cNvCxnSpPr/>
          <p:nvPr userDrawn="1"/>
        </p:nvCxnSpPr>
        <p:spPr>
          <a:xfrm>
            <a:off x="190500" y="4470400"/>
            <a:ext cx="87630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87435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7FDB9CB-2AAD-324B-B2B7-EBEDE0872F10}"/>
              </a:ext>
            </a:extLst>
          </p:cNvPr>
          <p:cNvSpPr>
            <a:spLocks noGrp="1"/>
          </p:cNvSpPr>
          <p:nvPr>
            <p:ph type="pic" sz="quarter" idx="13"/>
          </p:nvPr>
        </p:nvSpPr>
        <p:spPr>
          <a:xfrm>
            <a:off x="4572000" y="0"/>
            <a:ext cx="4572000" cy="5143500"/>
          </a:xfrm>
        </p:spPr>
        <p:txBody>
          <a:bodyPr anchor="ctr"/>
          <a:lstStyle>
            <a:lvl1pPr marL="0" indent="0" algn="ctr">
              <a:buNone/>
              <a:defRPr/>
            </a:lvl1pPr>
          </a:lstStyle>
          <a:p>
            <a:endParaRPr lang="en-US"/>
          </a:p>
        </p:txBody>
      </p:sp>
      <p:sp>
        <p:nvSpPr>
          <p:cNvPr id="2" name="Title 1"/>
          <p:cNvSpPr>
            <a:spLocks noGrp="1"/>
          </p:cNvSpPr>
          <p:nvPr>
            <p:ph type="title"/>
          </p:nvPr>
        </p:nvSpPr>
        <p:spPr>
          <a:xfrm>
            <a:off x="457202" y="243050"/>
            <a:ext cx="3842951" cy="857250"/>
          </a:xfrm>
        </p:spPr>
        <p:txBody>
          <a:bodyPr/>
          <a:lstStyle>
            <a:lvl1pPr>
              <a:defRPr sz="240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57202" y="1200153"/>
            <a:ext cx="3842951" cy="3058582"/>
          </a:xfrm>
        </p:spPr>
        <p:txBody>
          <a:bodyPr/>
          <a:lstStyle>
            <a:lvl1pPr marL="162892" indent="-162892">
              <a:defRPr sz="1400"/>
            </a:lvl1pPr>
            <a:lvl2pPr>
              <a:defRPr sz="12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a:xfrm>
            <a:off x="1532466" y="4674126"/>
            <a:ext cx="2895600" cy="273844"/>
          </a:xfrm>
        </p:spPr>
        <p:txBody>
          <a:bodyPr/>
          <a:lstStyle/>
          <a:p>
            <a:endParaRPr lang="en-US"/>
          </a:p>
        </p:txBody>
      </p:sp>
      <p:sp>
        <p:nvSpPr>
          <p:cNvPr id="6" name="Slide Number Placeholder 5"/>
          <p:cNvSpPr>
            <a:spLocks noGrp="1"/>
          </p:cNvSpPr>
          <p:nvPr>
            <p:ph type="sldNum" sz="quarter" idx="12"/>
          </p:nvPr>
        </p:nvSpPr>
        <p:spPr>
          <a:xfrm>
            <a:off x="8322734" y="4674126"/>
            <a:ext cx="364067" cy="273844"/>
          </a:xfrm>
        </p:spPr>
        <p:txBody>
          <a:bodyPr/>
          <a:lstStyle/>
          <a:p>
            <a:fld id="{C859C46A-94DA-1B40-AA1A-A891E01F72E9}" type="slidenum">
              <a:rPr lang="en-US" smtClean="0"/>
              <a:t>‹#›</a:t>
            </a:fld>
            <a:endParaRPr lang="en-US"/>
          </a:p>
        </p:txBody>
      </p:sp>
      <p:pic>
        <p:nvPicPr>
          <p:cNvPr id="9" name="Picture 8" descr="BMT logo (CMYK positiv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722" y="4639491"/>
            <a:ext cx="623147" cy="275344"/>
          </a:xfrm>
          <a:prstGeom prst="rect">
            <a:avLst/>
          </a:prstGeom>
        </p:spPr>
      </p:pic>
      <p:cxnSp>
        <p:nvCxnSpPr>
          <p:cNvPr id="7" name="Straight Connector 6"/>
          <p:cNvCxnSpPr/>
          <p:nvPr userDrawn="1"/>
        </p:nvCxnSpPr>
        <p:spPr>
          <a:xfrm>
            <a:off x="190500" y="4470400"/>
            <a:ext cx="87630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29869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7FDB9CB-2AAD-324B-B2B7-EBEDE0872F10}"/>
              </a:ext>
            </a:extLst>
          </p:cNvPr>
          <p:cNvSpPr>
            <a:spLocks noGrp="1"/>
          </p:cNvSpPr>
          <p:nvPr>
            <p:ph type="pic" sz="quarter" idx="13"/>
          </p:nvPr>
        </p:nvSpPr>
        <p:spPr>
          <a:xfrm>
            <a:off x="4572000" y="352427"/>
            <a:ext cx="4267200" cy="1903794"/>
          </a:xfrm>
        </p:spPr>
        <p:txBody>
          <a:bodyPr anchor="ctr"/>
          <a:lstStyle>
            <a:lvl1pPr marL="0" indent="0" algn="ctr">
              <a:buNone/>
              <a:defRPr/>
            </a:lvl1pPr>
          </a:lstStyle>
          <a:p>
            <a:endParaRPr lang="en-US"/>
          </a:p>
        </p:txBody>
      </p:sp>
      <p:sp>
        <p:nvSpPr>
          <p:cNvPr id="2" name="Title 1"/>
          <p:cNvSpPr>
            <a:spLocks noGrp="1"/>
          </p:cNvSpPr>
          <p:nvPr>
            <p:ph type="title"/>
          </p:nvPr>
        </p:nvSpPr>
        <p:spPr>
          <a:xfrm>
            <a:off x="457202" y="243050"/>
            <a:ext cx="3842951" cy="857250"/>
          </a:xfrm>
        </p:spPr>
        <p:txBody>
          <a:bodyPr/>
          <a:lstStyle>
            <a:lvl1pPr>
              <a:defRPr sz="2400">
                <a:solidFill>
                  <a:schemeClr val="tx2"/>
                </a:solidFill>
              </a:defRPr>
            </a:lvl1pPr>
          </a:lstStyle>
          <a:p>
            <a:r>
              <a:rPr lang="en-GB"/>
              <a:t>Click to edit Master title style</a:t>
            </a:r>
            <a:endParaRPr lang="en-US"/>
          </a:p>
        </p:txBody>
      </p:sp>
      <p:sp>
        <p:nvSpPr>
          <p:cNvPr id="3" name="Content Placeholder 2"/>
          <p:cNvSpPr>
            <a:spLocks noGrp="1"/>
          </p:cNvSpPr>
          <p:nvPr>
            <p:ph idx="1"/>
          </p:nvPr>
        </p:nvSpPr>
        <p:spPr>
          <a:xfrm>
            <a:off x="457202" y="1200153"/>
            <a:ext cx="3842951" cy="3058582"/>
          </a:xfrm>
        </p:spPr>
        <p:txBody>
          <a:bodyPr/>
          <a:lstStyle>
            <a:lvl1pPr marL="162892" indent="-162892">
              <a:defRPr sz="1400"/>
            </a:lvl1pPr>
            <a:lvl2pPr>
              <a:defRPr sz="1200"/>
            </a:lvl2pPr>
            <a:lvl3pPr>
              <a:defRPr sz="11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a:xfrm>
            <a:off x="1532466" y="4674126"/>
            <a:ext cx="2895600" cy="273844"/>
          </a:xfrm>
        </p:spPr>
        <p:txBody>
          <a:bodyPr/>
          <a:lstStyle/>
          <a:p>
            <a:endParaRPr lang="en-US"/>
          </a:p>
        </p:txBody>
      </p:sp>
      <p:sp>
        <p:nvSpPr>
          <p:cNvPr id="6" name="Slide Number Placeholder 5"/>
          <p:cNvSpPr>
            <a:spLocks noGrp="1"/>
          </p:cNvSpPr>
          <p:nvPr>
            <p:ph type="sldNum" sz="quarter" idx="12"/>
          </p:nvPr>
        </p:nvSpPr>
        <p:spPr>
          <a:xfrm>
            <a:off x="8322734" y="4674126"/>
            <a:ext cx="364067" cy="273844"/>
          </a:xfrm>
        </p:spPr>
        <p:txBody>
          <a:bodyPr/>
          <a:lstStyle/>
          <a:p>
            <a:fld id="{C859C46A-94DA-1B40-AA1A-A891E01F72E9}" type="slidenum">
              <a:rPr lang="en-US" smtClean="0"/>
              <a:t>‹#›</a:t>
            </a:fld>
            <a:endParaRPr lang="en-US"/>
          </a:p>
        </p:txBody>
      </p:sp>
      <p:pic>
        <p:nvPicPr>
          <p:cNvPr id="9" name="Picture 8" descr="BMT logo (CMYK positive).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722" y="4639491"/>
            <a:ext cx="623147" cy="275344"/>
          </a:xfrm>
          <a:prstGeom prst="rect">
            <a:avLst/>
          </a:prstGeom>
        </p:spPr>
      </p:pic>
      <p:cxnSp>
        <p:nvCxnSpPr>
          <p:cNvPr id="7" name="Straight Connector 6"/>
          <p:cNvCxnSpPr/>
          <p:nvPr userDrawn="1"/>
        </p:nvCxnSpPr>
        <p:spPr>
          <a:xfrm>
            <a:off x="190500" y="4470400"/>
            <a:ext cx="876300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0" name="Picture Placeholder 7">
            <a:extLst>
              <a:ext uri="{FF2B5EF4-FFF2-40B4-BE49-F238E27FC236}">
                <a16:creationId xmlns:a16="http://schemas.microsoft.com/office/drawing/2014/main" id="{489B9BA0-FF50-3246-AC8E-D4FD5A3E5A66}"/>
              </a:ext>
            </a:extLst>
          </p:cNvPr>
          <p:cNvSpPr>
            <a:spLocks noGrp="1"/>
          </p:cNvSpPr>
          <p:nvPr>
            <p:ph type="pic" sz="quarter" idx="14"/>
          </p:nvPr>
        </p:nvSpPr>
        <p:spPr>
          <a:xfrm>
            <a:off x="4571999" y="2362881"/>
            <a:ext cx="2085975" cy="1903795"/>
          </a:xfrm>
        </p:spPr>
        <p:txBody>
          <a:bodyPr anchor="ctr"/>
          <a:lstStyle>
            <a:lvl1pPr marL="0" indent="0" algn="ctr">
              <a:buNone/>
              <a:defRPr/>
            </a:lvl1pPr>
          </a:lstStyle>
          <a:p>
            <a:endParaRPr lang="en-US"/>
          </a:p>
        </p:txBody>
      </p:sp>
      <p:sp>
        <p:nvSpPr>
          <p:cNvPr id="11" name="Picture Placeholder 7">
            <a:extLst>
              <a:ext uri="{FF2B5EF4-FFF2-40B4-BE49-F238E27FC236}">
                <a16:creationId xmlns:a16="http://schemas.microsoft.com/office/drawing/2014/main" id="{72F6B5BD-9E1F-5946-9FE7-8C519F905C05}"/>
              </a:ext>
            </a:extLst>
          </p:cNvPr>
          <p:cNvSpPr>
            <a:spLocks noGrp="1"/>
          </p:cNvSpPr>
          <p:nvPr>
            <p:ph type="pic" sz="quarter" idx="15"/>
          </p:nvPr>
        </p:nvSpPr>
        <p:spPr>
          <a:xfrm>
            <a:off x="6753227" y="2362881"/>
            <a:ext cx="2085975" cy="1903795"/>
          </a:xfrm>
        </p:spPr>
        <p:txBody>
          <a:bodyPr anchor="ctr"/>
          <a:lstStyle>
            <a:lvl1pPr marL="0" indent="0" algn="ctr">
              <a:buNone/>
              <a:defRPr/>
            </a:lvl1pPr>
          </a:lstStyle>
          <a:p>
            <a:endParaRPr lang="en-US"/>
          </a:p>
        </p:txBody>
      </p:sp>
    </p:spTree>
    <p:extLst>
      <p:ext uri="{BB962C8B-B14F-4D97-AF65-F5344CB8AC3E}">
        <p14:creationId xmlns:p14="http://schemas.microsoft.com/office/powerpoint/2010/main" val="3929729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9" Type="http://schemas.openxmlformats.org/officeDocument/2006/relationships/theme" Target="../theme/theme3.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slideLayout" Target="../slideLayouts/slideLayout53.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8" Type="http://schemas.openxmlformats.org/officeDocument/2006/relationships/slideLayout" Target="../slideLayouts/slideLayout23.xml"/><Relationship Id="rId3"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21" Type="http://schemas.openxmlformats.org/officeDocument/2006/relationships/slideLayout" Target="../slideLayouts/slideLayout74.xml"/><Relationship Id="rId34" Type="http://schemas.openxmlformats.org/officeDocument/2006/relationships/slideLayout" Target="../slideLayouts/slideLayout87.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37" Type="http://schemas.openxmlformats.org/officeDocument/2006/relationships/theme" Target="../theme/theme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36" Type="http://schemas.openxmlformats.org/officeDocument/2006/relationships/slideLayout" Target="../slideLayouts/slideLayout89.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slideLayout" Target="../slideLayouts/slideLayout88.xml"/><Relationship Id="rId8" Type="http://schemas.openxmlformats.org/officeDocument/2006/relationships/slideLayout" Target="../slideLayouts/slideLayout61.xml"/><Relationship Id="rId3"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43050"/>
            <a:ext cx="8229600" cy="857250"/>
          </a:xfrm>
          <a:prstGeom prst="rect">
            <a:avLst/>
          </a:prstGeom>
        </p:spPr>
        <p:txBody>
          <a:bodyPr vert="horz" lIns="0" tIns="0" rIns="0" bIns="0" rtlCol="0" anchor="ctr">
            <a:noAutofit/>
          </a:bodyPr>
          <a:lstStyle/>
          <a:p>
            <a:r>
              <a:rPr lang="en-GB"/>
              <a:t>Click to edit Master title style</a:t>
            </a:r>
            <a:endParaRPr lang="en-US"/>
          </a:p>
        </p:txBody>
      </p:sp>
      <p:sp>
        <p:nvSpPr>
          <p:cNvPr id="3" name="Text Placeholder 2"/>
          <p:cNvSpPr>
            <a:spLocks noGrp="1"/>
          </p:cNvSpPr>
          <p:nvPr>
            <p:ph type="body" idx="1"/>
          </p:nvPr>
        </p:nvSpPr>
        <p:spPr>
          <a:xfrm>
            <a:off x="457200" y="1224865"/>
            <a:ext cx="8229600" cy="3394472"/>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0" tIns="0" rIns="0" bIns="0" rtlCol="0" anchor="ctr"/>
          <a:lstStyle>
            <a:lvl1pPr algn="l">
              <a:defRPr sz="1200">
                <a:solidFill>
                  <a:schemeClr val="tx1">
                    <a:tint val="75000"/>
                  </a:schemeClr>
                </a:solidFill>
              </a:defRPr>
            </a:lvl1pPr>
          </a:lstStyle>
          <a:p>
            <a:fld id="{738C5A29-C71F-C644-99AE-0362BC374110}" type="datetimeFigureOut">
              <a:rPr lang="en-US" smtClean="0"/>
              <a:pPr/>
              <a:t>10/17/25</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0" tIns="0" rIns="0" bIns="0" rtlCol="0" anchor="ctr"/>
          <a:lstStyle>
            <a:lvl1pPr algn="l">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0" tIns="0" rIns="0" bIns="0" rtlCol="0" anchor="ctr"/>
          <a:lstStyle>
            <a:lvl1pPr algn="l">
              <a:defRPr sz="1200">
                <a:solidFill>
                  <a:schemeClr val="tx1">
                    <a:tint val="75000"/>
                  </a:schemeClr>
                </a:solidFill>
              </a:defRPr>
            </a:lvl1pPr>
          </a:lstStyle>
          <a:p>
            <a:fld id="{C859C46A-94DA-1B40-AA1A-A891E01F72E9}" type="slidenum">
              <a:rPr lang="en-US" smtClean="0"/>
              <a:pPr/>
              <a:t>‹#›</a:t>
            </a:fld>
            <a:endParaRPr lang="en-US"/>
          </a:p>
        </p:txBody>
      </p:sp>
    </p:spTree>
    <p:extLst>
      <p:ext uri="{BB962C8B-B14F-4D97-AF65-F5344CB8AC3E}">
        <p14:creationId xmlns:p14="http://schemas.microsoft.com/office/powerpoint/2010/main" val="516506707"/>
      </p:ext>
    </p:extLst>
  </p:cSld>
  <p:clrMap bg1="lt1" tx1="dk1" bg2="lt2" tx2="dk2" accent1="accent1" accent2="accent2" accent3="accent3" accent4="accent4" accent5="accent5" accent6="accent6" hlink="hlink" folHlink="folHlink"/>
  <p:sldLayoutIdLst>
    <p:sldLayoutId id="2147483805" r:id="rId1"/>
    <p:sldLayoutId id="2147483942" r:id="rId2"/>
    <p:sldLayoutId id="2147483941" r:id="rId3"/>
    <p:sldLayoutId id="2147483940"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Lst>
  <p:txStyles>
    <p:titleStyle>
      <a:lvl1pPr algn="l" defTabSz="457189" rtl="0" eaLnBrk="1" latinLnBrk="0" hangingPunct="1">
        <a:spcBef>
          <a:spcPct val="0"/>
        </a:spcBef>
        <a:buNone/>
        <a:defRPr sz="4400" b="1" kern="1200">
          <a:solidFill>
            <a:schemeClr val="tx1"/>
          </a:solidFill>
          <a:latin typeface="+mj-lt"/>
          <a:ea typeface="+mj-ea"/>
          <a:cs typeface="+mj-cs"/>
        </a:defRPr>
      </a:lvl1pPr>
    </p:titleStyle>
    <p:bodyStyle>
      <a:lvl1pPr marL="234894" indent="-234894" algn="l" defTabSz="457189" rtl="0" eaLnBrk="1" latinLnBrk="0" hangingPunct="1">
        <a:spcBef>
          <a:spcPts val="0"/>
        </a:spcBef>
        <a:buClr>
          <a:schemeClr val="bg2"/>
        </a:buClr>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Clr>
          <a:schemeClr val="bg2"/>
        </a:buClr>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Clr>
          <a:schemeClr val="bg2"/>
        </a:buClr>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Clr>
          <a:schemeClr val="bg2"/>
        </a:buClr>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Clr>
          <a:schemeClr val="bg2"/>
        </a:buClr>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152326"/>
      </p:ext>
    </p:extLst>
  </p:cSld>
  <p:clrMap bg1="lt1" tx1="dk1" bg2="lt2" tx2="dk2" accent1="accent1" accent2="accent2" accent3="accent3" accent4="accent4" accent5="accent5" accent6="accent6" hlink="hlink" folHlink="folHlink"/>
  <p:sldLayoutIdLst>
    <p:sldLayoutId id="2147483818" r:id="rId1"/>
  </p:sldLayoutIdLst>
  <p:hf sldNum="0" hdr="0" ftr="0" dt="0"/>
  <p:txStyles>
    <p:titleStyle>
      <a:lvl1pPr algn="l" defTabSz="685800" rtl="0" eaLnBrk="1" latinLnBrk="0" hangingPunct="1">
        <a:lnSpc>
          <a:spcPct val="100000"/>
        </a:lnSpc>
        <a:spcBef>
          <a:spcPct val="0"/>
        </a:spcBef>
        <a:buNone/>
        <a:defRPr sz="1650" b="1" kern="1200">
          <a:solidFill>
            <a:schemeClr val="accent1"/>
          </a:solidFill>
          <a:latin typeface="Arial" pitchFamily="34" charset="0"/>
          <a:ea typeface="+mj-ea"/>
          <a:cs typeface="Arial" pitchFamily="34" charset="0"/>
        </a:defRPr>
      </a:lvl1pPr>
    </p:titleStyle>
    <p:bodyStyle>
      <a:lvl1pPr marL="214313" indent="-214313" algn="l" defTabSz="685800" rtl="0" eaLnBrk="1" latinLnBrk="0" hangingPunct="1">
        <a:spcBef>
          <a:spcPts val="450"/>
        </a:spcBef>
        <a:buClr>
          <a:schemeClr val="accent4"/>
        </a:buClr>
        <a:buFont typeface="Arial" pitchFamily="34" charset="0"/>
        <a:buChar char="•"/>
        <a:defRPr sz="1200" b="1" kern="1200">
          <a:solidFill>
            <a:schemeClr val="accent1"/>
          </a:solidFill>
          <a:latin typeface="Arial" pitchFamily="34" charset="0"/>
          <a:ea typeface="+mn-ea"/>
          <a:cs typeface="Arial" pitchFamily="34" charset="0"/>
        </a:defRPr>
      </a:lvl1pPr>
      <a:lvl2pPr marL="0" indent="0" algn="l" defTabSz="685800" rtl="0" eaLnBrk="1" latinLnBrk="0" hangingPunct="1">
        <a:spcBef>
          <a:spcPts val="450"/>
        </a:spcBef>
        <a:spcAft>
          <a:spcPts val="900"/>
        </a:spcAft>
        <a:buClr>
          <a:srgbClr val="1ABDC9"/>
        </a:buClr>
        <a:buFont typeface="Arial" pitchFamily="34" charset="0"/>
        <a:buNone/>
        <a:defRPr sz="1050" kern="1200">
          <a:solidFill>
            <a:schemeClr val="tx1"/>
          </a:solidFill>
          <a:latin typeface="Arial" pitchFamily="34" charset="0"/>
          <a:ea typeface="+mn-ea"/>
          <a:cs typeface="Arial" pitchFamily="34" charset="0"/>
        </a:defRPr>
      </a:lvl2pPr>
      <a:lvl3pPr marL="130969" indent="-130969" algn="l" defTabSz="685800" rtl="0" eaLnBrk="1" latinLnBrk="0" hangingPunct="1">
        <a:spcBef>
          <a:spcPts val="450"/>
        </a:spcBef>
        <a:spcAft>
          <a:spcPts val="450"/>
        </a:spcAft>
        <a:buClr>
          <a:srgbClr val="E20177"/>
        </a:buClr>
        <a:buFont typeface="Arial" pitchFamily="34" charset="0"/>
        <a:buChar char="•"/>
        <a:defRPr sz="1050" kern="1200">
          <a:solidFill>
            <a:schemeClr val="tx1"/>
          </a:solidFill>
          <a:latin typeface="Arial" pitchFamily="34" charset="0"/>
          <a:ea typeface="+mn-ea"/>
          <a:cs typeface="Arial" pitchFamily="34" charset="0"/>
        </a:defRPr>
      </a:lvl3pPr>
      <a:lvl4pPr marL="272654" indent="-141685" algn="l" defTabSz="685800" rtl="0" eaLnBrk="1" latinLnBrk="0" hangingPunct="1">
        <a:spcBef>
          <a:spcPts val="450"/>
        </a:spcBef>
        <a:spcAft>
          <a:spcPts val="450"/>
        </a:spcAft>
        <a:buClr>
          <a:srgbClr val="E20177"/>
        </a:buClr>
        <a:buFont typeface="Arial" pitchFamily="34" charset="0"/>
        <a:buChar char="−"/>
        <a:defRPr sz="1050" kern="1200">
          <a:solidFill>
            <a:schemeClr val="tx1"/>
          </a:solidFill>
          <a:latin typeface="Arial" pitchFamily="34" charset="0"/>
          <a:ea typeface="+mn-ea"/>
          <a:cs typeface="Arial" pitchFamily="34" charset="0"/>
        </a:defRPr>
      </a:lvl4pPr>
      <a:lvl5pPr marL="403622" indent="-130969" algn="l" defTabSz="685800" rtl="0" eaLnBrk="1" latinLnBrk="0" hangingPunct="1">
        <a:spcBef>
          <a:spcPts val="0"/>
        </a:spcBef>
        <a:spcAft>
          <a:spcPts val="450"/>
        </a:spcAft>
        <a:buClr>
          <a:schemeClr val="accent3"/>
        </a:buClr>
        <a:buFont typeface="Arial" pitchFamily="34" charset="0"/>
        <a:buChar char="•"/>
        <a:defRPr sz="1050" kern="1200">
          <a:solidFill>
            <a:schemeClr val="tx1"/>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2740029"/>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 id="2147483838" r:id="rId18"/>
    <p:sldLayoutId id="2147483839" r:id="rId19"/>
    <p:sldLayoutId id="2147483840" r:id="rId20"/>
    <p:sldLayoutId id="2147483841" r:id="rId21"/>
    <p:sldLayoutId id="2147483842" r:id="rId22"/>
    <p:sldLayoutId id="2147483843" r:id="rId23"/>
    <p:sldLayoutId id="2147483844" r:id="rId24"/>
    <p:sldLayoutId id="2147483845" r:id="rId25"/>
    <p:sldLayoutId id="2147483846" r:id="rId26"/>
    <p:sldLayoutId id="2147483847" r:id="rId27"/>
    <p:sldLayoutId id="2147483848" r:id="rId28"/>
    <p:sldLayoutId id="2147483849" r:id="rId29"/>
    <p:sldLayoutId id="2147483850" r:id="rId30"/>
    <p:sldLayoutId id="2147483851" r:id="rId31"/>
    <p:sldLayoutId id="2147483853" r:id="rId32"/>
    <p:sldLayoutId id="2147483854" r:id="rId33"/>
    <p:sldLayoutId id="2147483855" r:id="rId34"/>
    <p:sldLayoutId id="2147483856" r:id="rId35"/>
    <p:sldLayoutId id="2147483857" r:id="rId36"/>
    <p:sldLayoutId id="2147483858" r:id="rId37"/>
    <p:sldLayoutId id="2147483859" r:id="rId38"/>
  </p:sldLayoutIdLst>
  <p:txStyles>
    <p:titleStyle>
      <a:lvl1pPr algn="l" defTabSz="685800" rtl="0" eaLnBrk="1" latinLnBrk="0" hangingPunct="1">
        <a:lnSpc>
          <a:spcPct val="100000"/>
        </a:lnSpc>
        <a:spcBef>
          <a:spcPct val="0"/>
        </a:spcBef>
        <a:buNone/>
        <a:defRPr sz="1650" b="1" kern="1200">
          <a:solidFill>
            <a:schemeClr val="accent1"/>
          </a:solidFill>
          <a:latin typeface="Arial" pitchFamily="34" charset="0"/>
          <a:ea typeface="+mj-ea"/>
          <a:cs typeface="Arial" pitchFamily="34" charset="0"/>
        </a:defRPr>
      </a:lvl1pPr>
    </p:titleStyle>
    <p:bodyStyle>
      <a:lvl1pPr marL="214313" indent="-214313" algn="l" defTabSz="685800" rtl="0" eaLnBrk="1" latinLnBrk="0" hangingPunct="1">
        <a:spcBef>
          <a:spcPts val="450"/>
        </a:spcBef>
        <a:buClr>
          <a:schemeClr val="accent4"/>
        </a:buClr>
        <a:buFont typeface="Arial" pitchFamily="34" charset="0"/>
        <a:buChar char="•"/>
        <a:defRPr sz="1200" b="1" kern="1200">
          <a:solidFill>
            <a:schemeClr val="accent1"/>
          </a:solidFill>
          <a:latin typeface="Arial" pitchFamily="34" charset="0"/>
          <a:ea typeface="+mn-ea"/>
          <a:cs typeface="Arial" pitchFamily="34" charset="0"/>
        </a:defRPr>
      </a:lvl1pPr>
      <a:lvl2pPr marL="0" indent="0" algn="l" defTabSz="685800" rtl="0" eaLnBrk="1" latinLnBrk="0" hangingPunct="1">
        <a:spcBef>
          <a:spcPts val="450"/>
        </a:spcBef>
        <a:spcAft>
          <a:spcPts val="900"/>
        </a:spcAft>
        <a:buClr>
          <a:srgbClr val="1ABDC9"/>
        </a:buClr>
        <a:buFont typeface="Arial" pitchFamily="34" charset="0"/>
        <a:buNone/>
        <a:defRPr sz="1050" kern="1200">
          <a:solidFill>
            <a:schemeClr val="tx1"/>
          </a:solidFill>
          <a:latin typeface="Arial" pitchFamily="34" charset="0"/>
          <a:ea typeface="+mn-ea"/>
          <a:cs typeface="Arial" pitchFamily="34" charset="0"/>
        </a:defRPr>
      </a:lvl2pPr>
      <a:lvl3pPr marL="130969" indent="-130969" algn="l" defTabSz="685800" rtl="0" eaLnBrk="1" latinLnBrk="0" hangingPunct="1">
        <a:spcBef>
          <a:spcPts val="450"/>
        </a:spcBef>
        <a:spcAft>
          <a:spcPts val="450"/>
        </a:spcAft>
        <a:buClr>
          <a:srgbClr val="E20177"/>
        </a:buClr>
        <a:buFont typeface="Arial" pitchFamily="34" charset="0"/>
        <a:buChar char="•"/>
        <a:defRPr sz="1050" kern="1200">
          <a:solidFill>
            <a:schemeClr val="tx1"/>
          </a:solidFill>
          <a:latin typeface="Arial" pitchFamily="34" charset="0"/>
          <a:ea typeface="+mn-ea"/>
          <a:cs typeface="Arial" pitchFamily="34" charset="0"/>
        </a:defRPr>
      </a:lvl3pPr>
      <a:lvl4pPr marL="272654" indent="-141685" algn="l" defTabSz="685800" rtl="0" eaLnBrk="1" latinLnBrk="0" hangingPunct="1">
        <a:spcBef>
          <a:spcPts val="450"/>
        </a:spcBef>
        <a:spcAft>
          <a:spcPts val="450"/>
        </a:spcAft>
        <a:buClr>
          <a:srgbClr val="E20177"/>
        </a:buClr>
        <a:buFont typeface="Arial" pitchFamily="34" charset="0"/>
        <a:buChar char="−"/>
        <a:defRPr sz="1050" kern="1200">
          <a:solidFill>
            <a:schemeClr val="tx1"/>
          </a:solidFill>
          <a:latin typeface="Arial" pitchFamily="34" charset="0"/>
          <a:ea typeface="+mn-ea"/>
          <a:cs typeface="Arial" pitchFamily="34" charset="0"/>
        </a:defRPr>
      </a:lvl4pPr>
      <a:lvl5pPr marL="403622" indent="-130969" algn="l" defTabSz="685800" rtl="0" eaLnBrk="1" latinLnBrk="0" hangingPunct="1">
        <a:spcBef>
          <a:spcPts val="0"/>
        </a:spcBef>
        <a:spcAft>
          <a:spcPts val="450"/>
        </a:spcAft>
        <a:buClr>
          <a:schemeClr val="accent3"/>
        </a:buClr>
        <a:buFont typeface="Arial" pitchFamily="34" charset="0"/>
        <a:buChar char="•"/>
        <a:defRPr sz="1050" kern="1200">
          <a:solidFill>
            <a:schemeClr val="tx1"/>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315709"/>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 id="2147483879" r:id="rId18"/>
    <p:sldLayoutId id="2147483880" r:id="rId19"/>
    <p:sldLayoutId id="2147483881" r:id="rId20"/>
    <p:sldLayoutId id="2147483882" r:id="rId21"/>
    <p:sldLayoutId id="2147483883" r:id="rId22"/>
    <p:sldLayoutId id="2147483884" r:id="rId23"/>
    <p:sldLayoutId id="2147483885" r:id="rId24"/>
    <p:sldLayoutId id="2147483886" r:id="rId25"/>
    <p:sldLayoutId id="2147483887" r:id="rId26"/>
    <p:sldLayoutId id="2147483888" r:id="rId27"/>
    <p:sldLayoutId id="2147483889" r:id="rId28"/>
    <p:sldLayoutId id="2147483890" r:id="rId29"/>
    <p:sldLayoutId id="2147483891" r:id="rId30"/>
    <p:sldLayoutId id="2147483893" r:id="rId31"/>
    <p:sldLayoutId id="2147483894" r:id="rId32"/>
    <p:sldLayoutId id="2147483895" r:id="rId33"/>
    <p:sldLayoutId id="2147483896" r:id="rId34"/>
    <p:sldLayoutId id="2147483897" r:id="rId35"/>
    <p:sldLayoutId id="2147483898" r:id="rId36"/>
  </p:sldLayoutIdLst>
  <p:txStyles>
    <p:titleStyle>
      <a:lvl1pPr algn="l" defTabSz="685783" rtl="0" eaLnBrk="1" latinLnBrk="0" hangingPunct="1">
        <a:lnSpc>
          <a:spcPct val="100000"/>
        </a:lnSpc>
        <a:spcBef>
          <a:spcPct val="0"/>
        </a:spcBef>
        <a:buNone/>
        <a:defRPr sz="1650" b="1" kern="1200">
          <a:solidFill>
            <a:schemeClr val="accent1"/>
          </a:solidFill>
          <a:latin typeface="Arial" pitchFamily="34" charset="0"/>
          <a:ea typeface="+mj-ea"/>
          <a:cs typeface="Arial" pitchFamily="34" charset="0"/>
        </a:defRPr>
      </a:lvl1pPr>
    </p:titleStyle>
    <p:bodyStyle>
      <a:lvl1pPr marL="214308" indent="-214308" algn="l" defTabSz="685783" rtl="0" eaLnBrk="1" latinLnBrk="0" hangingPunct="1">
        <a:spcBef>
          <a:spcPts val="450"/>
        </a:spcBef>
        <a:buClr>
          <a:schemeClr val="accent4"/>
        </a:buClr>
        <a:buFont typeface="Arial" pitchFamily="34" charset="0"/>
        <a:buChar char="•"/>
        <a:defRPr sz="1200" b="1" kern="1200">
          <a:solidFill>
            <a:schemeClr val="accent1"/>
          </a:solidFill>
          <a:latin typeface="Arial" pitchFamily="34" charset="0"/>
          <a:ea typeface="+mn-ea"/>
          <a:cs typeface="Arial" pitchFamily="34" charset="0"/>
        </a:defRPr>
      </a:lvl1pPr>
      <a:lvl2pPr marL="0" indent="0" algn="l" defTabSz="685783" rtl="0" eaLnBrk="1" latinLnBrk="0" hangingPunct="1">
        <a:spcBef>
          <a:spcPts val="450"/>
        </a:spcBef>
        <a:spcAft>
          <a:spcPts val="900"/>
        </a:spcAft>
        <a:buClr>
          <a:srgbClr val="1ABDC9"/>
        </a:buClr>
        <a:buFont typeface="Arial" pitchFamily="34" charset="0"/>
        <a:buNone/>
        <a:defRPr sz="1050" kern="1200">
          <a:solidFill>
            <a:schemeClr val="tx1"/>
          </a:solidFill>
          <a:latin typeface="Arial" pitchFamily="34" charset="0"/>
          <a:ea typeface="+mn-ea"/>
          <a:cs typeface="Arial" pitchFamily="34" charset="0"/>
        </a:defRPr>
      </a:lvl2pPr>
      <a:lvl3pPr marL="130966" indent="-130966" algn="l" defTabSz="685783" rtl="0" eaLnBrk="1" latinLnBrk="0" hangingPunct="1">
        <a:spcBef>
          <a:spcPts val="450"/>
        </a:spcBef>
        <a:spcAft>
          <a:spcPts val="450"/>
        </a:spcAft>
        <a:buClr>
          <a:srgbClr val="E20177"/>
        </a:buClr>
        <a:buFont typeface="Arial" pitchFamily="34" charset="0"/>
        <a:buChar char="•"/>
        <a:defRPr sz="1050" kern="1200">
          <a:solidFill>
            <a:schemeClr val="tx1"/>
          </a:solidFill>
          <a:latin typeface="Arial" pitchFamily="34" charset="0"/>
          <a:ea typeface="+mn-ea"/>
          <a:cs typeface="Arial" pitchFamily="34" charset="0"/>
        </a:defRPr>
      </a:lvl3pPr>
      <a:lvl4pPr marL="272648" indent="-141682" algn="l" defTabSz="685783" rtl="0" eaLnBrk="1" latinLnBrk="0" hangingPunct="1">
        <a:spcBef>
          <a:spcPts val="450"/>
        </a:spcBef>
        <a:spcAft>
          <a:spcPts val="450"/>
        </a:spcAft>
        <a:buClr>
          <a:srgbClr val="E20177"/>
        </a:buClr>
        <a:buFont typeface="Arial" pitchFamily="34" charset="0"/>
        <a:buChar char="−"/>
        <a:defRPr sz="1050" kern="1200">
          <a:solidFill>
            <a:schemeClr val="tx1"/>
          </a:solidFill>
          <a:latin typeface="Arial" pitchFamily="34" charset="0"/>
          <a:ea typeface="+mn-ea"/>
          <a:cs typeface="Arial" pitchFamily="34" charset="0"/>
        </a:defRPr>
      </a:lvl4pPr>
      <a:lvl5pPr marL="403612" indent="-130966" algn="l" defTabSz="685783" rtl="0" eaLnBrk="1" latinLnBrk="0" hangingPunct="1">
        <a:spcBef>
          <a:spcPts val="0"/>
        </a:spcBef>
        <a:spcAft>
          <a:spcPts val="450"/>
        </a:spcAft>
        <a:buClr>
          <a:schemeClr val="accent3"/>
        </a:buClr>
        <a:buFont typeface="Arial" pitchFamily="34" charset="0"/>
        <a:buChar char="•"/>
        <a:defRPr sz="1050" kern="1200">
          <a:solidFill>
            <a:schemeClr val="tx1"/>
          </a:solidFill>
          <a:latin typeface="Arial" pitchFamily="34" charset="0"/>
          <a:ea typeface="+mn-ea"/>
          <a:cs typeface="Arial" pitchFamily="34" charset="0"/>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43050"/>
            <a:ext cx="8229600" cy="857250"/>
          </a:xfrm>
          <a:prstGeom prst="rect">
            <a:avLst/>
          </a:prstGeom>
        </p:spPr>
        <p:txBody>
          <a:bodyPr vert="horz" lIns="0" tIns="0" rIns="0" bIns="0" rtlCol="0" anchor="ctr">
            <a:noAutofit/>
          </a:bodyPr>
          <a:lstStyle/>
          <a:p>
            <a:r>
              <a:rPr lang="en-GB"/>
              <a:t>Click to edit Master title style</a:t>
            </a:r>
            <a:endParaRPr lang="en-US"/>
          </a:p>
        </p:txBody>
      </p:sp>
      <p:sp>
        <p:nvSpPr>
          <p:cNvPr id="3" name="Text Placeholder 2"/>
          <p:cNvSpPr>
            <a:spLocks noGrp="1"/>
          </p:cNvSpPr>
          <p:nvPr>
            <p:ph type="body" idx="1"/>
          </p:nvPr>
        </p:nvSpPr>
        <p:spPr>
          <a:xfrm>
            <a:off x="457200" y="1224865"/>
            <a:ext cx="8229600" cy="3394472"/>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0" tIns="0" rIns="0" bIns="0" rtlCol="0" anchor="ctr"/>
          <a:lstStyle>
            <a:lvl1pPr algn="l">
              <a:defRPr sz="1200">
                <a:solidFill>
                  <a:schemeClr val="tx1">
                    <a:tint val="75000"/>
                  </a:schemeClr>
                </a:solidFill>
              </a:defRPr>
            </a:lvl1pPr>
          </a:lstStyle>
          <a:p>
            <a:fld id="{738C5A29-C71F-C644-99AE-0362BC374110}" type="datetimeFigureOut">
              <a:rPr lang="en-US" smtClean="0"/>
              <a:pPr/>
              <a:t>10/17/25</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0" tIns="0" rIns="0" bIns="0" rtlCol="0" anchor="ctr"/>
          <a:lstStyle>
            <a:lvl1pPr algn="l">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0" tIns="0" rIns="0" bIns="0" rtlCol="0" anchor="ctr"/>
          <a:lstStyle>
            <a:lvl1pPr algn="l">
              <a:defRPr sz="1200">
                <a:solidFill>
                  <a:schemeClr val="tx1">
                    <a:tint val="75000"/>
                  </a:schemeClr>
                </a:solidFill>
              </a:defRPr>
            </a:lvl1pPr>
          </a:lstStyle>
          <a:p>
            <a:fld id="{C859C46A-94DA-1B40-AA1A-A891E01F72E9}" type="slidenum">
              <a:rPr lang="en-US" smtClean="0"/>
              <a:pPr/>
              <a:t>‹#›</a:t>
            </a:fld>
            <a:endParaRPr lang="en-US"/>
          </a:p>
        </p:txBody>
      </p:sp>
    </p:spTree>
    <p:extLst>
      <p:ext uri="{BB962C8B-B14F-4D97-AF65-F5344CB8AC3E}">
        <p14:creationId xmlns:p14="http://schemas.microsoft.com/office/powerpoint/2010/main" val="1346604127"/>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Lst>
  <p:txStyles>
    <p:titleStyle>
      <a:lvl1pPr algn="l" defTabSz="457178" rtl="0" eaLnBrk="1" latinLnBrk="0" hangingPunct="1">
        <a:spcBef>
          <a:spcPct val="0"/>
        </a:spcBef>
        <a:buNone/>
        <a:defRPr sz="4400" b="1" kern="1200">
          <a:solidFill>
            <a:schemeClr val="tx1"/>
          </a:solidFill>
          <a:latin typeface="+mj-lt"/>
          <a:ea typeface="+mj-ea"/>
          <a:cs typeface="+mj-cs"/>
        </a:defRPr>
      </a:lvl1pPr>
    </p:titleStyle>
    <p:bodyStyle>
      <a:lvl1pPr marL="234888" indent="-234888" algn="l" defTabSz="457178" rtl="0" eaLnBrk="1" latinLnBrk="0" hangingPunct="1">
        <a:spcBef>
          <a:spcPts val="0"/>
        </a:spcBef>
        <a:buClr>
          <a:schemeClr val="bg2"/>
        </a:buClr>
        <a:buFont typeface="Arial"/>
        <a:buChar char="•"/>
        <a:defRPr sz="3200" kern="1200">
          <a:solidFill>
            <a:schemeClr val="tx1"/>
          </a:solidFill>
          <a:latin typeface="+mn-lt"/>
          <a:ea typeface="+mn-ea"/>
          <a:cs typeface="+mn-cs"/>
        </a:defRPr>
      </a:lvl1pPr>
      <a:lvl2pPr marL="742913" indent="-285736" algn="l" defTabSz="457178" rtl="0" eaLnBrk="1" latinLnBrk="0" hangingPunct="1">
        <a:spcBef>
          <a:spcPct val="20000"/>
        </a:spcBef>
        <a:buClr>
          <a:schemeClr val="bg2"/>
        </a:buClr>
        <a:buFont typeface="Arial"/>
        <a:buChar char="–"/>
        <a:defRPr sz="2800" kern="1200">
          <a:solidFill>
            <a:schemeClr val="tx1"/>
          </a:solidFill>
          <a:latin typeface="+mn-lt"/>
          <a:ea typeface="+mn-ea"/>
          <a:cs typeface="+mn-cs"/>
        </a:defRPr>
      </a:lvl2pPr>
      <a:lvl3pPr marL="1142944" indent="-228588" algn="l" defTabSz="457178" rtl="0" eaLnBrk="1" latinLnBrk="0" hangingPunct="1">
        <a:spcBef>
          <a:spcPct val="20000"/>
        </a:spcBef>
        <a:buClr>
          <a:schemeClr val="bg2"/>
        </a:buClr>
        <a:buFont typeface="Arial"/>
        <a:buChar char="•"/>
        <a:defRPr sz="2400" kern="1200">
          <a:solidFill>
            <a:schemeClr val="tx1"/>
          </a:solidFill>
          <a:latin typeface="+mn-lt"/>
          <a:ea typeface="+mn-ea"/>
          <a:cs typeface="+mn-cs"/>
        </a:defRPr>
      </a:lvl3pPr>
      <a:lvl4pPr marL="1600120" indent="-228588" algn="l" defTabSz="457178" rtl="0" eaLnBrk="1" latinLnBrk="0" hangingPunct="1">
        <a:spcBef>
          <a:spcPct val="20000"/>
        </a:spcBef>
        <a:buClr>
          <a:schemeClr val="bg2"/>
        </a:buClr>
        <a:buFont typeface="Arial"/>
        <a:buChar char="–"/>
        <a:defRPr sz="2000" kern="1200">
          <a:solidFill>
            <a:schemeClr val="tx1"/>
          </a:solidFill>
          <a:latin typeface="+mn-lt"/>
          <a:ea typeface="+mn-ea"/>
          <a:cs typeface="+mn-cs"/>
        </a:defRPr>
      </a:lvl4pPr>
      <a:lvl5pPr marL="2057297" indent="-228588" algn="l" defTabSz="457178" rtl="0" eaLnBrk="1" latinLnBrk="0" hangingPunct="1">
        <a:spcBef>
          <a:spcPct val="20000"/>
        </a:spcBef>
        <a:buClr>
          <a:schemeClr val="bg2"/>
        </a:buClr>
        <a:buFont typeface="Arial"/>
        <a:buChar char="»"/>
        <a:defRPr sz="2000" kern="1200">
          <a:solidFill>
            <a:schemeClr val="tx1"/>
          </a:solidFill>
          <a:latin typeface="+mn-lt"/>
          <a:ea typeface="+mn-ea"/>
          <a:cs typeface="+mn-cs"/>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microsoft.com/office/2007/relationships/media" Target="../media/media7.mp4"/><Relationship Id="rId1" Type="http://schemas.openxmlformats.org/officeDocument/2006/relationships/video" Target="NULL" TargetMode="External"/><Relationship Id="rId5" Type="http://schemas.openxmlformats.org/officeDocument/2006/relationships/image" Target="../media/image45.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microsoft.com/office/2007/relationships/hdphoto" Target="../media/hdphoto2.wdp"/><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7.png"/><Relationship Id="rId7" Type="http://schemas.openxmlformats.org/officeDocument/2006/relationships/slide" Target="slide7.xml"/><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slide" Target="slide3.xml"/><Relationship Id="rId9" Type="http://schemas.openxmlformats.org/officeDocument/2006/relationships/slide" Target="slide11.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5.png"/><Relationship Id="rId7" Type="http://schemas.openxmlformats.org/officeDocument/2006/relationships/image" Target="../media/image22.sv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7.png"/><Relationship Id="rId4" Type="http://schemas.openxmlformats.org/officeDocument/2006/relationships/image" Target="../media/image26.svg"/><Relationship Id="rId9" Type="http://schemas.openxmlformats.org/officeDocument/2006/relationships/image" Target="../media/image20.sv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microsoft.com/office/2007/relationships/hdphoto" Target="../media/hdphoto2.wdp"/><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6.png"/><Relationship Id="rId3" Type="http://schemas.openxmlformats.org/officeDocument/2006/relationships/image" Target="../media/image29.emf"/><Relationship Id="rId7" Type="http://schemas.openxmlformats.org/officeDocument/2006/relationships/image" Target="../media/image33.emf"/><Relationship Id="rId12" Type="http://schemas.openxmlformats.org/officeDocument/2006/relationships/image" Target="../media/image35.emf"/><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32.svg"/><Relationship Id="rId11" Type="http://schemas.openxmlformats.org/officeDocument/2006/relationships/image" Target="../media/image20.svg"/><Relationship Id="rId5" Type="http://schemas.openxmlformats.org/officeDocument/2006/relationships/image" Target="../media/image31.png"/><Relationship Id="rId10" Type="http://schemas.openxmlformats.org/officeDocument/2006/relationships/image" Target="../media/image19.png"/><Relationship Id="rId4" Type="http://schemas.openxmlformats.org/officeDocument/2006/relationships/image" Target="../media/image30.png"/><Relationship Id="rId9" Type="http://schemas.microsoft.com/office/2007/relationships/hdphoto" Target="../media/hdphoto3.wdp"/><Relationship Id="rId14" Type="http://schemas.openxmlformats.org/officeDocument/2006/relationships/image" Target="../media/image37.sv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microsoft.com/office/2007/relationships/media" Target="../media/media5.mp4"/><Relationship Id="rId13" Type="http://schemas.openxmlformats.org/officeDocument/2006/relationships/image" Target="../media/image39.png"/><Relationship Id="rId3" Type="http://schemas.microsoft.com/office/2007/relationships/media" Target="../media/media2.mp4"/><Relationship Id="rId7" Type="http://schemas.openxmlformats.org/officeDocument/2006/relationships/video" Target="../media/media4.mp4"/><Relationship Id="rId12" Type="http://schemas.openxmlformats.org/officeDocument/2006/relationships/image" Target="../media/image17.png"/><Relationship Id="rId17" Type="http://schemas.openxmlformats.org/officeDocument/2006/relationships/image" Target="../media/image43.png"/><Relationship Id="rId2" Type="http://schemas.microsoft.com/office/2007/relationships/media" Target="../media/media1.mp4"/><Relationship Id="rId16" Type="http://schemas.openxmlformats.org/officeDocument/2006/relationships/image" Target="../media/image42.png"/><Relationship Id="rId1" Type="http://schemas.openxmlformats.org/officeDocument/2006/relationships/video" Target="NULL" TargetMode="External"/><Relationship Id="rId6" Type="http://schemas.microsoft.com/office/2007/relationships/media" Target="../media/media4.mp4"/><Relationship Id="rId11" Type="http://schemas.openxmlformats.org/officeDocument/2006/relationships/notesSlide" Target="../notesSlides/notesSlide7.xml"/><Relationship Id="rId5" Type="http://schemas.openxmlformats.org/officeDocument/2006/relationships/video" Target="../media/media3.mp4"/><Relationship Id="rId15" Type="http://schemas.openxmlformats.org/officeDocument/2006/relationships/image" Target="../media/image41.png"/><Relationship Id="rId10" Type="http://schemas.openxmlformats.org/officeDocument/2006/relationships/slideLayout" Target="../slideLayouts/slideLayout11.xml"/><Relationship Id="rId4" Type="http://schemas.microsoft.com/office/2007/relationships/media" Target="../media/media3.mp4"/><Relationship Id="rId9" Type="http://schemas.openxmlformats.org/officeDocument/2006/relationships/video" Target="../media/media5.mp4"/><Relationship Id="rId1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microsoft.com/office/2007/relationships/media" Target="../media/media6.mp4"/><Relationship Id="rId1" Type="http://schemas.openxmlformats.org/officeDocument/2006/relationships/video" Target="NULL" TargetMode="External"/><Relationship Id="rId5" Type="http://schemas.openxmlformats.org/officeDocument/2006/relationships/image" Target="../media/image44.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95ED0-FFF0-0596-F8B8-F7953C61C0D1}"/>
              </a:ext>
            </a:extLst>
          </p:cNvPr>
          <p:cNvSpPr>
            <a:spLocks noGrp="1"/>
          </p:cNvSpPr>
          <p:nvPr>
            <p:ph type="ctrTitle"/>
          </p:nvPr>
        </p:nvSpPr>
        <p:spPr>
          <a:xfrm>
            <a:off x="553720" y="2128008"/>
            <a:ext cx="6660540" cy="443742"/>
          </a:xfrm>
        </p:spPr>
        <p:txBody>
          <a:bodyPr/>
          <a:lstStyle/>
          <a:p>
            <a:r>
              <a:rPr lang="en-GB" sz="3400" dirty="0"/>
              <a:t>Precise, safe, quiet and robust</a:t>
            </a:r>
            <a:endParaRPr lang="en-US" sz="3400" dirty="0"/>
          </a:p>
        </p:txBody>
      </p:sp>
      <p:sp>
        <p:nvSpPr>
          <p:cNvPr id="4" name="Subtitle 2">
            <a:extLst>
              <a:ext uri="{FF2B5EF4-FFF2-40B4-BE49-F238E27FC236}">
                <a16:creationId xmlns:a16="http://schemas.microsoft.com/office/drawing/2014/main" id="{DDF8EC1F-6022-EF2B-4B08-6EFE870C5D99}"/>
              </a:ext>
            </a:extLst>
          </p:cNvPr>
          <p:cNvSpPr txBox="1">
            <a:spLocks/>
          </p:cNvSpPr>
          <p:nvPr/>
        </p:nvSpPr>
        <p:spPr>
          <a:xfrm>
            <a:off x="553720" y="2697085"/>
            <a:ext cx="4018280" cy="543955"/>
          </a:xfrm>
          <a:prstGeom prst="rect">
            <a:avLst/>
          </a:prstGeom>
        </p:spPr>
        <p:txBody>
          <a:bodyPr vert="horz" lIns="0" tIns="0" rIns="0" bIns="0" rtlCol="0">
            <a:noAutofit/>
          </a:bodyPr>
          <a:lstStyle>
            <a:lvl1pPr marL="0" indent="0" algn="l" defTabSz="457189" rtl="0" eaLnBrk="1" latinLnBrk="0" hangingPunct="1">
              <a:spcBef>
                <a:spcPts val="0"/>
              </a:spcBef>
              <a:buClr>
                <a:schemeClr val="bg2"/>
              </a:buClr>
              <a:buFont typeface="Arial"/>
              <a:buNone/>
              <a:defRPr sz="1400" kern="1200">
                <a:solidFill>
                  <a:schemeClr val="bg2"/>
                </a:solidFill>
                <a:latin typeface="+mn-lt"/>
                <a:ea typeface="+mn-ea"/>
                <a:cs typeface="+mn-cs"/>
              </a:defRPr>
            </a:lvl1pPr>
            <a:lvl2pPr marL="457189" indent="0" algn="ctr" defTabSz="457189" rtl="0" eaLnBrk="1" latinLnBrk="0" hangingPunct="1">
              <a:spcBef>
                <a:spcPct val="20000"/>
              </a:spcBef>
              <a:buClr>
                <a:schemeClr val="bg2"/>
              </a:buClr>
              <a:buFont typeface="Arial"/>
              <a:buNone/>
              <a:defRPr sz="2800" kern="1200">
                <a:solidFill>
                  <a:schemeClr val="tx1">
                    <a:tint val="75000"/>
                  </a:schemeClr>
                </a:solidFill>
                <a:latin typeface="+mn-lt"/>
                <a:ea typeface="+mn-ea"/>
                <a:cs typeface="+mn-cs"/>
              </a:defRPr>
            </a:lvl2pPr>
            <a:lvl3pPr marL="914378" indent="0" algn="ctr" defTabSz="457189" rtl="0" eaLnBrk="1" latinLnBrk="0" hangingPunct="1">
              <a:spcBef>
                <a:spcPct val="20000"/>
              </a:spcBef>
              <a:buClr>
                <a:schemeClr val="bg2"/>
              </a:buClr>
              <a:buFont typeface="Arial"/>
              <a:buNone/>
              <a:defRPr sz="2400" kern="1200">
                <a:solidFill>
                  <a:schemeClr val="tx1">
                    <a:tint val="75000"/>
                  </a:schemeClr>
                </a:solidFill>
                <a:latin typeface="+mn-lt"/>
                <a:ea typeface="+mn-ea"/>
                <a:cs typeface="+mn-cs"/>
              </a:defRPr>
            </a:lvl3pPr>
            <a:lvl4pPr marL="1371566" indent="0" algn="ctr" defTabSz="457189" rtl="0" eaLnBrk="1" latinLnBrk="0" hangingPunct="1">
              <a:spcBef>
                <a:spcPct val="20000"/>
              </a:spcBef>
              <a:buClr>
                <a:schemeClr val="bg2"/>
              </a:buClr>
              <a:buFont typeface="Arial"/>
              <a:buNone/>
              <a:defRPr sz="2000" kern="1200">
                <a:solidFill>
                  <a:schemeClr val="tx1">
                    <a:tint val="75000"/>
                  </a:schemeClr>
                </a:solidFill>
                <a:latin typeface="+mn-lt"/>
                <a:ea typeface="+mn-ea"/>
                <a:cs typeface="+mn-cs"/>
              </a:defRPr>
            </a:lvl4pPr>
            <a:lvl5pPr marL="1828754" indent="0" algn="ctr" defTabSz="457189" rtl="0" eaLnBrk="1" latinLnBrk="0" hangingPunct="1">
              <a:spcBef>
                <a:spcPct val="20000"/>
              </a:spcBef>
              <a:buClr>
                <a:schemeClr val="bg2"/>
              </a:buClr>
              <a:buFont typeface="Arial"/>
              <a:buNone/>
              <a:defRPr sz="2000" kern="1200">
                <a:solidFill>
                  <a:schemeClr val="tx1">
                    <a:tint val="75000"/>
                  </a:schemeClr>
                </a:solidFill>
                <a:latin typeface="+mn-lt"/>
                <a:ea typeface="+mn-ea"/>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2"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800" b="1" dirty="0"/>
              <a:t>Two-way air-ground </a:t>
            </a:r>
            <a:r>
              <a:rPr lang="en-US" sz="1800" b="1" dirty="0" err="1"/>
              <a:t>playload</a:t>
            </a:r>
            <a:r>
              <a:rPr lang="en-US" sz="1800" b="1" dirty="0"/>
              <a:t> transfer in all environments</a:t>
            </a:r>
          </a:p>
        </p:txBody>
      </p:sp>
      <p:sp>
        <p:nvSpPr>
          <p:cNvPr id="3" name="Title 1">
            <a:extLst>
              <a:ext uri="{FF2B5EF4-FFF2-40B4-BE49-F238E27FC236}">
                <a16:creationId xmlns:a16="http://schemas.microsoft.com/office/drawing/2014/main" id="{781291B4-5C8F-CB5F-33BF-BE4098CD9793}"/>
              </a:ext>
            </a:extLst>
          </p:cNvPr>
          <p:cNvSpPr txBox="1">
            <a:spLocks/>
          </p:cNvSpPr>
          <p:nvPr/>
        </p:nvSpPr>
        <p:spPr>
          <a:xfrm>
            <a:off x="553720" y="1450026"/>
            <a:ext cx="5611949" cy="443742"/>
          </a:xfrm>
          <a:prstGeom prst="rect">
            <a:avLst/>
          </a:prstGeom>
        </p:spPr>
        <p:txBody>
          <a:bodyPr vert="horz" lIns="0" tIns="0" rIns="0" bIns="0" rtlCol="0" anchor="ctr">
            <a:noAutofit/>
          </a:bodyPr>
          <a:lstStyle>
            <a:lvl1pPr algn="l" defTabSz="457189" rtl="0" eaLnBrk="1" latinLnBrk="0" hangingPunct="1">
              <a:spcBef>
                <a:spcPct val="0"/>
              </a:spcBef>
              <a:buNone/>
              <a:defRPr sz="2800" b="1" kern="1200">
                <a:solidFill>
                  <a:schemeClr val="bg1"/>
                </a:solidFill>
                <a:latin typeface="+mj-lt"/>
                <a:ea typeface="+mj-ea"/>
                <a:cs typeface="+mj-cs"/>
              </a:defRPr>
            </a:lvl1pPr>
          </a:lstStyle>
          <a:p>
            <a:r>
              <a:rPr lang="en-GB" sz="3400" b="0" spc="300" dirty="0"/>
              <a:t>SPARO</a:t>
            </a:r>
          </a:p>
          <a:p>
            <a:r>
              <a:rPr lang="en-US" sz="1200" b="0" dirty="0">
                <a:latin typeface="Arial" panose="020B0604020202020204" pitchFamily="34" charset="0"/>
                <a:cs typeface="Arial" panose="020B0604020202020204" pitchFamily="34" charset="0"/>
              </a:rPr>
              <a:t>Patent GB2116641, US 12,043,383 B2</a:t>
            </a:r>
          </a:p>
        </p:txBody>
      </p:sp>
    </p:spTree>
    <p:extLst>
      <p:ext uri="{BB962C8B-B14F-4D97-AF65-F5344CB8AC3E}">
        <p14:creationId xmlns:p14="http://schemas.microsoft.com/office/powerpoint/2010/main" val="3200717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0F747-5B0F-895C-FE7A-419B8BE9C7A3}"/>
            </a:ext>
          </a:extLst>
        </p:cNvPr>
        <p:cNvGrpSpPr/>
        <p:nvPr/>
      </p:nvGrpSpPr>
      <p:grpSpPr>
        <a:xfrm>
          <a:off x="0" y="0"/>
          <a:ext cx="0" cy="0"/>
          <a:chOff x="0" y="0"/>
          <a:chExt cx="0" cy="0"/>
        </a:xfrm>
      </p:grpSpPr>
      <p:pic>
        <p:nvPicPr>
          <p:cNvPr id="2" name="PG 9 Video">
            <a:hlinkClick r:id="" action="ppaction://media"/>
            <a:extLst>
              <a:ext uri="{FF2B5EF4-FFF2-40B4-BE49-F238E27FC236}">
                <a16:creationId xmlns:a16="http://schemas.microsoft.com/office/drawing/2014/main" id="{5747BAAB-17BD-2C04-E3BA-4206DF957B9C}"/>
              </a:ext>
            </a:extLst>
          </p:cNvPr>
          <p:cNvPicPr>
            <a:picLocks noChangeAspect="1"/>
          </p:cNvPicPr>
          <p:nvPr>
            <a:videoFile r:link="rId1"/>
            <p:extLst>
              <p:ext uri="{DAA4B4D4-6D71-4841-9C94-3DE7FCFB9230}">
                <p14:media xmlns:p14="http://schemas.microsoft.com/office/powerpoint/2010/main" r:embed="rId2">
                  <p14:trim st="10615.0648"/>
                </p14:media>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4701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473E6-B95D-742B-64E2-9AB14314D561}"/>
            </a:ext>
          </a:extLst>
        </p:cNvPr>
        <p:cNvGrpSpPr/>
        <p:nvPr/>
      </p:nvGrpSpPr>
      <p:grpSpPr>
        <a:xfrm>
          <a:off x="0" y="0"/>
          <a:ext cx="0" cy="0"/>
          <a:chOff x="0" y="0"/>
          <a:chExt cx="0" cy="0"/>
        </a:xfrm>
      </p:grpSpPr>
      <p:pic>
        <p:nvPicPr>
          <p:cNvPr id="6" name="Picture 5" descr="A low angle view of a building&#10;&#10;AI-generated content may be incorrect.">
            <a:extLst>
              <a:ext uri="{FF2B5EF4-FFF2-40B4-BE49-F238E27FC236}">
                <a16:creationId xmlns:a16="http://schemas.microsoft.com/office/drawing/2014/main" id="{E3254DF4-D14D-F14E-CF0A-1179B2DDDF0F}"/>
              </a:ext>
            </a:extLst>
          </p:cNvPr>
          <p:cNvPicPr>
            <a:picLocks noChangeAspect="1"/>
          </p:cNvPicPr>
          <p:nvPr/>
        </p:nvPicPr>
        <p:blipFill>
          <a:blip r:embed="rId3">
            <a:alphaModFix amt="5000"/>
          </a:blip>
          <a:srcRect t="3604" b="8259"/>
          <a:stretch>
            <a:fillRect/>
          </a:stretch>
        </p:blipFill>
        <p:spPr>
          <a:xfrm>
            <a:off x="0" y="0"/>
            <a:ext cx="9144000" cy="4480560"/>
          </a:xfrm>
          <a:prstGeom prst="rect">
            <a:avLst/>
          </a:prstGeom>
        </p:spPr>
      </p:pic>
      <p:sp>
        <p:nvSpPr>
          <p:cNvPr id="5" name="Title 4">
            <a:extLst>
              <a:ext uri="{FF2B5EF4-FFF2-40B4-BE49-F238E27FC236}">
                <a16:creationId xmlns:a16="http://schemas.microsoft.com/office/drawing/2014/main" id="{8963A844-3530-449F-45D8-D32F34B88004}"/>
              </a:ext>
            </a:extLst>
          </p:cNvPr>
          <p:cNvSpPr>
            <a:spLocks noGrp="1"/>
          </p:cNvSpPr>
          <p:nvPr>
            <p:ph type="title"/>
          </p:nvPr>
        </p:nvSpPr>
        <p:spPr>
          <a:xfrm>
            <a:off x="457201" y="243050"/>
            <a:ext cx="8009905" cy="511027"/>
          </a:xfrm>
        </p:spPr>
        <p:txBody>
          <a:bodyPr/>
          <a:lstStyle/>
          <a:p>
            <a:r>
              <a:rPr lang="en-US" dirty="0"/>
              <a:t>Key benefits</a:t>
            </a:r>
          </a:p>
        </p:txBody>
      </p:sp>
      <p:sp>
        <p:nvSpPr>
          <p:cNvPr id="4" name="TextBox 3">
            <a:extLst>
              <a:ext uri="{FF2B5EF4-FFF2-40B4-BE49-F238E27FC236}">
                <a16:creationId xmlns:a16="http://schemas.microsoft.com/office/drawing/2014/main" id="{41B6B246-26C4-C051-9748-996EBE087B08}"/>
              </a:ext>
            </a:extLst>
          </p:cNvPr>
          <p:cNvSpPr txBox="1"/>
          <p:nvPr/>
        </p:nvSpPr>
        <p:spPr>
          <a:xfrm>
            <a:off x="487025" y="1025173"/>
            <a:ext cx="4114800" cy="3093154"/>
          </a:xfrm>
          <a:prstGeom prst="rect">
            <a:avLst/>
          </a:prstGeom>
          <a:noFill/>
        </p:spPr>
        <p:txBody>
          <a:bodyPr wrap="square" lIns="0" tIns="0" rIns="0" bIns="0">
            <a:spAutoFit/>
          </a:bodyPr>
          <a:lstStyle/>
          <a:p>
            <a:pPr defTabSz="609585">
              <a:spcAft>
                <a:spcPts val="600"/>
              </a:spcAft>
              <a:defRPr/>
            </a:pPr>
            <a:r>
              <a:rPr lang="en-US" sz="1200" b="1" dirty="0">
                <a:solidFill>
                  <a:schemeClr val="bg2"/>
                </a:solidFill>
                <a:latin typeface="Arial" panose="020B0604020202020204" pitchFamily="34" charset="0"/>
                <a:cs typeface="Arial" panose="020B0604020202020204" pitchFamily="34" charset="0"/>
              </a:rPr>
              <a:t>Step-change in Capability</a:t>
            </a:r>
          </a:p>
          <a:p>
            <a:pPr marL="342900" indent="-342900" defTabSz="609585">
              <a:buFont typeface="Arial" panose="020B0604020202020204" pitchFamily="34" charset="0"/>
              <a:buChar char="•"/>
              <a:defRPr/>
            </a:pPr>
            <a:r>
              <a:rPr lang="en-GB" sz="1200" dirty="0">
                <a:latin typeface="Arial" panose="020B0604020202020204" pitchFamily="34" charset="0"/>
                <a:cs typeface="Arial" panose="020B0604020202020204" pitchFamily="34" charset="0"/>
              </a:rPr>
              <a:t>Precise, quiet access to any location from any height</a:t>
            </a:r>
          </a:p>
          <a:p>
            <a:pPr marL="342900" indent="-342900" defTabSz="609585">
              <a:buFont typeface="Arial" panose="020B0604020202020204" pitchFamily="34" charset="0"/>
              <a:buChar char="•"/>
              <a:defRPr/>
            </a:pPr>
            <a:r>
              <a:rPr lang="en-GB" sz="1200" dirty="0">
                <a:latin typeface="Arial" panose="020B0604020202020204" pitchFamily="34" charset="0"/>
                <a:cs typeface="Arial" panose="020B0604020202020204" pitchFamily="34" charset="0"/>
              </a:rPr>
              <a:t>Autonomous operation from collection to delivery</a:t>
            </a:r>
          </a:p>
          <a:p>
            <a:pPr marL="342900" indent="-342900" defTabSz="609585">
              <a:spcAft>
                <a:spcPts val="1200"/>
              </a:spcAft>
              <a:buFont typeface="Arial" panose="020B0604020202020204" pitchFamily="34" charset="0"/>
              <a:buChar char="•"/>
              <a:defRPr/>
            </a:pPr>
            <a:r>
              <a:rPr lang="en-GB" sz="1200" dirty="0">
                <a:latin typeface="Arial" panose="020B0604020202020204" pitchFamily="34" charset="0"/>
                <a:cs typeface="Arial" panose="020B0604020202020204" pitchFamily="34" charset="0"/>
              </a:rPr>
              <a:t>Dock to any aircraft for intelligent logistics capability</a:t>
            </a:r>
          </a:p>
          <a:p>
            <a:pPr defTabSz="609585">
              <a:spcAft>
                <a:spcPts val="1200"/>
              </a:spcAft>
              <a:defRPr/>
            </a:pPr>
            <a:r>
              <a:rPr lang="en-GB" sz="1200" b="1" dirty="0">
                <a:solidFill>
                  <a:schemeClr val="bg2"/>
                </a:solidFill>
                <a:latin typeface="Arial" panose="020B0604020202020204" pitchFamily="34" charset="0"/>
                <a:cs typeface="Arial" panose="020B0604020202020204" pitchFamily="34" charset="0"/>
              </a:rPr>
              <a:t>Enhanced safety</a:t>
            </a:r>
          </a:p>
          <a:p>
            <a:pPr marL="342900" indent="-342900" defTabSz="609585">
              <a:buFont typeface="Arial" panose="020B0604020202020204" pitchFamily="34" charset="0"/>
              <a:buChar char="•"/>
              <a:defRPr/>
            </a:pPr>
            <a:r>
              <a:rPr lang="en-GB" sz="1200" dirty="0">
                <a:latin typeface="Arial" panose="020B0604020202020204" pitchFamily="34" charset="0"/>
                <a:cs typeface="Arial" panose="020B0604020202020204" pitchFamily="34" charset="0"/>
              </a:rPr>
              <a:t>Reduced risk to the aircraft</a:t>
            </a:r>
          </a:p>
          <a:p>
            <a:pPr marL="342900" indent="-342900" defTabSz="609585">
              <a:buFont typeface="Arial" panose="020B0604020202020204" pitchFamily="34" charset="0"/>
              <a:buChar char="•"/>
              <a:defRPr/>
            </a:pPr>
            <a:r>
              <a:rPr lang="en-GB" sz="1200" dirty="0">
                <a:latin typeface="Arial" panose="020B0604020202020204" pitchFamily="34" charset="0"/>
                <a:cs typeface="Arial" panose="020B0604020202020204" pitchFamily="34" charset="0"/>
              </a:rPr>
              <a:t>Reduced risk to ground infrastructure</a:t>
            </a:r>
          </a:p>
          <a:p>
            <a:pPr marL="342900" indent="-342900" defTabSz="609585">
              <a:spcAft>
                <a:spcPts val="1200"/>
              </a:spcAft>
              <a:buFont typeface="Arial" panose="020B0604020202020204" pitchFamily="34" charset="0"/>
              <a:buChar char="•"/>
              <a:defRPr/>
            </a:pPr>
            <a:r>
              <a:rPr lang="en-GB" sz="1200" dirty="0">
                <a:latin typeface="Arial" panose="020B0604020202020204" pitchFamily="34" charset="0"/>
                <a:cs typeface="Arial" panose="020B0604020202020204" pitchFamily="34" charset="0"/>
              </a:rPr>
              <a:t>Reduced risk for people nearby</a:t>
            </a:r>
          </a:p>
          <a:p>
            <a:pPr defTabSz="609585">
              <a:spcAft>
                <a:spcPts val="1200"/>
              </a:spcAft>
              <a:defRPr/>
            </a:pPr>
            <a:r>
              <a:rPr lang="en-US" sz="1200" b="1" dirty="0">
                <a:solidFill>
                  <a:schemeClr val="bg2"/>
                </a:solidFill>
                <a:latin typeface="Arial" panose="020B0604020202020204" pitchFamily="34" charset="0"/>
                <a:cs typeface="Arial" panose="020B0604020202020204" pitchFamily="34" charset="0"/>
              </a:rPr>
              <a:t>Reduced through-life costs</a:t>
            </a:r>
          </a:p>
          <a:p>
            <a:pPr marL="342900" indent="-342900" defTabSz="609585">
              <a:buFont typeface="Arial" panose="020B0604020202020204" pitchFamily="34" charset="0"/>
              <a:buChar char="•"/>
              <a:defRPr/>
            </a:pPr>
            <a:r>
              <a:rPr lang="en-GB" sz="1200" dirty="0">
                <a:latin typeface="Arial" panose="020B0604020202020204" pitchFamily="34" charset="0"/>
                <a:cs typeface="Arial" panose="020B0604020202020204" pitchFamily="34" charset="0"/>
              </a:rPr>
              <a:t>Lower training burden for operators and receivers </a:t>
            </a:r>
          </a:p>
          <a:p>
            <a:pPr marL="342900" indent="-342900" defTabSz="609585">
              <a:buFont typeface="Arial" panose="020B0604020202020204" pitchFamily="34" charset="0"/>
              <a:buChar char="•"/>
              <a:defRPr/>
            </a:pPr>
            <a:r>
              <a:rPr lang="en-GB" sz="1200" dirty="0">
                <a:latin typeface="Arial" panose="020B0604020202020204" pitchFamily="34" charset="0"/>
                <a:cs typeface="Arial" panose="020B0604020202020204" pitchFamily="34" charset="0"/>
              </a:rPr>
              <a:t>Reduced costs to replace/repair damaged aircraft</a:t>
            </a:r>
          </a:p>
          <a:p>
            <a:pPr marL="342900" indent="-342900" defTabSz="609585">
              <a:buFont typeface="Arial" panose="020B0604020202020204" pitchFamily="34" charset="0"/>
              <a:buChar char="•"/>
              <a:defRPr/>
            </a:pPr>
            <a:r>
              <a:rPr lang="en-GB" sz="1200" dirty="0">
                <a:latin typeface="Arial" panose="020B0604020202020204" pitchFamily="34" charset="0"/>
                <a:cs typeface="Arial" panose="020B0604020202020204" pitchFamily="34" charset="0"/>
              </a:rPr>
              <a:t>Open architecture and common commercial components allowing iterative development</a:t>
            </a:r>
          </a:p>
        </p:txBody>
      </p:sp>
      <p:pic>
        <p:nvPicPr>
          <p:cNvPr id="2" name="Picture 2">
            <a:extLst>
              <a:ext uri="{FF2B5EF4-FFF2-40B4-BE49-F238E27FC236}">
                <a16:creationId xmlns:a16="http://schemas.microsoft.com/office/drawing/2014/main" id="{D71D066D-0B80-9E6D-CA80-8298E2A90532}"/>
              </a:ext>
            </a:extLst>
          </p:cNvPr>
          <p:cNvPicPr>
            <a:picLocks noChangeAspect="1" noChangeArrowheads="1"/>
          </p:cNvPicPr>
          <p:nvPr/>
        </p:nvPicPr>
        <p:blipFill rotWithShape="1">
          <a:blip r:embed="rId4" cstate="email">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6000"/>
                    </a14:imgEffect>
                  </a14:imgLayer>
                </a14:imgProps>
              </a:ext>
              <a:ext uri="{28A0092B-C50C-407E-A947-70E740481C1C}">
                <a14:useLocalDpi xmlns:a14="http://schemas.microsoft.com/office/drawing/2010/main"/>
              </a:ext>
            </a:extLst>
          </a:blip>
          <a:srcRect/>
          <a:stretch/>
        </p:blipFill>
        <p:spPr bwMode="auto">
          <a:xfrm>
            <a:off x="4631649" y="87170"/>
            <a:ext cx="4631067" cy="4393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486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F2D8F5D-AE0D-509C-6A3A-A72113EA8F70}"/>
              </a:ext>
            </a:extLst>
          </p:cNvPr>
          <p:cNvSpPr>
            <a:spLocks noGrp="1"/>
          </p:cNvSpPr>
          <p:nvPr>
            <p:ph type="ctrTitle"/>
          </p:nvPr>
        </p:nvSpPr>
        <p:spPr>
          <a:xfrm>
            <a:off x="553720" y="2128008"/>
            <a:ext cx="6660540" cy="443742"/>
          </a:xfrm>
        </p:spPr>
        <p:txBody>
          <a:bodyPr/>
          <a:lstStyle/>
          <a:p>
            <a:r>
              <a:rPr lang="en-GB" sz="3400" dirty="0"/>
              <a:t>Precise, safe, quiet and robust</a:t>
            </a:r>
            <a:endParaRPr lang="en-US" sz="3400" dirty="0"/>
          </a:p>
        </p:txBody>
      </p:sp>
      <p:sp>
        <p:nvSpPr>
          <p:cNvPr id="8" name="Subtitle 2">
            <a:extLst>
              <a:ext uri="{FF2B5EF4-FFF2-40B4-BE49-F238E27FC236}">
                <a16:creationId xmlns:a16="http://schemas.microsoft.com/office/drawing/2014/main" id="{596E892F-42AE-F276-4398-DE1ED90E89B6}"/>
              </a:ext>
            </a:extLst>
          </p:cNvPr>
          <p:cNvSpPr txBox="1">
            <a:spLocks/>
          </p:cNvSpPr>
          <p:nvPr/>
        </p:nvSpPr>
        <p:spPr>
          <a:xfrm>
            <a:off x="553720" y="2697085"/>
            <a:ext cx="4018280" cy="543955"/>
          </a:xfrm>
          <a:prstGeom prst="rect">
            <a:avLst/>
          </a:prstGeom>
        </p:spPr>
        <p:txBody>
          <a:bodyPr vert="horz" lIns="0" tIns="0" rIns="0" bIns="0" rtlCol="0">
            <a:noAutofit/>
          </a:bodyPr>
          <a:lstStyle>
            <a:lvl1pPr marL="0" indent="0" algn="l" defTabSz="457189" rtl="0" eaLnBrk="1" latinLnBrk="0" hangingPunct="1">
              <a:spcBef>
                <a:spcPts val="0"/>
              </a:spcBef>
              <a:buClr>
                <a:schemeClr val="bg2"/>
              </a:buClr>
              <a:buFont typeface="Arial"/>
              <a:buNone/>
              <a:defRPr sz="1400" kern="1200">
                <a:solidFill>
                  <a:schemeClr val="bg2"/>
                </a:solidFill>
                <a:latin typeface="+mn-lt"/>
                <a:ea typeface="+mn-ea"/>
                <a:cs typeface="+mn-cs"/>
              </a:defRPr>
            </a:lvl1pPr>
            <a:lvl2pPr marL="457189" indent="0" algn="ctr" defTabSz="457189" rtl="0" eaLnBrk="1" latinLnBrk="0" hangingPunct="1">
              <a:spcBef>
                <a:spcPct val="20000"/>
              </a:spcBef>
              <a:buClr>
                <a:schemeClr val="bg2"/>
              </a:buClr>
              <a:buFont typeface="Arial"/>
              <a:buNone/>
              <a:defRPr sz="2800" kern="1200">
                <a:solidFill>
                  <a:schemeClr val="tx1">
                    <a:tint val="75000"/>
                  </a:schemeClr>
                </a:solidFill>
                <a:latin typeface="+mn-lt"/>
                <a:ea typeface="+mn-ea"/>
                <a:cs typeface="+mn-cs"/>
              </a:defRPr>
            </a:lvl2pPr>
            <a:lvl3pPr marL="914378" indent="0" algn="ctr" defTabSz="457189" rtl="0" eaLnBrk="1" latinLnBrk="0" hangingPunct="1">
              <a:spcBef>
                <a:spcPct val="20000"/>
              </a:spcBef>
              <a:buClr>
                <a:schemeClr val="bg2"/>
              </a:buClr>
              <a:buFont typeface="Arial"/>
              <a:buNone/>
              <a:defRPr sz="2400" kern="1200">
                <a:solidFill>
                  <a:schemeClr val="tx1">
                    <a:tint val="75000"/>
                  </a:schemeClr>
                </a:solidFill>
                <a:latin typeface="+mn-lt"/>
                <a:ea typeface="+mn-ea"/>
                <a:cs typeface="+mn-cs"/>
              </a:defRPr>
            </a:lvl3pPr>
            <a:lvl4pPr marL="1371566" indent="0" algn="ctr" defTabSz="457189" rtl="0" eaLnBrk="1" latinLnBrk="0" hangingPunct="1">
              <a:spcBef>
                <a:spcPct val="20000"/>
              </a:spcBef>
              <a:buClr>
                <a:schemeClr val="bg2"/>
              </a:buClr>
              <a:buFont typeface="Arial"/>
              <a:buNone/>
              <a:defRPr sz="2000" kern="1200">
                <a:solidFill>
                  <a:schemeClr val="tx1">
                    <a:tint val="75000"/>
                  </a:schemeClr>
                </a:solidFill>
                <a:latin typeface="+mn-lt"/>
                <a:ea typeface="+mn-ea"/>
                <a:cs typeface="+mn-cs"/>
              </a:defRPr>
            </a:lvl4pPr>
            <a:lvl5pPr marL="1828754" indent="0" algn="ctr" defTabSz="457189" rtl="0" eaLnBrk="1" latinLnBrk="0" hangingPunct="1">
              <a:spcBef>
                <a:spcPct val="20000"/>
              </a:spcBef>
              <a:buClr>
                <a:schemeClr val="bg2"/>
              </a:buClr>
              <a:buFont typeface="Arial"/>
              <a:buNone/>
              <a:defRPr sz="2000" kern="1200">
                <a:solidFill>
                  <a:schemeClr val="tx1">
                    <a:tint val="75000"/>
                  </a:schemeClr>
                </a:solidFill>
                <a:latin typeface="+mn-lt"/>
                <a:ea typeface="+mn-ea"/>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2"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800" b="1" dirty="0"/>
              <a:t>Two-way air-ground </a:t>
            </a:r>
            <a:r>
              <a:rPr lang="en-US" sz="1800" b="1" dirty="0" err="1"/>
              <a:t>playload</a:t>
            </a:r>
            <a:r>
              <a:rPr lang="en-US" sz="1800" b="1" dirty="0"/>
              <a:t> transfer in all environments</a:t>
            </a:r>
          </a:p>
        </p:txBody>
      </p:sp>
      <p:sp>
        <p:nvSpPr>
          <p:cNvPr id="9" name="Title 1">
            <a:extLst>
              <a:ext uri="{FF2B5EF4-FFF2-40B4-BE49-F238E27FC236}">
                <a16:creationId xmlns:a16="http://schemas.microsoft.com/office/drawing/2014/main" id="{B676D249-B208-6E94-3F1B-CA658AFA7EBC}"/>
              </a:ext>
            </a:extLst>
          </p:cNvPr>
          <p:cNvSpPr txBox="1">
            <a:spLocks/>
          </p:cNvSpPr>
          <p:nvPr/>
        </p:nvSpPr>
        <p:spPr>
          <a:xfrm>
            <a:off x="553720" y="1450026"/>
            <a:ext cx="5611949" cy="443742"/>
          </a:xfrm>
          <a:prstGeom prst="rect">
            <a:avLst/>
          </a:prstGeom>
        </p:spPr>
        <p:txBody>
          <a:bodyPr vert="horz" lIns="0" tIns="0" rIns="0" bIns="0" rtlCol="0" anchor="ctr">
            <a:noAutofit/>
          </a:bodyPr>
          <a:lstStyle>
            <a:lvl1pPr algn="l" defTabSz="457189" rtl="0" eaLnBrk="1" latinLnBrk="0" hangingPunct="1">
              <a:spcBef>
                <a:spcPct val="0"/>
              </a:spcBef>
              <a:buNone/>
              <a:defRPr sz="2800" b="1" kern="1200">
                <a:solidFill>
                  <a:schemeClr val="bg1"/>
                </a:solidFill>
                <a:latin typeface="+mj-lt"/>
                <a:ea typeface="+mj-ea"/>
                <a:cs typeface="+mj-cs"/>
              </a:defRPr>
            </a:lvl1pPr>
          </a:lstStyle>
          <a:p>
            <a:r>
              <a:rPr lang="en-GB" sz="3400" b="0" spc="300" dirty="0"/>
              <a:t>SPARO</a:t>
            </a:r>
          </a:p>
          <a:p>
            <a:r>
              <a:rPr lang="en-US" sz="1200" b="0" dirty="0">
                <a:latin typeface="Arial" panose="020B0604020202020204" pitchFamily="34" charset="0"/>
                <a:cs typeface="Arial" panose="020B0604020202020204" pitchFamily="34" charset="0"/>
              </a:rPr>
              <a:t>Patent GB2116641, US 12,043,383 B2</a:t>
            </a:r>
          </a:p>
        </p:txBody>
      </p:sp>
      <p:sp>
        <p:nvSpPr>
          <p:cNvPr id="10" name="Subtitle 2">
            <a:extLst>
              <a:ext uri="{FF2B5EF4-FFF2-40B4-BE49-F238E27FC236}">
                <a16:creationId xmlns:a16="http://schemas.microsoft.com/office/drawing/2014/main" id="{8F3E4612-2895-9FD4-C94D-BE5C3954ED90}"/>
              </a:ext>
            </a:extLst>
          </p:cNvPr>
          <p:cNvSpPr txBox="1">
            <a:spLocks/>
          </p:cNvSpPr>
          <p:nvPr/>
        </p:nvSpPr>
        <p:spPr>
          <a:xfrm>
            <a:off x="553720" y="3753725"/>
            <a:ext cx="4018280" cy="625235"/>
          </a:xfrm>
          <a:prstGeom prst="rect">
            <a:avLst/>
          </a:prstGeom>
        </p:spPr>
        <p:txBody>
          <a:bodyPr vert="horz" lIns="0" tIns="0" rIns="0" bIns="0" rtlCol="0">
            <a:noAutofit/>
          </a:bodyPr>
          <a:lstStyle>
            <a:lvl1pPr marL="0" indent="0" algn="l" defTabSz="457189" rtl="0" eaLnBrk="1" latinLnBrk="0" hangingPunct="1">
              <a:spcBef>
                <a:spcPts val="0"/>
              </a:spcBef>
              <a:buClr>
                <a:schemeClr val="bg2"/>
              </a:buClr>
              <a:buFont typeface="Arial"/>
              <a:buNone/>
              <a:defRPr sz="1400" kern="1200">
                <a:solidFill>
                  <a:schemeClr val="bg2"/>
                </a:solidFill>
                <a:latin typeface="+mn-lt"/>
                <a:ea typeface="+mn-ea"/>
                <a:cs typeface="+mn-cs"/>
              </a:defRPr>
            </a:lvl1pPr>
            <a:lvl2pPr marL="457189" indent="0" algn="ctr" defTabSz="457189" rtl="0" eaLnBrk="1" latinLnBrk="0" hangingPunct="1">
              <a:spcBef>
                <a:spcPct val="20000"/>
              </a:spcBef>
              <a:buClr>
                <a:schemeClr val="bg2"/>
              </a:buClr>
              <a:buFont typeface="Arial"/>
              <a:buNone/>
              <a:defRPr sz="2800" kern="1200">
                <a:solidFill>
                  <a:schemeClr val="tx1">
                    <a:tint val="75000"/>
                  </a:schemeClr>
                </a:solidFill>
                <a:latin typeface="+mn-lt"/>
                <a:ea typeface="+mn-ea"/>
                <a:cs typeface="+mn-cs"/>
              </a:defRPr>
            </a:lvl2pPr>
            <a:lvl3pPr marL="914378" indent="0" algn="ctr" defTabSz="457189" rtl="0" eaLnBrk="1" latinLnBrk="0" hangingPunct="1">
              <a:spcBef>
                <a:spcPct val="20000"/>
              </a:spcBef>
              <a:buClr>
                <a:schemeClr val="bg2"/>
              </a:buClr>
              <a:buFont typeface="Arial"/>
              <a:buNone/>
              <a:defRPr sz="2400" kern="1200">
                <a:solidFill>
                  <a:schemeClr val="tx1">
                    <a:tint val="75000"/>
                  </a:schemeClr>
                </a:solidFill>
                <a:latin typeface="+mn-lt"/>
                <a:ea typeface="+mn-ea"/>
                <a:cs typeface="+mn-cs"/>
              </a:defRPr>
            </a:lvl3pPr>
            <a:lvl4pPr marL="1371566" indent="0" algn="ctr" defTabSz="457189" rtl="0" eaLnBrk="1" latinLnBrk="0" hangingPunct="1">
              <a:spcBef>
                <a:spcPct val="20000"/>
              </a:spcBef>
              <a:buClr>
                <a:schemeClr val="bg2"/>
              </a:buClr>
              <a:buFont typeface="Arial"/>
              <a:buNone/>
              <a:defRPr sz="2000" kern="1200">
                <a:solidFill>
                  <a:schemeClr val="tx1">
                    <a:tint val="75000"/>
                  </a:schemeClr>
                </a:solidFill>
                <a:latin typeface="+mn-lt"/>
                <a:ea typeface="+mn-ea"/>
                <a:cs typeface="+mn-cs"/>
              </a:defRPr>
            </a:lvl4pPr>
            <a:lvl5pPr marL="1828754" indent="0" algn="ctr" defTabSz="457189" rtl="0" eaLnBrk="1" latinLnBrk="0" hangingPunct="1">
              <a:spcBef>
                <a:spcPct val="20000"/>
              </a:spcBef>
              <a:buClr>
                <a:schemeClr val="bg2"/>
              </a:buClr>
              <a:buFont typeface="Arial"/>
              <a:buNone/>
              <a:defRPr sz="2000" kern="1200">
                <a:solidFill>
                  <a:schemeClr val="tx1">
                    <a:tint val="75000"/>
                  </a:schemeClr>
                </a:solidFill>
                <a:latin typeface="+mn-lt"/>
                <a:ea typeface="+mn-ea"/>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2"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200" b="1" dirty="0"/>
              <a:t>For more information contact:</a:t>
            </a:r>
          </a:p>
          <a:p>
            <a:pPr>
              <a:spcBef>
                <a:spcPts val="300"/>
              </a:spcBef>
            </a:pPr>
            <a:r>
              <a:rPr lang="en-US" b="1" dirty="0">
                <a:solidFill>
                  <a:schemeClr val="bg1"/>
                </a:solidFill>
              </a:rPr>
              <a:t>James Campbell – SPARO Lead</a:t>
            </a:r>
          </a:p>
          <a:p>
            <a:pPr>
              <a:spcBef>
                <a:spcPts val="300"/>
              </a:spcBef>
            </a:pPr>
            <a:r>
              <a:rPr lang="en-US" dirty="0">
                <a:solidFill>
                  <a:schemeClr val="bg1"/>
                </a:solidFill>
              </a:rPr>
              <a:t>james.campbell@uk.bmt.org</a:t>
            </a:r>
          </a:p>
          <a:p>
            <a:endParaRPr lang="en-US" sz="1800" b="1" dirty="0"/>
          </a:p>
        </p:txBody>
      </p:sp>
    </p:spTree>
    <p:extLst>
      <p:ext uri="{BB962C8B-B14F-4D97-AF65-F5344CB8AC3E}">
        <p14:creationId xmlns:p14="http://schemas.microsoft.com/office/powerpoint/2010/main" val="1143838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ow angle view of a building&#10;&#10;AI-generated content may be incorrect.">
            <a:extLst>
              <a:ext uri="{FF2B5EF4-FFF2-40B4-BE49-F238E27FC236}">
                <a16:creationId xmlns:a16="http://schemas.microsoft.com/office/drawing/2014/main" id="{415EA8F3-BA7C-E915-4C8D-0CA70B3F89AB}"/>
              </a:ext>
            </a:extLst>
          </p:cNvPr>
          <p:cNvPicPr>
            <a:picLocks noChangeAspect="1"/>
          </p:cNvPicPr>
          <p:nvPr/>
        </p:nvPicPr>
        <p:blipFill>
          <a:blip r:embed="rId3">
            <a:alphaModFix amt="15000"/>
          </a:blip>
          <a:srcRect t="3604" b="8259"/>
          <a:stretch>
            <a:fillRect/>
          </a:stretch>
        </p:blipFill>
        <p:spPr>
          <a:xfrm>
            <a:off x="0" y="0"/>
            <a:ext cx="9144000" cy="4480560"/>
          </a:xfrm>
          <a:prstGeom prst="rect">
            <a:avLst/>
          </a:prstGeom>
        </p:spPr>
      </p:pic>
      <p:sp>
        <p:nvSpPr>
          <p:cNvPr id="5" name="Title 4">
            <a:extLst>
              <a:ext uri="{FF2B5EF4-FFF2-40B4-BE49-F238E27FC236}">
                <a16:creationId xmlns:a16="http://schemas.microsoft.com/office/drawing/2014/main" id="{378301B1-4106-438D-92D9-224169218E5D}"/>
              </a:ext>
            </a:extLst>
          </p:cNvPr>
          <p:cNvSpPr>
            <a:spLocks noGrp="1"/>
          </p:cNvSpPr>
          <p:nvPr>
            <p:ph type="title"/>
          </p:nvPr>
        </p:nvSpPr>
        <p:spPr>
          <a:xfrm>
            <a:off x="457201" y="243050"/>
            <a:ext cx="8009905" cy="511027"/>
          </a:xfrm>
        </p:spPr>
        <p:txBody>
          <a:bodyPr/>
          <a:lstStyle/>
          <a:p>
            <a:r>
              <a:rPr lang="en-US" dirty="0"/>
              <a:t>Contents</a:t>
            </a:r>
          </a:p>
        </p:txBody>
      </p:sp>
      <p:sp>
        <p:nvSpPr>
          <p:cNvPr id="4" name="Rounded Rectangle 3">
            <a:hlinkClick r:id="rId4" action="ppaction://hlinksldjump"/>
            <a:extLst>
              <a:ext uri="{FF2B5EF4-FFF2-40B4-BE49-F238E27FC236}">
                <a16:creationId xmlns:a16="http://schemas.microsoft.com/office/drawing/2014/main" id="{9B63DDC1-BAEC-97C6-53B4-AB651297BDA0}"/>
              </a:ext>
            </a:extLst>
          </p:cNvPr>
          <p:cNvSpPr/>
          <p:nvPr/>
        </p:nvSpPr>
        <p:spPr>
          <a:xfrm>
            <a:off x="457201" y="1427719"/>
            <a:ext cx="2621279" cy="721360"/>
          </a:xfrm>
          <a:prstGeom prst="roundRect">
            <a:avLst/>
          </a:prstGeom>
          <a:solidFill>
            <a:schemeClr val="bg2">
              <a:alpha val="75000"/>
            </a:schemeClr>
          </a:solidFill>
          <a:ln w="25400">
            <a:gradFill>
              <a:gsLst>
                <a:gs pos="0">
                  <a:schemeClr val="bg1"/>
                </a:gs>
                <a:gs pos="100000">
                  <a:schemeClr val="bg2"/>
                </a:gs>
              </a:gsLst>
              <a:lin ang="5400000" scaled="1"/>
            </a:grad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defTabSz="609585">
              <a:spcAft>
                <a:spcPts val="600"/>
              </a:spcAft>
              <a:buClr>
                <a:schemeClr val="bg1"/>
              </a:buClr>
              <a:buFont typeface="Avenir Next LT Pro Light" panose="020B0304020202020204" pitchFamily="34" charset="0"/>
              <a:buChar char="–"/>
              <a:defRPr/>
            </a:pPr>
            <a:endParaRPr lang="en-US" dirty="0"/>
          </a:p>
        </p:txBody>
      </p:sp>
      <p:sp>
        <p:nvSpPr>
          <p:cNvPr id="13" name="TextBox 12">
            <a:extLst>
              <a:ext uri="{FF2B5EF4-FFF2-40B4-BE49-F238E27FC236}">
                <a16:creationId xmlns:a16="http://schemas.microsoft.com/office/drawing/2014/main" id="{F33F6C68-CC84-8967-4431-589E3AD7D805}"/>
              </a:ext>
            </a:extLst>
          </p:cNvPr>
          <p:cNvSpPr txBox="1"/>
          <p:nvPr/>
        </p:nvSpPr>
        <p:spPr>
          <a:xfrm>
            <a:off x="457201" y="1634510"/>
            <a:ext cx="2621279" cy="307777"/>
          </a:xfrm>
          <a:prstGeom prst="rect">
            <a:avLst/>
          </a:prstGeom>
          <a:noFill/>
        </p:spPr>
        <p:txBody>
          <a:bodyPr wrap="square" lIns="0" tIns="0" rIns="0" bIns="0">
            <a:spAutoFit/>
          </a:bodyPr>
          <a:lstStyle/>
          <a:p>
            <a:pPr algn="ctr" defTabSz="609585">
              <a:spcAft>
                <a:spcPts val="600"/>
              </a:spcAft>
              <a:buClr>
                <a:schemeClr val="bg1"/>
              </a:buClr>
              <a:defRPr/>
            </a:pPr>
            <a:r>
              <a:rPr lang="en-US" sz="2000" b="1" dirty="0">
                <a:solidFill>
                  <a:schemeClr val="bg1"/>
                </a:solidFill>
              </a:rPr>
              <a:t>Problem</a:t>
            </a:r>
          </a:p>
        </p:txBody>
      </p:sp>
      <p:sp>
        <p:nvSpPr>
          <p:cNvPr id="15" name="Rounded Rectangle 14">
            <a:hlinkClick r:id="rId5" action="ppaction://hlinksldjump"/>
            <a:extLst>
              <a:ext uri="{FF2B5EF4-FFF2-40B4-BE49-F238E27FC236}">
                <a16:creationId xmlns:a16="http://schemas.microsoft.com/office/drawing/2014/main" id="{23213530-8267-FE8A-A5FF-4B36248006BB}"/>
              </a:ext>
            </a:extLst>
          </p:cNvPr>
          <p:cNvSpPr/>
          <p:nvPr/>
        </p:nvSpPr>
        <p:spPr>
          <a:xfrm>
            <a:off x="3346621" y="1427719"/>
            <a:ext cx="2621279" cy="721360"/>
          </a:xfrm>
          <a:prstGeom prst="roundRect">
            <a:avLst/>
          </a:prstGeom>
          <a:solidFill>
            <a:schemeClr val="bg2">
              <a:alpha val="75000"/>
            </a:schemeClr>
          </a:solidFill>
          <a:ln w="25400">
            <a:gradFill>
              <a:gsLst>
                <a:gs pos="0">
                  <a:schemeClr val="bg1"/>
                </a:gs>
                <a:gs pos="100000">
                  <a:schemeClr val="bg2"/>
                </a:gs>
              </a:gsLst>
              <a:lin ang="5400000" scaled="1"/>
            </a:grad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defTabSz="609585">
              <a:spcAft>
                <a:spcPts val="600"/>
              </a:spcAft>
              <a:buClr>
                <a:schemeClr val="bg1"/>
              </a:buClr>
              <a:buFont typeface="Avenir Next LT Pro Light" panose="020B0304020202020204" pitchFamily="34" charset="0"/>
              <a:buChar char="–"/>
              <a:defRPr/>
            </a:pPr>
            <a:endParaRPr lang="en-US" dirty="0"/>
          </a:p>
        </p:txBody>
      </p:sp>
      <p:sp>
        <p:nvSpPr>
          <p:cNvPr id="16" name="TextBox 15">
            <a:extLst>
              <a:ext uri="{FF2B5EF4-FFF2-40B4-BE49-F238E27FC236}">
                <a16:creationId xmlns:a16="http://schemas.microsoft.com/office/drawing/2014/main" id="{F1C812FD-E1EE-4B49-9317-79E4752EFF9B}"/>
              </a:ext>
            </a:extLst>
          </p:cNvPr>
          <p:cNvSpPr txBox="1"/>
          <p:nvPr/>
        </p:nvSpPr>
        <p:spPr>
          <a:xfrm>
            <a:off x="3346621" y="1634510"/>
            <a:ext cx="2621279" cy="307777"/>
          </a:xfrm>
          <a:prstGeom prst="rect">
            <a:avLst/>
          </a:prstGeom>
          <a:noFill/>
        </p:spPr>
        <p:txBody>
          <a:bodyPr wrap="square" lIns="0" tIns="0" rIns="0" bIns="0">
            <a:spAutoFit/>
          </a:bodyPr>
          <a:lstStyle/>
          <a:p>
            <a:pPr algn="ctr" defTabSz="609585">
              <a:spcAft>
                <a:spcPts val="600"/>
              </a:spcAft>
              <a:buClr>
                <a:schemeClr val="bg1"/>
              </a:buClr>
              <a:defRPr/>
            </a:pPr>
            <a:r>
              <a:rPr lang="en-US" sz="2000" b="1" dirty="0">
                <a:solidFill>
                  <a:schemeClr val="bg1"/>
                </a:solidFill>
              </a:rPr>
              <a:t>BMT SPARO</a:t>
            </a:r>
          </a:p>
        </p:txBody>
      </p:sp>
      <p:sp>
        <p:nvSpPr>
          <p:cNvPr id="17" name="Rounded Rectangle 16">
            <a:hlinkClick r:id="rId6" action="ppaction://hlinksldjump"/>
            <a:extLst>
              <a:ext uri="{FF2B5EF4-FFF2-40B4-BE49-F238E27FC236}">
                <a16:creationId xmlns:a16="http://schemas.microsoft.com/office/drawing/2014/main" id="{2A0F03F8-6813-623F-4C81-154638938FBF}"/>
              </a:ext>
            </a:extLst>
          </p:cNvPr>
          <p:cNvSpPr/>
          <p:nvPr/>
        </p:nvSpPr>
        <p:spPr>
          <a:xfrm>
            <a:off x="6188675" y="1412718"/>
            <a:ext cx="2621279" cy="721360"/>
          </a:xfrm>
          <a:prstGeom prst="roundRect">
            <a:avLst/>
          </a:prstGeom>
          <a:solidFill>
            <a:schemeClr val="bg2">
              <a:alpha val="75000"/>
            </a:schemeClr>
          </a:solidFill>
          <a:ln w="25400">
            <a:gradFill>
              <a:gsLst>
                <a:gs pos="0">
                  <a:schemeClr val="bg1"/>
                </a:gs>
                <a:gs pos="100000">
                  <a:schemeClr val="bg2"/>
                </a:gs>
              </a:gsLst>
              <a:lin ang="5400000" scaled="1"/>
            </a:grad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defTabSz="609585">
              <a:spcAft>
                <a:spcPts val="600"/>
              </a:spcAft>
              <a:buClr>
                <a:schemeClr val="bg1"/>
              </a:buClr>
              <a:buFont typeface="Avenir Next LT Pro Light" panose="020B0304020202020204" pitchFamily="34" charset="0"/>
              <a:buChar char="–"/>
              <a:defRPr/>
            </a:pPr>
            <a:endParaRPr lang="en-US" dirty="0"/>
          </a:p>
        </p:txBody>
      </p:sp>
      <p:sp>
        <p:nvSpPr>
          <p:cNvPr id="37" name="TextBox 36">
            <a:extLst>
              <a:ext uri="{FF2B5EF4-FFF2-40B4-BE49-F238E27FC236}">
                <a16:creationId xmlns:a16="http://schemas.microsoft.com/office/drawing/2014/main" id="{F95726F5-8AE0-CD98-F61A-AE6FF968CAA4}"/>
              </a:ext>
            </a:extLst>
          </p:cNvPr>
          <p:cNvSpPr txBox="1"/>
          <p:nvPr/>
        </p:nvSpPr>
        <p:spPr>
          <a:xfrm>
            <a:off x="6188675" y="1634510"/>
            <a:ext cx="2621279" cy="307777"/>
          </a:xfrm>
          <a:prstGeom prst="rect">
            <a:avLst/>
          </a:prstGeom>
          <a:noFill/>
        </p:spPr>
        <p:txBody>
          <a:bodyPr wrap="square" lIns="0" tIns="0" rIns="0" bIns="0">
            <a:spAutoFit/>
          </a:bodyPr>
          <a:lstStyle/>
          <a:p>
            <a:pPr algn="ctr" defTabSz="609585">
              <a:spcAft>
                <a:spcPts val="600"/>
              </a:spcAft>
              <a:buClr>
                <a:schemeClr val="bg1"/>
              </a:buClr>
              <a:defRPr/>
            </a:pPr>
            <a:r>
              <a:rPr lang="en-US" sz="2000" b="1" dirty="0">
                <a:solidFill>
                  <a:schemeClr val="bg1"/>
                </a:solidFill>
              </a:rPr>
              <a:t>Components</a:t>
            </a:r>
          </a:p>
        </p:txBody>
      </p:sp>
      <p:sp>
        <p:nvSpPr>
          <p:cNvPr id="38" name="Rounded Rectangle 37">
            <a:hlinkClick r:id="rId7" action="ppaction://hlinksldjump"/>
            <a:extLst>
              <a:ext uri="{FF2B5EF4-FFF2-40B4-BE49-F238E27FC236}">
                <a16:creationId xmlns:a16="http://schemas.microsoft.com/office/drawing/2014/main" id="{7BC41E70-1709-BFB9-EA51-3967065287DE}"/>
              </a:ext>
            </a:extLst>
          </p:cNvPr>
          <p:cNvSpPr/>
          <p:nvPr/>
        </p:nvSpPr>
        <p:spPr>
          <a:xfrm>
            <a:off x="457201" y="2387839"/>
            <a:ext cx="2621279" cy="721360"/>
          </a:xfrm>
          <a:prstGeom prst="roundRect">
            <a:avLst/>
          </a:prstGeom>
          <a:solidFill>
            <a:schemeClr val="bg2">
              <a:alpha val="75000"/>
            </a:schemeClr>
          </a:solidFill>
          <a:ln w="25400">
            <a:gradFill>
              <a:gsLst>
                <a:gs pos="0">
                  <a:schemeClr val="bg1"/>
                </a:gs>
                <a:gs pos="100000">
                  <a:schemeClr val="bg2"/>
                </a:gs>
              </a:gsLst>
              <a:lin ang="5400000" scaled="1"/>
            </a:grad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defTabSz="609585">
              <a:spcAft>
                <a:spcPts val="600"/>
              </a:spcAft>
              <a:buClr>
                <a:schemeClr val="bg1"/>
              </a:buClr>
              <a:buFont typeface="Avenir Next LT Pro Light" panose="020B0304020202020204" pitchFamily="34" charset="0"/>
              <a:buChar char="–"/>
              <a:defRPr/>
            </a:pPr>
            <a:endParaRPr lang="en-US" dirty="0"/>
          </a:p>
        </p:txBody>
      </p:sp>
      <p:sp>
        <p:nvSpPr>
          <p:cNvPr id="39" name="TextBox 38">
            <a:extLst>
              <a:ext uri="{FF2B5EF4-FFF2-40B4-BE49-F238E27FC236}">
                <a16:creationId xmlns:a16="http://schemas.microsoft.com/office/drawing/2014/main" id="{32979EB3-9598-7DC6-EE09-008E72FBF14F}"/>
              </a:ext>
            </a:extLst>
          </p:cNvPr>
          <p:cNvSpPr txBox="1"/>
          <p:nvPr/>
        </p:nvSpPr>
        <p:spPr>
          <a:xfrm>
            <a:off x="457201" y="2594630"/>
            <a:ext cx="2621279" cy="307777"/>
          </a:xfrm>
          <a:prstGeom prst="rect">
            <a:avLst/>
          </a:prstGeom>
          <a:noFill/>
        </p:spPr>
        <p:txBody>
          <a:bodyPr wrap="square" lIns="0" tIns="0" rIns="0" bIns="0">
            <a:spAutoFit/>
          </a:bodyPr>
          <a:lstStyle/>
          <a:p>
            <a:pPr algn="ctr" defTabSz="609585">
              <a:spcAft>
                <a:spcPts val="600"/>
              </a:spcAft>
              <a:buClr>
                <a:schemeClr val="bg1"/>
              </a:buClr>
              <a:defRPr/>
            </a:pPr>
            <a:r>
              <a:rPr lang="en-US" sz="2000" b="1" dirty="0">
                <a:solidFill>
                  <a:schemeClr val="bg1"/>
                </a:solidFill>
              </a:rPr>
              <a:t>Variants</a:t>
            </a:r>
          </a:p>
        </p:txBody>
      </p:sp>
      <p:sp>
        <p:nvSpPr>
          <p:cNvPr id="40" name="Rounded Rectangle 39">
            <a:hlinkClick r:id="rId8" action="ppaction://hlinksldjump"/>
            <a:extLst>
              <a:ext uri="{FF2B5EF4-FFF2-40B4-BE49-F238E27FC236}">
                <a16:creationId xmlns:a16="http://schemas.microsoft.com/office/drawing/2014/main" id="{761BB865-0F95-BACD-5224-47339963E6C5}"/>
              </a:ext>
            </a:extLst>
          </p:cNvPr>
          <p:cNvSpPr/>
          <p:nvPr/>
        </p:nvSpPr>
        <p:spPr>
          <a:xfrm>
            <a:off x="3346621" y="2387839"/>
            <a:ext cx="2621279" cy="721360"/>
          </a:xfrm>
          <a:prstGeom prst="roundRect">
            <a:avLst/>
          </a:prstGeom>
          <a:solidFill>
            <a:schemeClr val="bg2">
              <a:alpha val="75000"/>
            </a:schemeClr>
          </a:solidFill>
          <a:ln w="25400">
            <a:gradFill>
              <a:gsLst>
                <a:gs pos="0">
                  <a:schemeClr val="bg1"/>
                </a:gs>
                <a:gs pos="100000">
                  <a:schemeClr val="bg2"/>
                </a:gs>
              </a:gsLst>
              <a:lin ang="5400000" scaled="1"/>
            </a:grad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defTabSz="609585">
              <a:spcAft>
                <a:spcPts val="600"/>
              </a:spcAft>
              <a:buClr>
                <a:schemeClr val="bg1"/>
              </a:buClr>
              <a:buFont typeface="Avenir Next LT Pro Light" panose="020B0304020202020204" pitchFamily="34" charset="0"/>
              <a:buChar char="–"/>
              <a:defRPr/>
            </a:pPr>
            <a:endParaRPr lang="en-US" dirty="0"/>
          </a:p>
        </p:txBody>
      </p:sp>
      <p:sp>
        <p:nvSpPr>
          <p:cNvPr id="41" name="TextBox 40">
            <a:extLst>
              <a:ext uri="{FF2B5EF4-FFF2-40B4-BE49-F238E27FC236}">
                <a16:creationId xmlns:a16="http://schemas.microsoft.com/office/drawing/2014/main" id="{35B896E4-E733-B7AF-66C8-554C8139F39C}"/>
              </a:ext>
            </a:extLst>
          </p:cNvPr>
          <p:cNvSpPr txBox="1"/>
          <p:nvPr/>
        </p:nvSpPr>
        <p:spPr>
          <a:xfrm>
            <a:off x="3346621" y="2594630"/>
            <a:ext cx="2621279" cy="307777"/>
          </a:xfrm>
          <a:prstGeom prst="rect">
            <a:avLst/>
          </a:prstGeom>
          <a:noFill/>
        </p:spPr>
        <p:txBody>
          <a:bodyPr wrap="square" lIns="0" tIns="0" rIns="0" bIns="0">
            <a:spAutoFit/>
          </a:bodyPr>
          <a:lstStyle/>
          <a:p>
            <a:pPr algn="ctr" defTabSz="609585">
              <a:spcAft>
                <a:spcPts val="600"/>
              </a:spcAft>
              <a:buClr>
                <a:schemeClr val="bg1"/>
              </a:buClr>
              <a:defRPr/>
            </a:pPr>
            <a:r>
              <a:rPr lang="en-US" sz="2000" b="1" dirty="0">
                <a:solidFill>
                  <a:schemeClr val="bg1"/>
                </a:solidFill>
              </a:rPr>
              <a:t>Teaser Footage</a:t>
            </a:r>
          </a:p>
        </p:txBody>
      </p:sp>
      <p:sp>
        <p:nvSpPr>
          <p:cNvPr id="42" name="Rounded Rectangle 41">
            <a:hlinkClick r:id="rId9" action="ppaction://hlinksldjump"/>
            <a:extLst>
              <a:ext uri="{FF2B5EF4-FFF2-40B4-BE49-F238E27FC236}">
                <a16:creationId xmlns:a16="http://schemas.microsoft.com/office/drawing/2014/main" id="{1B585A06-3B08-BC49-1617-86B32776DB05}"/>
              </a:ext>
            </a:extLst>
          </p:cNvPr>
          <p:cNvSpPr/>
          <p:nvPr/>
        </p:nvSpPr>
        <p:spPr>
          <a:xfrm>
            <a:off x="6188675" y="2387839"/>
            <a:ext cx="2621279" cy="721360"/>
          </a:xfrm>
          <a:prstGeom prst="roundRect">
            <a:avLst/>
          </a:prstGeom>
          <a:solidFill>
            <a:schemeClr val="bg2">
              <a:alpha val="75000"/>
            </a:schemeClr>
          </a:solidFill>
          <a:ln w="25400">
            <a:gradFill>
              <a:gsLst>
                <a:gs pos="0">
                  <a:schemeClr val="bg1"/>
                </a:gs>
                <a:gs pos="100000">
                  <a:schemeClr val="bg2"/>
                </a:gs>
              </a:gsLst>
              <a:lin ang="5400000" scaled="1"/>
            </a:grad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defTabSz="609585">
              <a:spcAft>
                <a:spcPts val="600"/>
              </a:spcAft>
              <a:buClr>
                <a:schemeClr val="bg1"/>
              </a:buClr>
              <a:buFont typeface="Avenir Next LT Pro Light" panose="020B0304020202020204" pitchFamily="34" charset="0"/>
              <a:buChar char="–"/>
              <a:defRPr/>
            </a:pPr>
            <a:endParaRPr lang="en-US" dirty="0"/>
          </a:p>
        </p:txBody>
      </p:sp>
      <p:sp>
        <p:nvSpPr>
          <p:cNvPr id="43" name="TextBox 42">
            <a:extLst>
              <a:ext uri="{FF2B5EF4-FFF2-40B4-BE49-F238E27FC236}">
                <a16:creationId xmlns:a16="http://schemas.microsoft.com/office/drawing/2014/main" id="{924ABF06-227B-A4A2-C08D-5430D21FE2DF}"/>
              </a:ext>
            </a:extLst>
          </p:cNvPr>
          <p:cNvSpPr txBox="1"/>
          <p:nvPr/>
        </p:nvSpPr>
        <p:spPr>
          <a:xfrm>
            <a:off x="6188675" y="2594630"/>
            <a:ext cx="2621279" cy="307777"/>
          </a:xfrm>
          <a:prstGeom prst="rect">
            <a:avLst/>
          </a:prstGeom>
          <a:noFill/>
        </p:spPr>
        <p:txBody>
          <a:bodyPr wrap="square" lIns="0" tIns="0" rIns="0" bIns="0">
            <a:spAutoFit/>
          </a:bodyPr>
          <a:lstStyle/>
          <a:p>
            <a:pPr algn="ctr" defTabSz="609585">
              <a:spcAft>
                <a:spcPts val="600"/>
              </a:spcAft>
              <a:buClr>
                <a:schemeClr val="bg1"/>
              </a:buClr>
              <a:defRPr/>
            </a:pPr>
            <a:r>
              <a:rPr lang="en-US" sz="2000" b="1" dirty="0">
                <a:solidFill>
                  <a:schemeClr val="bg1"/>
                </a:solidFill>
              </a:rPr>
              <a:t>Key Benefits</a:t>
            </a:r>
          </a:p>
        </p:txBody>
      </p:sp>
    </p:spTree>
    <p:extLst>
      <p:ext uri="{BB962C8B-B14F-4D97-AF65-F5344CB8AC3E}">
        <p14:creationId xmlns:p14="http://schemas.microsoft.com/office/powerpoint/2010/main" val="1096858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82ED7D1F-A33F-EDAD-8023-7F08BED28101}"/>
              </a:ext>
            </a:extLst>
          </p:cNvPr>
          <p:cNvSpPr txBox="1">
            <a:spLocks/>
          </p:cNvSpPr>
          <p:nvPr/>
        </p:nvSpPr>
        <p:spPr>
          <a:xfrm>
            <a:off x="457201" y="243050"/>
            <a:ext cx="8009905" cy="511027"/>
          </a:xfrm>
          <a:prstGeom prst="rect">
            <a:avLst/>
          </a:prstGeom>
        </p:spPr>
        <p:txBody>
          <a:bodyPr vert="horz" lIns="0" tIns="0" rIns="0" bIns="0" rtlCol="0" anchor="ctr">
            <a:noAutofit/>
          </a:bodyPr>
          <a:lstStyle>
            <a:lvl1pPr algn="l" defTabSz="457189" rtl="0" eaLnBrk="1" latinLnBrk="0" hangingPunct="1">
              <a:spcBef>
                <a:spcPct val="0"/>
              </a:spcBef>
              <a:buNone/>
              <a:defRPr sz="2400" b="1" kern="1200">
                <a:solidFill>
                  <a:schemeClr val="tx2"/>
                </a:solidFill>
                <a:latin typeface="+mj-lt"/>
                <a:ea typeface="+mj-ea"/>
                <a:cs typeface="+mj-cs"/>
              </a:defRPr>
            </a:lvl1pPr>
          </a:lstStyle>
          <a:p>
            <a:r>
              <a:rPr lang="en-GB" dirty="0"/>
              <a:t>Problem</a:t>
            </a:r>
            <a:endParaRPr lang="en-US" dirty="0"/>
          </a:p>
        </p:txBody>
      </p:sp>
      <p:sp>
        <p:nvSpPr>
          <p:cNvPr id="14" name="Rounded Rectangle 13">
            <a:extLst>
              <a:ext uri="{FF2B5EF4-FFF2-40B4-BE49-F238E27FC236}">
                <a16:creationId xmlns:a16="http://schemas.microsoft.com/office/drawing/2014/main" id="{F752B416-4DF6-1258-7AD0-F330405ADBC2}"/>
              </a:ext>
            </a:extLst>
          </p:cNvPr>
          <p:cNvSpPr/>
          <p:nvPr/>
        </p:nvSpPr>
        <p:spPr>
          <a:xfrm>
            <a:off x="457201" y="779605"/>
            <a:ext cx="2358787" cy="3691811"/>
          </a:xfrm>
          <a:prstGeom prst="roundRect">
            <a:avLst>
              <a:gd name="adj" fmla="val 0"/>
            </a:avLst>
          </a:prstGeom>
          <a:solidFill>
            <a:srgbClr val="00558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93CB2C7-310F-C816-B627-88DCD71C8012}"/>
              </a:ext>
            </a:extLst>
          </p:cNvPr>
          <p:cNvSpPr txBox="1"/>
          <p:nvPr/>
        </p:nvSpPr>
        <p:spPr>
          <a:xfrm>
            <a:off x="637464" y="1004934"/>
            <a:ext cx="2047773" cy="3185487"/>
          </a:xfrm>
          <a:prstGeom prst="rect">
            <a:avLst/>
          </a:prstGeom>
          <a:noFill/>
        </p:spPr>
        <p:txBody>
          <a:bodyPr wrap="square" lIns="0" tIns="0" rIns="0" bIns="0">
            <a:spAutoFit/>
          </a:bodyPr>
          <a:lstStyle/>
          <a:p>
            <a:pPr defTabSz="457178">
              <a:spcAft>
                <a:spcPts val="600"/>
              </a:spcAft>
            </a:pPr>
            <a:r>
              <a:rPr lang="en-GB" sz="1000" b="1" dirty="0">
                <a:solidFill>
                  <a:schemeClr val="bg1"/>
                </a:solidFill>
                <a:latin typeface="Arial" panose="020B0604020202020204" pitchFamily="34" charset="0"/>
                <a:cs typeface="Arial" panose="020B0604020202020204" pitchFamily="34" charset="0"/>
              </a:rPr>
              <a:t>Drones offer huge potential for fast, safe, sustainable, resilient, and low-cost logistics, with benefits across Defence,             e-commerce, critical infrastructure, commercial maritime, emergency services, and healthcare markets. </a:t>
            </a:r>
          </a:p>
          <a:p>
            <a:pPr defTabSz="457178">
              <a:spcAft>
                <a:spcPts val="600"/>
              </a:spcAft>
            </a:pPr>
            <a:r>
              <a:rPr lang="en-GB" sz="800" dirty="0">
                <a:solidFill>
                  <a:schemeClr val="bg1"/>
                </a:solidFill>
                <a:latin typeface="Arial" panose="020B0604020202020204" pitchFamily="34" charset="0"/>
                <a:cs typeface="Arial" panose="020B0604020202020204" pitchFamily="34" charset="0"/>
              </a:rPr>
              <a:t>However, the required drones are large, noisy, vulnerable to damage and hazardous to people. This places severe constraints on when and where they can be safely used to collect and deliver payloads. </a:t>
            </a:r>
          </a:p>
          <a:p>
            <a:pPr defTabSz="457178">
              <a:spcAft>
                <a:spcPts val="600"/>
              </a:spcAft>
            </a:pPr>
            <a:r>
              <a:rPr lang="en-GB" sz="800" dirty="0">
                <a:solidFill>
                  <a:schemeClr val="bg1"/>
                </a:solidFill>
                <a:latin typeface="Arial" panose="020B0604020202020204" pitchFamily="34" charset="0"/>
                <a:cs typeface="Arial" panose="020B0604020202020204" pitchFamily="34" charset="0"/>
              </a:rPr>
              <a:t>The problem can be minimised by keeping the drone hovering high enough to reduce noise and remain safely clear above surface infrastructure. However, no system currently exists that allows a drone hovering at height to autonomously collect and precisely deliver a payload on the ground.</a:t>
            </a:r>
          </a:p>
          <a:p>
            <a:pPr defTabSz="457178">
              <a:spcAft>
                <a:spcPts val="600"/>
              </a:spcAft>
            </a:pPr>
            <a:r>
              <a:rPr lang="en-GB" sz="800" b="1" dirty="0">
                <a:solidFill>
                  <a:schemeClr val="bg1"/>
                </a:solidFill>
                <a:latin typeface="Arial" panose="020B0604020202020204" pitchFamily="34" charset="0"/>
                <a:cs typeface="Arial" panose="020B0604020202020204" pitchFamily="34" charset="0"/>
              </a:rPr>
              <a:t>The result is that the full potential of drone logistics is not being realised. </a:t>
            </a:r>
          </a:p>
        </p:txBody>
      </p:sp>
      <p:grpSp>
        <p:nvGrpSpPr>
          <p:cNvPr id="2" name="Group 1">
            <a:extLst>
              <a:ext uri="{FF2B5EF4-FFF2-40B4-BE49-F238E27FC236}">
                <a16:creationId xmlns:a16="http://schemas.microsoft.com/office/drawing/2014/main" id="{E65DBC65-43EB-E181-5368-8B44B56EF9E1}"/>
              </a:ext>
            </a:extLst>
          </p:cNvPr>
          <p:cNvGrpSpPr/>
          <p:nvPr/>
        </p:nvGrpSpPr>
        <p:grpSpPr>
          <a:xfrm>
            <a:off x="2942084" y="1526846"/>
            <a:ext cx="1189094" cy="2246176"/>
            <a:chOff x="12724957" y="718008"/>
            <a:chExt cx="2360009" cy="4458012"/>
          </a:xfrm>
        </p:grpSpPr>
        <p:grpSp>
          <p:nvGrpSpPr>
            <p:cNvPr id="4" name="Group 3">
              <a:extLst>
                <a:ext uri="{FF2B5EF4-FFF2-40B4-BE49-F238E27FC236}">
                  <a16:creationId xmlns:a16="http://schemas.microsoft.com/office/drawing/2014/main" id="{089A994E-77A8-5008-90A4-6D47E23763CF}"/>
                </a:ext>
              </a:extLst>
            </p:cNvPr>
            <p:cNvGrpSpPr/>
            <p:nvPr/>
          </p:nvGrpSpPr>
          <p:grpSpPr>
            <a:xfrm>
              <a:off x="13264402" y="718008"/>
              <a:ext cx="1662692" cy="4458012"/>
              <a:chOff x="1466105" y="1073609"/>
              <a:chExt cx="1662692" cy="4458012"/>
            </a:xfrm>
          </p:grpSpPr>
          <p:grpSp>
            <p:nvGrpSpPr>
              <p:cNvPr id="12" name="Group 11">
                <a:extLst>
                  <a:ext uri="{FF2B5EF4-FFF2-40B4-BE49-F238E27FC236}">
                    <a16:creationId xmlns:a16="http://schemas.microsoft.com/office/drawing/2014/main" id="{A8CCBEEB-7ADA-03B7-C2E7-46593ADA054E}"/>
                  </a:ext>
                </a:extLst>
              </p:cNvPr>
              <p:cNvGrpSpPr/>
              <p:nvPr/>
            </p:nvGrpSpPr>
            <p:grpSpPr>
              <a:xfrm>
                <a:off x="1466105" y="1073609"/>
                <a:ext cx="1662692" cy="3787389"/>
                <a:chOff x="1262905" y="797841"/>
                <a:chExt cx="1662692" cy="3787389"/>
              </a:xfrm>
            </p:grpSpPr>
            <p:pic>
              <p:nvPicPr>
                <p:cNvPr id="21" name="Picture 20">
                  <a:extLst>
                    <a:ext uri="{FF2B5EF4-FFF2-40B4-BE49-F238E27FC236}">
                      <a16:creationId xmlns:a16="http://schemas.microsoft.com/office/drawing/2014/main" id="{BAC7EAF9-41AF-233D-3C5E-0DDF5A0A2071}"/>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rot="21430062">
                  <a:off x="1884836" y="4296348"/>
                  <a:ext cx="264008" cy="288882"/>
                </a:xfrm>
                <a:prstGeom prst="rect">
                  <a:avLst/>
                </a:prstGeom>
              </p:spPr>
            </p:pic>
            <p:sp>
              <p:nvSpPr>
                <p:cNvPr id="24" name="Freeform: Shape 145">
                  <a:extLst>
                    <a:ext uri="{FF2B5EF4-FFF2-40B4-BE49-F238E27FC236}">
                      <a16:creationId xmlns:a16="http://schemas.microsoft.com/office/drawing/2014/main" id="{473CA4A8-CFDC-F705-1740-06B7C7072362}"/>
                    </a:ext>
                  </a:extLst>
                </p:cNvPr>
                <p:cNvSpPr/>
                <p:nvPr/>
              </p:nvSpPr>
              <p:spPr>
                <a:xfrm rot="1315053" flipH="1">
                  <a:off x="1550653" y="1613977"/>
                  <a:ext cx="970797" cy="2574846"/>
                </a:xfrm>
                <a:custGeom>
                  <a:avLst/>
                  <a:gdLst>
                    <a:gd name="connsiteX0" fmla="*/ 0 w 36166"/>
                    <a:gd name="connsiteY0" fmla="*/ 0 h 2412275"/>
                    <a:gd name="connsiteX1" fmla="*/ 8709 w 36166"/>
                    <a:gd name="connsiteY1" fmla="*/ 2412275 h 2412275"/>
                    <a:gd name="connsiteX0" fmla="*/ 16245 w 38101"/>
                    <a:gd name="connsiteY0" fmla="*/ 0 h 2412275"/>
                    <a:gd name="connsiteX1" fmla="*/ 24954 w 38101"/>
                    <a:gd name="connsiteY1" fmla="*/ 2412275 h 2412275"/>
                    <a:gd name="connsiteX0" fmla="*/ 101816 w 110525"/>
                    <a:gd name="connsiteY0" fmla="*/ 0 h 2412275"/>
                    <a:gd name="connsiteX1" fmla="*/ 110525 w 110525"/>
                    <a:gd name="connsiteY1" fmla="*/ 2412275 h 2412275"/>
                    <a:gd name="connsiteX0" fmla="*/ 448093 w 448093"/>
                    <a:gd name="connsiteY0" fmla="*/ 0 h 2420984"/>
                    <a:gd name="connsiteX1" fmla="*/ 47499 w 448093"/>
                    <a:gd name="connsiteY1" fmla="*/ 2420984 h 2420984"/>
                    <a:gd name="connsiteX0" fmla="*/ 471833 w 471833"/>
                    <a:gd name="connsiteY0" fmla="*/ 0 h 2420984"/>
                    <a:gd name="connsiteX1" fmla="*/ 71239 w 471833"/>
                    <a:gd name="connsiteY1" fmla="*/ 2420984 h 2420984"/>
                    <a:gd name="connsiteX0" fmla="*/ 474547 w 474547"/>
                    <a:gd name="connsiteY0" fmla="*/ 0 h 2412086"/>
                    <a:gd name="connsiteX1" fmla="*/ 70799 w 474547"/>
                    <a:gd name="connsiteY1" fmla="*/ 2412086 h 2412086"/>
                    <a:gd name="connsiteX0" fmla="*/ 443722 w 443722"/>
                    <a:gd name="connsiteY0" fmla="*/ 2 h 2379012"/>
                    <a:gd name="connsiteX1" fmla="*/ 76158 w 443722"/>
                    <a:gd name="connsiteY1" fmla="*/ 2379012 h 2379012"/>
                    <a:gd name="connsiteX0" fmla="*/ 577369 w 577369"/>
                    <a:gd name="connsiteY0" fmla="*/ -2 h 2379008"/>
                    <a:gd name="connsiteX1" fmla="*/ 209805 w 577369"/>
                    <a:gd name="connsiteY1" fmla="*/ 2379008 h 2379008"/>
                    <a:gd name="connsiteX0" fmla="*/ 1916612 w 1916612"/>
                    <a:gd name="connsiteY0" fmla="*/ -2 h 1664434"/>
                    <a:gd name="connsiteX1" fmla="*/ 23216 w 1916612"/>
                    <a:gd name="connsiteY1" fmla="*/ 1664435 h 1664434"/>
                    <a:gd name="connsiteX0" fmla="*/ 1893398 w 1893398"/>
                    <a:gd name="connsiteY0" fmla="*/ -2 h 1664434"/>
                    <a:gd name="connsiteX1" fmla="*/ 2 w 1893398"/>
                    <a:gd name="connsiteY1" fmla="*/ 1664435 h 1664434"/>
                    <a:gd name="connsiteX0" fmla="*/ 1893398 w 1893398"/>
                    <a:gd name="connsiteY0" fmla="*/ -2 h 1664434"/>
                    <a:gd name="connsiteX1" fmla="*/ 2 w 1893398"/>
                    <a:gd name="connsiteY1" fmla="*/ 1664435 h 1664434"/>
                    <a:gd name="connsiteX0" fmla="*/ 1405511 w 1405511"/>
                    <a:gd name="connsiteY0" fmla="*/ -2 h 1426086"/>
                    <a:gd name="connsiteX1" fmla="*/ -2 w 1405511"/>
                    <a:gd name="connsiteY1" fmla="*/ 1426087 h 1426086"/>
                    <a:gd name="connsiteX0" fmla="*/ 1405511 w 1405511"/>
                    <a:gd name="connsiteY0" fmla="*/ -2 h 1426086"/>
                    <a:gd name="connsiteX1" fmla="*/ -2 w 1405511"/>
                    <a:gd name="connsiteY1" fmla="*/ 1426087 h 1426086"/>
                    <a:gd name="connsiteX0" fmla="*/ 1394996 w 1394995"/>
                    <a:gd name="connsiteY0" fmla="*/ 2 h 1428936"/>
                    <a:gd name="connsiteX1" fmla="*/ -2 w 1394995"/>
                    <a:gd name="connsiteY1" fmla="*/ 1428937 h 1428936"/>
                    <a:gd name="connsiteX0" fmla="*/ 952897 w 952897"/>
                    <a:gd name="connsiteY0" fmla="*/ 2 h 3913589"/>
                    <a:gd name="connsiteX1" fmla="*/ -2 w 952897"/>
                    <a:gd name="connsiteY1" fmla="*/ 3913590 h 3913589"/>
                    <a:gd name="connsiteX0" fmla="*/ 952897 w 952897"/>
                    <a:gd name="connsiteY0" fmla="*/ 2 h 3913589"/>
                    <a:gd name="connsiteX1" fmla="*/ -2 w 952897"/>
                    <a:gd name="connsiteY1" fmla="*/ 3913590 h 3913589"/>
                    <a:gd name="connsiteX0" fmla="*/ 5867229 w 5867229"/>
                    <a:gd name="connsiteY0" fmla="*/ 2 h 14055643"/>
                    <a:gd name="connsiteX1" fmla="*/ 2 w 5867229"/>
                    <a:gd name="connsiteY1" fmla="*/ 14055644 h 14055643"/>
                    <a:gd name="connsiteX0" fmla="*/ 5867229 w 5867229"/>
                    <a:gd name="connsiteY0" fmla="*/ 2 h 14055643"/>
                    <a:gd name="connsiteX1" fmla="*/ 2 w 5867229"/>
                    <a:gd name="connsiteY1" fmla="*/ 14055644 h 14055643"/>
                    <a:gd name="connsiteX0" fmla="*/ 5867229 w 5867229"/>
                    <a:gd name="connsiteY0" fmla="*/ 2 h 14055643"/>
                    <a:gd name="connsiteX1" fmla="*/ 2 w 5867229"/>
                    <a:gd name="connsiteY1" fmla="*/ 14055644 h 14055643"/>
                    <a:gd name="connsiteX0" fmla="*/ 5867229 w 5867229"/>
                    <a:gd name="connsiteY0" fmla="*/ 2 h 14055643"/>
                    <a:gd name="connsiteX1" fmla="*/ 2 w 5867229"/>
                    <a:gd name="connsiteY1" fmla="*/ 14055644 h 14055643"/>
                    <a:gd name="connsiteX0" fmla="*/ 5867229 w 5867229"/>
                    <a:gd name="connsiteY0" fmla="*/ 2 h 14055643"/>
                    <a:gd name="connsiteX1" fmla="*/ 2 w 5867229"/>
                    <a:gd name="connsiteY1" fmla="*/ 14055644 h 14055643"/>
                    <a:gd name="connsiteX0" fmla="*/ 5831419 w 5831419"/>
                    <a:gd name="connsiteY0" fmla="*/ 2 h 14094653"/>
                    <a:gd name="connsiteX1" fmla="*/ 0 w 5831419"/>
                    <a:gd name="connsiteY1" fmla="*/ 14094652 h 14094653"/>
                    <a:gd name="connsiteX0" fmla="*/ 5831419 w 5831419"/>
                    <a:gd name="connsiteY0" fmla="*/ 2 h 14094653"/>
                    <a:gd name="connsiteX1" fmla="*/ 0 w 5831419"/>
                    <a:gd name="connsiteY1" fmla="*/ 14094652 h 14094653"/>
                  </a:gdLst>
                  <a:ahLst/>
                  <a:cxnLst>
                    <a:cxn ang="0">
                      <a:pos x="connsiteX0" y="connsiteY0"/>
                    </a:cxn>
                    <a:cxn ang="0">
                      <a:pos x="connsiteX1" y="connsiteY1"/>
                    </a:cxn>
                  </a:cxnLst>
                  <a:rect l="l" t="t" r="r" b="b"/>
                  <a:pathLst>
                    <a:path w="5831419" h="14094653">
                      <a:moveTo>
                        <a:pt x="5831419" y="2"/>
                      </a:moveTo>
                      <a:cubicBezTo>
                        <a:pt x="4305651" y="2846488"/>
                        <a:pt x="3446841" y="8846701"/>
                        <a:pt x="0" y="14094652"/>
                      </a:cubicBezTo>
                    </a:path>
                  </a:pathLst>
                </a:custGeom>
                <a:ln w="6350">
                  <a:solidFill>
                    <a:schemeClr val="tx1">
                      <a:alpha val="58000"/>
                    </a:schemeClr>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812740"/>
                  <a:endParaRPr lang="en-GB" sz="1467">
                    <a:solidFill>
                      <a:srgbClr val="4F5650"/>
                    </a:solidFill>
                    <a:latin typeface="Avenir Next LT Pro Light" panose="020B0304020202020204" pitchFamily="34" charset="0"/>
                  </a:endParaRPr>
                </a:p>
              </p:txBody>
            </p:sp>
            <p:grpSp>
              <p:nvGrpSpPr>
                <p:cNvPr id="25" name="Group 24">
                  <a:extLst>
                    <a:ext uri="{FF2B5EF4-FFF2-40B4-BE49-F238E27FC236}">
                      <a16:creationId xmlns:a16="http://schemas.microsoft.com/office/drawing/2014/main" id="{B739EFA2-D6CD-E1AD-D93D-FA2F304C7784}"/>
                    </a:ext>
                  </a:extLst>
                </p:cNvPr>
                <p:cNvGrpSpPr/>
                <p:nvPr/>
              </p:nvGrpSpPr>
              <p:grpSpPr>
                <a:xfrm>
                  <a:off x="1910741" y="1361818"/>
                  <a:ext cx="307011" cy="290783"/>
                  <a:chOff x="9346990" y="781542"/>
                  <a:chExt cx="239923" cy="227242"/>
                </a:xfrm>
              </p:grpSpPr>
              <p:sp>
                <p:nvSpPr>
                  <p:cNvPr id="27" name="Flowchart: Direct Access Storage 149">
                    <a:extLst>
                      <a:ext uri="{FF2B5EF4-FFF2-40B4-BE49-F238E27FC236}">
                        <a16:creationId xmlns:a16="http://schemas.microsoft.com/office/drawing/2014/main" id="{96D663DE-932F-B610-ADBF-49BA122C4468}"/>
                      </a:ext>
                    </a:extLst>
                  </p:cNvPr>
                  <p:cNvSpPr/>
                  <p:nvPr/>
                </p:nvSpPr>
                <p:spPr>
                  <a:xfrm>
                    <a:off x="9346990" y="834957"/>
                    <a:ext cx="99429" cy="120412"/>
                  </a:xfrm>
                  <a:prstGeom prst="flowChartMagneticDrum">
                    <a:avLst/>
                  </a:prstGeom>
                  <a:solidFill>
                    <a:schemeClr val="bg1">
                      <a:lumMod val="75000"/>
                    </a:schemeClr>
                  </a:solidFill>
                  <a:ln w="3175">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12740">
                      <a:defRPr/>
                    </a:pPr>
                    <a:endParaRPr lang="en-GB" sz="2133">
                      <a:solidFill>
                        <a:srgbClr val="FFFFFF"/>
                      </a:solidFill>
                      <a:latin typeface="Avenir Next LT Pro Light" panose="020B0304020202020204" pitchFamily="34" charset="0"/>
                    </a:endParaRPr>
                  </a:p>
                </p:txBody>
              </p:sp>
              <p:grpSp>
                <p:nvGrpSpPr>
                  <p:cNvPr id="28" name="Group 27">
                    <a:extLst>
                      <a:ext uri="{FF2B5EF4-FFF2-40B4-BE49-F238E27FC236}">
                        <a16:creationId xmlns:a16="http://schemas.microsoft.com/office/drawing/2014/main" id="{80C9EF14-309D-00DB-81C1-3467D489F0B1}"/>
                      </a:ext>
                    </a:extLst>
                  </p:cNvPr>
                  <p:cNvGrpSpPr/>
                  <p:nvPr/>
                </p:nvGrpSpPr>
                <p:grpSpPr>
                  <a:xfrm>
                    <a:off x="9399704" y="781542"/>
                    <a:ext cx="134821" cy="227242"/>
                    <a:chOff x="10491904" y="455180"/>
                    <a:chExt cx="268171" cy="452004"/>
                  </a:xfrm>
                </p:grpSpPr>
                <p:grpSp>
                  <p:nvGrpSpPr>
                    <p:cNvPr id="30" name="Group 29">
                      <a:extLst>
                        <a:ext uri="{FF2B5EF4-FFF2-40B4-BE49-F238E27FC236}">
                          <a16:creationId xmlns:a16="http://schemas.microsoft.com/office/drawing/2014/main" id="{03B24D48-DC86-DFCF-D375-418668D1E012}"/>
                        </a:ext>
                      </a:extLst>
                    </p:cNvPr>
                    <p:cNvGrpSpPr/>
                    <p:nvPr/>
                  </p:nvGrpSpPr>
                  <p:grpSpPr>
                    <a:xfrm>
                      <a:off x="10491904" y="455180"/>
                      <a:ext cx="134821" cy="452004"/>
                      <a:chOff x="10091854" y="607580"/>
                      <a:chExt cx="134821" cy="452004"/>
                    </a:xfrm>
                  </p:grpSpPr>
                  <p:sp>
                    <p:nvSpPr>
                      <p:cNvPr id="35" name="Oval 34">
                        <a:extLst>
                          <a:ext uri="{FF2B5EF4-FFF2-40B4-BE49-F238E27FC236}">
                            <a16:creationId xmlns:a16="http://schemas.microsoft.com/office/drawing/2014/main" id="{AFACCF7F-B2F1-A1FC-C359-C3C8B014AD90}"/>
                          </a:ext>
                        </a:extLst>
                      </p:cNvPr>
                      <p:cNvSpPr/>
                      <p:nvPr/>
                    </p:nvSpPr>
                    <p:spPr>
                      <a:xfrm>
                        <a:off x="10091854" y="607580"/>
                        <a:ext cx="120535" cy="452004"/>
                      </a:xfrm>
                      <a:prstGeom prst="ellipse">
                        <a:avLst/>
                      </a:prstGeom>
                      <a:solidFill>
                        <a:schemeClr val="bg1">
                          <a:lumMod val="75000"/>
                        </a:schemeClr>
                      </a:solidFill>
                      <a:ln w="3175">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12740">
                          <a:defRPr/>
                        </a:pPr>
                        <a:endParaRPr lang="en-GB" sz="2133">
                          <a:solidFill>
                            <a:srgbClr val="FFFFFF"/>
                          </a:solidFill>
                          <a:latin typeface="Avenir Next LT Pro Light" panose="020B0304020202020204" pitchFamily="34" charset="0"/>
                        </a:endParaRPr>
                      </a:p>
                    </p:txBody>
                  </p:sp>
                  <p:sp>
                    <p:nvSpPr>
                      <p:cNvPr id="36" name="Oval 35">
                        <a:extLst>
                          <a:ext uri="{FF2B5EF4-FFF2-40B4-BE49-F238E27FC236}">
                            <a16:creationId xmlns:a16="http://schemas.microsoft.com/office/drawing/2014/main" id="{36E22C6B-133C-CDAC-4628-16C78361F8BA}"/>
                          </a:ext>
                        </a:extLst>
                      </p:cNvPr>
                      <p:cNvSpPr/>
                      <p:nvPr/>
                    </p:nvSpPr>
                    <p:spPr>
                      <a:xfrm>
                        <a:off x="10106140" y="607580"/>
                        <a:ext cx="120535" cy="452004"/>
                      </a:xfrm>
                      <a:prstGeom prst="ellipse">
                        <a:avLst/>
                      </a:prstGeom>
                      <a:solidFill>
                        <a:schemeClr val="bg1">
                          <a:lumMod val="75000"/>
                        </a:schemeClr>
                      </a:solidFill>
                      <a:ln w="3175">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12740">
                          <a:defRPr/>
                        </a:pPr>
                        <a:endParaRPr lang="en-GB" sz="2133">
                          <a:solidFill>
                            <a:srgbClr val="FFFFFF"/>
                          </a:solidFill>
                          <a:latin typeface="Avenir Next LT Pro Light" panose="020B0304020202020204" pitchFamily="34" charset="0"/>
                        </a:endParaRPr>
                      </a:p>
                    </p:txBody>
                  </p:sp>
                </p:grpSp>
                <p:sp>
                  <p:nvSpPr>
                    <p:cNvPr id="31" name="Flowchart: Direct Access Storage 153">
                      <a:extLst>
                        <a:ext uri="{FF2B5EF4-FFF2-40B4-BE49-F238E27FC236}">
                          <a16:creationId xmlns:a16="http://schemas.microsoft.com/office/drawing/2014/main" id="{51FB2621-776C-2FB8-F58F-FB47FC26E27A}"/>
                        </a:ext>
                      </a:extLst>
                    </p:cNvPr>
                    <p:cNvSpPr/>
                    <p:nvPr/>
                  </p:nvSpPr>
                  <p:spPr>
                    <a:xfrm>
                      <a:off x="10538619" y="554976"/>
                      <a:ext cx="204787" cy="252412"/>
                    </a:xfrm>
                    <a:prstGeom prst="flowChartMagneticDrum">
                      <a:avLst/>
                    </a:prstGeom>
                    <a:solidFill>
                      <a:srgbClr val="929E9E"/>
                    </a:solidFill>
                    <a:ln w="3175">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12740">
                        <a:defRPr/>
                      </a:pPr>
                      <a:endParaRPr lang="en-GB" sz="2133">
                        <a:solidFill>
                          <a:srgbClr val="FFFFFF"/>
                        </a:solidFill>
                        <a:latin typeface="Avenir Next LT Pro Light" panose="020B0304020202020204" pitchFamily="34" charset="0"/>
                      </a:endParaRPr>
                    </a:p>
                  </p:txBody>
                </p:sp>
                <p:grpSp>
                  <p:nvGrpSpPr>
                    <p:cNvPr id="32" name="Group 31">
                      <a:extLst>
                        <a:ext uri="{FF2B5EF4-FFF2-40B4-BE49-F238E27FC236}">
                          <a16:creationId xmlns:a16="http://schemas.microsoft.com/office/drawing/2014/main" id="{2857B811-BB38-CC39-E330-0F4910F05A6C}"/>
                        </a:ext>
                      </a:extLst>
                    </p:cNvPr>
                    <p:cNvGrpSpPr/>
                    <p:nvPr/>
                  </p:nvGrpSpPr>
                  <p:grpSpPr>
                    <a:xfrm>
                      <a:off x="10625254" y="455180"/>
                      <a:ext cx="134821" cy="452004"/>
                      <a:chOff x="10091854" y="607580"/>
                      <a:chExt cx="134821" cy="452004"/>
                    </a:xfrm>
                  </p:grpSpPr>
                  <p:sp>
                    <p:nvSpPr>
                      <p:cNvPr id="33" name="Oval 32">
                        <a:extLst>
                          <a:ext uri="{FF2B5EF4-FFF2-40B4-BE49-F238E27FC236}">
                            <a16:creationId xmlns:a16="http://schemas.microsoft.com/office/drawing/2014/main" id="{23CBF0F2-B726-DFD4-F47E-FDD60884F940}"/>
                          </a:ext>
                        </a:extLst>
                      </p:cNvPr>
                      <p:cNvSpPr/>
                      <p:nvPr/>
                    </p:nvSpPr>
                    <p:spPr>
                      <a:xfrm>
                        <a:off x="10091854" y="607580"/>
                        <a:ext cx="120535" cy="452004"/>
                      </a:xfrm>
                      <a:prstGeom prst="ellipse">
                        <a:avLst/>
                      </a:prstGeom>
                      <a:solidFill>
                        <a:schemeClr val="bg1">
                          <a:lumMod val="75000"/>
                        </a:schemeClr>
                      </a:solidFill>
                      <a:ln w="3175">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12740">
                          <a:defRPr/>
                        </a:pPr>
                        <a:endParaRPr lang="en-GB" sz="2133">
                          <a:solidFill>
                            <a:srgbClr val="FFFFFF"/>
                          </a:solidFill>
                          <a:latin typeface="Avenir Next LT Pro Light" panose="020B0304020202020204" pitchFamily="34" charset="0"/>
                        </a:endParaRPr>
                      </a:p>
                    </p:txBody>
                  </p:sp>
                  <p:sp>
                    <p:nvSpPr>
                      <p:cNvPr id="34" name="Oval 33">
                        <a:extLst>
                          <a:ext uri="{FF2B5EF4-FFF2-40B4-BE49-F238E27FC236}">
                            <a16:creationId xmlns:a16="http://schemas.microsoft.com/office/drawing/2014/main" id="{D30CE1B0-1201-2A90-85F0-3FADF8C225E2}"/>
                          </a:ext>
                        </a:extLst>
                      </p:cNvPr>
                      <p:cNvSpPr/>
                      <p:nvPr/>
                    </p:nvSpPr>
                    <p:spPr>
                      <a:xfrm>
                        <a:off x="10106140" y="607580"/>
                        <a:ext cx="120535" cy="452004"/>
                      </a:xfrm>
                      <a:prstGeom prst="ellipse">
                        <a:avLst/>
                      </a:prstGeom>
                      <a:solidFill>
                        <a:schemeClr val="bg1">
                          <a:lumMod val="75000"/>
                        </a:schemeClr>
                      </a:solidFill>
                      <a:ln w="3175">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12740">
                          <a:defRPr/>
                        </a:pPr>
                        <a:endParaRPr lang="en-GB" sz="2133">
                          <a:solidFill>
                            <a:srgbClr val="FFFFFF"/>
                          </a:solidFill>
                          <a:latin typeface="Avenir Next LT Pro Light" panose="020B0304020202020204" pitchFamily="34" charset="0"/>
                        </a:endParaRPr>
                      </a:p>
                    </p:txBody>
                  </p:sp>
                </p:grpSp>
              </p:grpSp>
              <p:sp>
                <p:nvSpPr>
                  <p:cNvPr id="29" name="Flowchart: Direct Access Storage 151">
                    <a:extLst>
                      <a:ext uri="{FF2B5EF4-FFF2-40B4-BE49-F238E27FC236}">
                        <a16:creationId xmlns:a16="http://schemas.microsoft.com/office/drawing/2014/main" id="{DDC5EC79-F3C4-D93C-C61A-C65D919B8919}"/>
                      </a:ext>
                    </a:extLst>
                  </p:cNvPr>
                  <p:cNvSpPr/>
                  <p:nvPr/>
                </p:nvSpPr>
                <p:spPr>
                  <a:xfrm>
                    <a:off x="9487484" y="834957"/>
                    <a:ext cx="99429" cy="120412"/>
                  </a:xfrm>
                  <a:prstGeom prst="flowChartMagneticDrum">
                    <a:avLst/>
                  </a:prstGeom>
                  <a:solidFill>
                    <a:schemeClr val="bg1">
                      <a:lumMod val="75000"/>
                    </a:schemeClr>
                  </a:solidFill>
                  <a:ln w="3175">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12740">
                      <a:defRPr/>
                    </a:pPr>
                    <a:endParaRPr lang="en-GB" sz="2133">
                      <a:solidFill>
                        <a:srgbClr val="FFFFFF"/>
                      </a:solidFill>
                      <a:latin typeface="Avenir Next LT Pro Light" panose="020B0304020202020204" pitchFamily="34" charset="0"/>
                    </a:endParaRPr>
                  </a:p>
                </p:txBody>
              </p:sp>
            </p:grpSp>
            <p:sp>
              <p:nvSpPr>
                <p:cNvPr id="26" name="Freeform: Shape 147">
                  <a:extLst>
                    <a:ext uri="{FF2B5EF4-FFF2-40B4-BE49-F238E27FC236}">
                      <a16:creationId xmlns:a16="http://schemas.microsoft.com/office/drawing/2014/main" id="{7A129EBA-7794-9A46-4D75-933E4B083E3E}"/>
                    </a:ext>
                  </a:extLst>
                </p:cNvPr>
                <p:cNvSpPr/>
                <p:nvPr/>
              </p:nvSpPr>
              <p:spPr>
                <a:xfrm rot="20232966" flipH="1">
                  <a:off x="1262905" y="797841"/>
                  <a:ext cx="1662692" cy="857339"/>
                </a:xfrm>
                <a:custGeom>
                  <a:avLst/>
                  <a:gdLst>
                    <a:gd name="connsiteX0" fmla="*/ 193476 w 906412"/>
                    <a:gd name="connsiteY0" fmla="*/ 316244 h 467375"/>
                    <a:gd name="connsiteX1" fmla="*/ 190268 w 906412"/>
                    <a:gd name="connsiteY1" fmla="*/ 324100 h 467375"/>
                    <a:gd name="connsiteX2" fmla="*/ 199563 w 906412"/>
                    <a:gd name="connsiteY2" fmla="*/ 346226 h 467375"/>
                    <a:gd name="connsiteX3" fmla="*/ 207418 w 906412"/>
                    <a:gd name="connsiteY3" fmla="*/ 349436 h 467375"/>
                    <a:gd name="connsiteX4" fmla="*/ 229545 w 906412"/>
                    <a:gd name="connsiteY4" fmla="*/ 340141 h 467375"/>
                    <a:gd name="connsiteX5" fmla="*/ 229899 w 906412"/>
                    <a:gd name="connsiteY5" fmla="*/ 339275 h 467375"/>
                    <a:gd name="connsiteX6" fmla="*/ 393578 w 906412"/>
                    <a:gd name="connsiteY6" fmla="*/ 314209 h 467375"/>
                    <a:gd name="connsiteX7" fmla="*/ 393578 w 906412"/>
                    <a:gd name="connsiteY7" fmla="*/ 454775 h 467375"/>
                    <a:gd name="connsiteX8" fmla="*/ 406178 w 906412"/>
                    <a:gd name="connsiteY8" fmla="*/ 467375 h 467375"/>
                    <a:gd name="connsiteX9" fmla="*/ 418778 w 906412"/>
                    <a:gd name="connsiteY9" fmla="*/ 454775 h 467375"/>
                    <a:gd name="connsiteX10" fmla="*/ 418778 w 906412"/>
                    <a:gd name="connsiteY10" fmla="*/ 310350 h 467375"/>
                    <a:gd name="connsiteX11" fmla="*/ 432677 w 906412"/>
                    <a:gd name="connsiteY11" fmla="*/ 308222 h 467375"/>
                    <a:gd name="connsiteX12" fmla="*/ 434277 w 906412"/>
                    <a:gd name="connsiteY12" fmla="*/ 308891 h 467375"/>
                    <a:gd name="connsiteX13" fmla="*/ 446345 w 906412"/>
                    <a:gd name="connsiteY13" fmla="*/ 306129 h 467375"/>
                    <a:gd name="connsiteX14" fmla="*/ 462766 w 906412"/>
                    <a:gd name="connsiteY14" fmla="*/ 303614 h 467375"/>
                    <a:gd name="connsiteX15" fmla="*/ 462502 w 906412"/>
                    <a:gd name="connsiteY15" fmla="*/ 302431 h 467375"/>
                    <a:gd name="connsiteX16" fmla="*/ 497590 w 906412"/>
                    <a:gd name="connsiteY16" fmla="*/ 294401 h 467375"/>
                    <a:gd name="connsiteX17" fmla="*/ 527890 w 906412"/>
                    <a:gd name="connsiteY17" fmla="*/ 274966 h 467375"/>
                    <a:gd name="connsiteX18" fmla="*/ 528549 w 906412"/>
                    <a:gd name="connsiteY18" fmla="*/ 275983 h 467375"/>
                    <a:gd name="connsiteX19" fmla="*/ 541843 w 906412"/>
                    <a:gd name="connsiteY19" fmla="*/ 266016 h 467375"/>
                    <a:gd name="connsiteX20" fmla="*/ 552261 w 906412"/>
                    <a:gd name="connsiteY20" fmla="*/ 259333 h 467375"/>
                    <a:gd name="connsiteX21" fmla="*/ 552904 w 906412"/>
                    <a:gd name="connsiteY21" fmla="*/ 257724 h 467375"/>
                    <a:gd name="connsiteX22" fmla="*/ 562779 w 906412"/>
                    <a:gd name="connsiteY22" fmla="*/ 250320 h 467375"/>
                    <a:gd name="connsiteX23" fmla="*/ 665585 w 906412"/>
                    <a:gd name="connsiteY23" fmla="*/ 351108 h 467375"/>
                    <a:gd name="connsiteX24" fmla="*/ 683403 w 906412"/>
                    <a:gd name="connsiteY24" fmla="*/ 350932 h 467375"/>
                    <a:gd name="connsiteX25" fmla="*/ 683227 w 906412"/>
                    <a:gd name="connsiteY25" fmla="*/ 333114 h 467375"/>
                    <a:gd name="connsiteX26" fmla="*/ 583176 w 906412"/>
                    <a:gd name="connsiteY26" fmla="*/ 235027 h 467375"/>
                    <a:gd name="connsiteX27" fmla="*/ 717037 w 906412"/>
                    <a:gd name="connsiteY27" fmla="*/ 134662 h 467375"/>
                    <a:gd name="connsiteX28" fmla="*/ 717902 w 906412"/>
                    <a:gd name="connsiteY28" fmla="*/ 135015 h 467375"/>
                    <a:gd name="connsiteX29" fmla="*/ 740031 w 906412"/>
                    <a:gd name="connsiteY29" fmla="*/ 125721 h 467375"/>
                    <a:gd name="connsiteX30" fmla="*/ 743238 w 906412"/>
                    <a:gd name="connsiteY30" fmla="*/ 117867 h 467375"/>
                    <a:gd name="connsiteX31" fmla="*/ 733945 w 906412"/>
                    <a:gd name="connsiteY31" fmla="*/ 95739 h 467375"/>
                    <a:gd name="connsiteX32" fmla="*/ 726090 w 906412"/>
                    <a:gd name="connsiteY32" fmla="*/ 92531 h 467375"/>
                    <a:gd name="connsiteX33" fmla="*/ 703962 w 906412"/>
                    <a:gd name="connsiteY33" fmla="*/ 101825 h 467375"/>
                    <a:gd name="connsiteX34" fmla="*/ 700754 w 906412"/>
                    <a:gd name="connsiteY34" fmla="*/ 109679 h 467375"/>
                    <a:gd name="connsiteX35" fmla="*/ 706864 w 906412"/>
                    <a:gd name="connsiteY35" fmla="*/ 124229 h 467375"/>
                    <a:gd name="connsiteX36" fmla="*/ 544199 w 906412"/>
                    <a:gd name="connsiteY36" fmla="*/ 215009 h 467375"/>
                    <a:gd name="connsiteX37" fmla="*/ 531395 w 906412"/>
                    <a:gd name="connsiteY37" fmla="*/ 209657 h 467375"/>
                    <a:gd name="connsiteX38" fmla="*/ 468082 w 906412"/>
                    <a:gd name="connsiteY38" fmla="*/ 224147 h 467375"/>
                    <a:gd name="connsiteX39" fmla="*/ 413411 w 906412"/>
                    <a:gd name="connsiteY39" fmla="*/ 259214 h 467375"/>
                    <a:gd name="connsiteX40" fmla="*/ 408269 w 906412"/>
                    <a:gd name="connsiteY40" fmla="*/ 272102 h 467375"/>
                    <a:gd name="connsiteX41" fmla="*/ 229571 w 906412"/>
                    <a:gd name="connsiteY41" fmla="*/ 324707 h 467375"/>
                    <a:gd name="connsiteX42" fmla="*/ 223459 w 906412"/>
                    <a:gd name="connsiteY42" fmla="*/ 310158 h 467375"/>
                    <a:gd name="connsiteX43" fmla="*/ 215604 w 906412"/>
                    <a:gd name="connsiteY43" fmla="*/ 306950 h 467375"/>
                    <a:gd name="connsiteX44" fmla="*/ 196844 w 906412"/>
                    <a:gd name="connsiteY44" fmla="*/ 289108 h 467375"/>
                    <a:gd name="connsiteX45" fmla="*/ 194873 w 906412"/>
                    <a:gd name="connsiteY45" fmla="*/ 290021 h 467375"/>
                    <a:gd name="connsiteX46" fmla="*/ 192842 w 906412"/>
                    <a:gd name="connsiteY46" fmla="*/ 290789 h 467375"/>
                    <a:gd name="connsiteX47" fmla="*/ 192902 w 906412"/>
                    <a:gd name="connsiteY47" fmla="*/ 290932 h 467375"/>
                    <a:gd name="connsiteX48" fmla="*/ 0 w 906412"/>
                    <a:gd name="connsiteY48" fmla="*/ 380123 h 467375"/>
                    <a:gd name="connsiteX49" fmla="*/ 965 w 906412"/>
                    <a:gd name="connsiteY49" fmla="*/ 382419 h 467375"/>
                    <a:gd name="connsiteX50" fmla="*/ 199753 w 906412"/>
                    <a:gd name="connsiteY50" fmla="*/ 307242 h 467375"/>
                    <a:gd name="connsiteX51" fmla="*/ 199813 w 906412"/>
                    <a:gd name="connsiteY51" fmla="*/ 307384 h 467375"/>
                    <a:gd name="connsiteX52" fmla="*/ 201783 w 906412"/>
                    <a:gd name="connsiteY52" fmla="*/ 306472 h 467375"/>
                    <a:gd name="connsiteX53" fmla="*/ 203814 w 906412"/>
                    <a:gd name="connsiteY53" fmla="*/ 305704 h 467375"/>
                    <a:gd name="connsiteX54" fmla="*/ 203754 w 906412"/>
                    <a:gd name="connsiteY54" fmla="*/ 305561 h 467375"/>
                    <a:gd name="connsiteX55" fmla="*/ 399257 w 906412"/>
                    <a:gd name="connsiteY55" fmla="*/ 215124 h 467375"/>
                    <a:gd name="connsiteX56" fmla="*/ 397834 w 906412"/>
                    <a:gd name="connsiteY56" fmla="*/ 213020 h 467375"/>
                    <a:gd name="connsiteX57" fmla="*/ 196904 w 906412"/>
                    <a:gd name="connsiteY57" fmla="*/ 289251 h 467375"/>
                    <a:gd name="connsiteX58" fmla="*/ 703999 w 906412"/>
                    <a:gd name="connsiteY58" fmla="*/ 76087 h 467375"/>
                    <a:gd name="connsiteX59" fmla="*/ 702029 w 906412"/>
                    <a:gd name="connsiteY59" fmla="*/ 77000 h 467375"/>
                    <a:gd name="connsiteX60" fmla="*/ 699998 w 906412"/>
                    <a:gd name="connsiteY60" fmla="*/ 77768 h 467375"/>
                    <a:gd name="connsiteX61" fmla="*/ 700058 w 906412"/>
                    <a:gd name="connsiteY61" fmla="*/ 77911 h 467375"/>
                    <a:gd name="connsiteX62" fmla="*/ 507156 w 906412"/>
                    <a:gd name="connsiteY62" fmla="*/ 167102 h 467375"/>
                    <a:gd name="connsiteX63" fmla="*/ 508120 w 906412"/>
                    <a:gd name="connsiteY63" fmla="*/ 169398 h 467375"/>
                    <a:gd name="connsiteX64" fmla="*/ 706909 w 906412"/>
                    <a:gd name="connsiteY64" fmla="*/ 94221 h 467375"/>
                    <a:gd name="connsiteX65" fmla="*/ 706969 w 906412"/>
                    <a:gd name="connsiteY65" fmla="*/ 94364 h 467375"/>
                    <a:gd name="connsiteX66" fmla="*/ 708939 w 906412"/>
                    <a:gd name="connsiteY66" fmla="*/ 93451 h 467375"/>
                    <a:gd name="connsiteX67" fmla="*/ 710970 w 906412"/>
                    <a:gd name="connsiteY67" fmla="*/ 92683 h 467375"/>
                    <a:gd name="connsiteX68" fmla="*/ 710910 w 906412"/>
                    <a:gd name="connsiteY68" fmla="*/ 92540 h 467375"/>
                    <a:gd name="connsiteX69" fmla="*/ 906412 w 906412"/>
                    <a:gd name="connsiteY69" fmla="*/ 2103 h 467375"/>
                    <a:gd name="connsiteX70" fmla="*/ 904990 w 906412"/>
                    <a:gd name="connsiteY70" fmla="*/ 0 h 467375"/>
                    <a:gd name="connsiteX71" fmla="*/ 704059 w 906412"/>
                    <a:gd name="connsiteY71" fmla="*/ 76230 h 46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906412" h="467375">
                      <a:moveTo>
                        <a:pt x="193476" y="316244"/>
                      </a:moveTo>
                      <a:cubicBezTo>
                        <a:pt x="190421" y="317527"/>
                        <a:pt x="188985" y="321045"/>
                        <a:pt x="190268" y="324100"/>
                      </a:cubicBezTo>
                      <a:lnTo>
                        <a:pt x="199563" y="346226"/>
                      </a:lnTo>
                      <a:cubicBezTo>
                        <a:pt x="200846" y="349281"/>
                        <a:pt x="204363" y="350719"/>
                        <a:pt x="207418" y="349436"/>
                      </a:cubicBezTo>
                      <a:lnTo>
                        <a:pt x="229545" y="340141"/>
                      </a:lnTo>
                      <a:lnTo>
                        <a:pt x="229899" y="339275"/>
                      </a:lnTo>
                      <a:lnTo>
                        <a:pt x="393578" y="314209"/>
                      </a:lnTo>
                      <a:lnTo>
                        <a:pt x="393578" y="454775"/>
                      </a:lnTo>
                      <a:cubicBezTo>
                        <a:pt x="393578" y="461734"/>
                        <a:pt x="399219" y="467375"/>
                        <a:pt x="406178" y="467375"/>
                      </a:cubicBezTo>
                      <a:cubicBezTo>
                        <a:pt x="413137" y="467375"/>
                        <a:pt x="418778" y="461734"/>
                        <a:pt x="418778" y="454775"/>
                      </a:cubicBezTo>
                      <a:lnTo>
                        <a:pt x="418778" y="310350"/>
                      </a:lnTo>
                      <a:lnTo>
                        <a:pt x="432677" y="308222"/>
                      </a:lnTo>
                      <a:lnTo>
                        <a:pt x="434277" y="308891"/>
                      </a:lnTo>
                      <a:lnTo>
                        <a:pt x="446345" y="306129"/>
                      </a:lnTo>
                      <a:lnTo>
                        <a:pt x="462766" y="303614"/>
                      </a:lnTo>
                      <a:lnTo>
                        <a:pt x="462502" y="302431"/>
                      </a:lnTo>
                      <a:lnTo>
                        <a:pt x="497590" y="294401"/>
                      </a:lnTo>
                      <a:lnTo>
                        <a:pt x="527890" y="274966"/>
                      </a:lnTo>
                      <a:lnTo>
                        <a:pt x="528549" y="275983"/>
                      </a:lnTo>
                      <a:lnTo>
                        <a:pt x="541843" y="266016"/>
                      </a:lnTo>
                      <a:lnTo>
                        <a:pt x="552261" y="259333"/>
                      </a:lnTo>
                      <a:lnTo>
                        <a:pt x="552904" y="257724"/>
                      </a:lnTo>
                      <a:lnTo>
                        <a:pt x="562779" y="250320"/>
                      </a:lnTo>
                      <a:lnTo>
                        <a:pt x="665585" y="351108"/>
                      </a:lnTo>
                      <a:cubicBezTo>
                        <a:pt x="670554" y="355980"/>
                        <a:pt x="678531" y="355901"/>
                        <a:pt x="683403" y="350932"/>
                      </a:cubicBezTo>
                      <a:cubicBezTo>
                        <a:pt x="688275" y="345963"/>
                        <a:pt x="688196" y="337985"/>
                        <a:pt x="683227" y="333114"/>
                      </a:cubicBezTo>
                      <a:lnTo>
                        <a:pt x="583176" y="235027"/>
                      </a:lnTo>
                      <a:lnTo>
                        <a:pt x="717037" y="134662"/>
                      </a:lnTo>
                      <a:lnTo>
                        <a:pt x="717902" y="135015"/>
                      </a:lnTo>
                      <a:lnTo>
                        <a:pt x="740031" y="125721"/>
                      </a:lnTo>
                      <a:cubicBezTo>
                        <a:pt x="743085" y="124438"/>
                        <a:pt x="744521" y="120921"/>
                        <a:pt x="743238" y="117867"/>
                      </a:cubicBezTo>
                      <a:lnTo>
                        <a:pt x="733945" y="95739"/>
                      </a:lnTo>
                      <a:cubicBezTo>
                        <a:pt x="732661" y="92683"/>
                        <a:pt x="729144" y="91247"/>
                        <a:pt x="726090" y="92531"/>
                      </a:cubicBezTo>
                      <a:lnTo>
                        <a:pt x="703962" y="101825"/>
                      </a:lnTo>
                      <a:cubicBezTo>
                        <a:pt x="700907" y="103108"/>
                        <a:pt x="699469" y="106624"/>
                        <a:pt x="700754" y="109679"/>
                      </a:cubicBezTo>
                      <a:lnTo>
                        <a:pt x="706864" y="124229"/>
                      </a:lnTo>
                      <a:lnTo>
                        <a:pt x="544199" y="215009"/>
                      </a:lnTo>
                      <a:lnTo>
                        <a:pt x="531395" y="209657"/>
                      </a:lnTo>
                      <a:cubicBezTo>
                        <a:pt x="513628" y="209642"/>
                        <a:pt x="491119" y="214470"/>
                        <a:pt x="468082" y="224147"/>
                      </a:cubicBezTo>
                      <a:cubicBezTo>
                        <a:pt x="445044" y="233823"/>
                        <a:pt x="425839" y="246516"/>
                        <a:pt x="413411" y="259214"/>
                      </a:cubicBezTo>
                      <a:lnTo>
                        <a:pt x="408269" y="272102"/>
                      </a:lnTo>
                      <a:lnTo>
                        <a:pt x="229571" y="324707"/>
                      </a:lnTo>
                      <a:lnTo>
                        <a:pt x="223459" y="310158"/>
                      </a:lnTo>
                      <a:cubicBezTo>
                        <a:pt x="222176" y="307102"/>
                        <a:pt x="218659" y="305667"/>
                        <a:pt x="215604" y="306950"/>
                      </a:cubicBezTo>
                      <a:close/>
                      <a:moveTo>
                        <a:pt x="196844" y="289108"/>
                      </a:moveTo>
                      <a:cubicBezTo>
                        <a:pt x="196186" y="289413"/>
                        <a:pt x="195531" y="289716"/>
                        <a:pt x="194873" y="290021"/>
                      </a:cubicBezTo>
                      <a:cubicBezTo>
                        <a:pt x="194196" y="290277"/>
                        <a:pt x="193520" y="290533"/>
                        <a:pt x="192842" y="290789"/>
                      </a:cubicBezTo>
                      <a:lnTo>
                        <a:pt x="192902" y="290932"/>
                      </a:lnTo>
                      <a:lnTo>
                        <a:pt x="0" y="380123"/>
                      </a:lnTo>
                      <a:lnTo>
                        <a:pt x="965" y="382419"/>
                      </a:lnTo>
                      <a:lnTo>
                        <a:pt x="199753" y="307242"/>
                      </a:lnTo>
                      <a:lnTo>
                        <a:pt x="199813" y="307384"/>
                      </a:lnTo>
                      <a:cubicBezTo>
                        <a:pt x="200470" y="307080"/>
                        <a:pt x="201126" y="306777"/>
                        <a:pt x="201783" y="306472"/>
                      </a:cubicBezTo>
                      <a:cubicBezTo>
                        <a:pt x="202461" y="306216"/>
                        <a:pt x="203137" y="305960"/>
                        <a:pt x="203814" y="305704"/>
                      </a:cubicBezTo>
                      <a:lnTo>
                        <a:pt x="203754" y="305561"/>
                      </a:lnTo>
                      <a:cubicBezTo>
                        <a:pt x="268968" y="275524"/>
                        <a:pt x="334043" y="245160"/>
                        <a:pt x="399257" y="215124"/>
                      </a:cubicBezTo>
                      <a:lnTo>
                        <a:pt x="397834" y="213020"/>
                      </a:lnTo>
                      <a:lnTo>
                        <a:pt x="196904" y="289251"/>
                      </a:lnTo>
                      <a:close/>
                      <a:moveTo>
                        <a:pt x="703999" y="76087"/>
                      </a:moveTo>
                      <a:cubicBezTo>
                        <a:pt x="703342" y="76392"/>
                        <a:pt x="702686" y="76695"/>
                        <a:pt x="702029" y="77000"/>
                      </a:cubicBezTo>
                      <a:cubicBezTo>
                        <a:pt x="701351" y="77256"/>
                        <a:pt x="700676" y="77512"/>
                        <a:pt x="699998" y="77768"/>
                      </a:cubicBezTo>
                      <a:lnTo>
                        <a:pt x="700058" y="77911"/>
                      </a:lnTo>
                      <a:lnTo>
                        <a:pt x="507156" y="167102"/>
                      </a:lnTo>
                      <a:lnTo>
                        <a:pt x="508120" y="169398"/>
                      </a:lnTo>
                      <a:lnTo>
                        <a:pt x="706909" y="94221"/>
                      </a:lnTo>
                      <a:lnTo>
                        <a:pt x="706969" y="94364"/>
                      </a:lnTo>
                      <a:cubicBezTo>
                        <a:pt x="707626" y="94059"/>
                        <a:pt x="708282" y="93756"/>
                        <a:pt x="708939" y="93451"/>
                      </a:cubicBezTo>
                      <a:cubicBezTo>
                        <a:pt x="709617" y="93195"/>
                        <a:pt x="710292" y="92939"/>
                        <a:pt x="710970" y="92683"/>
                      </a:cubicBezTo>
                      <a:lnTo>
                        <a:pt x="710910" y="92540"/>
                      </a:lnTo>
                      <a:cubicBezTo>
                        <a:pt x="776123" y="62503"/>
                        <a:pt x="841198" y="32139"/>
                        <a:pt x="906412" y="2103"/>
                      </a:cubicBezTo>
                      <a:lnTo>
                        <a:pt x="904990" y="0"/>
                      </a:lnTo>
                      <a:lnTo>
                        <a:pt x="704059" y="76230"/>
                      </a:lnTo>
                      <a:close/>
                    </a:path>
                  </a:pathLst>
                </a:custGeom>
                <a:solidFill>
                  <a:srgbClr val="CCCCC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467"/>
                </a:p>
              </p:txBody>
            </p:sp>
          </p:grpSp>
          <p:sp>
            <p:nvSpPr>
              <p:cNvPr id="18" name="Freeform: Shape 143">
                <a:extLst>
                  <a:ext uri="{FF2B5EF4-FFF2-40B4-BE49-F238E27FC236}">
                    <a16:creationId xmlns:a16="http://schemas.microsoft.com/office/drawing/2014/main" id="{C375A6FE-A76D-29E9-2913-9913F7DE3D76}"/>
                  </a:ext>
                </a:extLst>
              </p:cNvPr>
              <p:cNvSpPr/>
              <p:nvPr/>
            </p:nvSpPr>
            <p:spPr>
              <a:xfrm>
                <a:off x="2039090" y="5274309"/>
                <a:ext cx="358302" cy="257312"/>
              </a:xfrm>
              <a:custGeom>
                <a:avLst/>
                <a:gdLst>
                  <a:gd name="connsiteX0" fmla="*/ 161291 w 322583"/>
                  <a:gd name="connsiteY0" fmla="*/ 45000 h 464481"/>
                  <a:gd name="connsiteX1" fmla="*/ 119827 w 322583"/>
                  <a:gd name="connsiteY1" fmla="*/ 72484 h 464481"/>
                  <a:gd name="connsiteX2" fmla="*/ 116931 w 322583"/>
                  <a:gd name="connsiteY2" fmla="*/ 86829 h 464481"/>
                  <a:gd name="connsiteX3" fmla="*/ 205651 w 322583"/>
                  <a:gd name="connsiteY3" fmla="*/ 86829 h 464481"/>
                  <a:gd name="connsiteX4" fmla="*/ 202755 w 322583"/>
                  <a:gd name="connsiteY4" fmla="*/ 72484 h 464481"/>
                  <a:gd name="connsiteX5" fmla="*/ 161291 w 322583"/>
                  <a:gd name="connsiteY5" fmla="*/ 45000 h 464481"/>
                  <a:gd name="connsiteX6" fmla="*/ 161291 w 322583"/>
                  <a:gd name="connsiteY6" fmla="*/ 0 h 464481"/>
                  <a:gd name="connsiteX7" fmla="*/ 244219 w 322583"/>
                  <a:gd name="connsiteY7" fmla="*/ 54968 h 464481"/>
                  <a:gd name="connsiteX8" fmla="*/ 250651 w 322583"/>
                  <a:gd name="connsiteY8" fmla="*/ 86829 h 464481"/>
                  <a:gd name="connsiteX9" fmla="*/ 322583 w 322583"/>
                  <a:gd name="connsiteY9" fmla="*/ 86829 h 464481"/>
                  <a:gd name="connsiteX10" fmla="*/ 322583 w 322583"/>
                  <a:gd name="connsiteY10" fmla="*/ 464481 h 464481"/>
                  <a:gd name="connsiteX11" fmla="*/ 0 w 322583"/>
                  <a:gd name="connsiteY11" fmla="*/ 464481 h 464481"/>
                  <a:gd name="connsiteX12" fmla="*/ 0 w 322583"/>
                  <a:gd name="connsiteY12" fmla="*/ 86829 h 464481"/>
                  <a:gd name="connsiteX13" fmla="*/ 71931 w 322583"/>
                  <a:gd name="connsiteY13" fmla="*/ 86829 h 464481"/>
                  <a:gd name="connsiteX14" fmla="*/ 78364 w 322583"/>
                  <a:gd name="connsiteY14" fmla="*/ 54968 h 464481"/>
                  <a:gd name="connsiteX15" fmla="*/ 161291 w 322583"/>
                  <a:gd name="connsiteY15" fmla="*/ 0 h 464481"/>
                  <a:gd name="connsiteX0" fmla="*/ 175579 w 336871"/>
                  <a:gd name="connsiteY0" fmla="*/ 45000 h 464481"/>
                  <a:gd name="connsiteX1" fmla="*/ 134115 w 336871"/>
                  <a:gd name="connsiteY1" fmla="*/ 72484 h 464481"/>
                  <a:gd name="connsiteX2" fmla="*/ 131219 w 336871"/>
                  <a:gd name="connsiteY2" fmla="*/ 86829 h 464481"/>
                  <a:gd name="connsiteX3" fmla="*/ 219939 w 336871"/>
                  <a:gd name="connsiteY3" fmla="*/ 86829 h 464481"/>
                  <a:gd name="connsiteX4" fmla="*/ 217043 w 336871"/>
                  <a:gd name="connsiteY4" fmla="*/ 72484 h 464481"/>
                  <a:gd name="connsiteX5" fmla="*/ 175579 w 336871"/>
                  <a:gd name="connsiteY5" fmla="*/ 45000 h 464481"/>
                  <a:gd name="connsiteX6" fmla="*/ 175579 w 336871"/>
                  <a:gd name="connsiteY6" fmla="*/ 0 h 464481"/>
                  <a:gd name="connsiteX7" fmla="*/ 258507 w 336871"/>
                  <a:gd name="connsiteY7" fmla="*/ 54968 h 464481"/>
                  <a:gd name="connsiteX8" fmla="*/ 264939 w 336871"/>
                  <a:gd name="connsiteY8" fmla="*/ 86829 h 464481"/>
                  <a:gd name="connsiteX9" fmla="*/ 336871 w 336871"/>
                  <a:gd name="connsiteY9" fmla="*/ 86829 h 464481"/>
                  <a:gd name="connsiteX10" fmla="*/ 336871 w 336871"/>
                  <a:gd name="connsiteY10" fmla="*/ 464481 h 464481"/>
                  <a:gd name="connsiteX11" fmla="*/ 0 w 336871"/>
                  <a:gd name="connsiteY11" fmla="*/ 257312 h 464481"/>
                  <a:gd name="connsiteX12" fmla="*/ 14288 w 336871"/>
                  <a:gd name="connsiteY12" fmla="*/ 86829 h 464481"/>
                  <a:gd name="connsiteX13" fmla="*/ 86219 w 336871"/>
                  <a:gd name="connsiteY13" fmla="*/ 86829 h 464481"/>
                  <a:gd name="connsiteX14" fmla="*/ 92652 w 336871"/>
                  <a:gd name="connsiteY14" fmla="*/ 54968 h 464481"/>
                  <a:gd name="connsiteX15" fmla="*/ 175579 w 336871"/>
                  <a:gd name="connsiteY15" fmla="*/ 0 h 464481"/>
                  <a:gd name="connsiteX0" fmla="*/ 175579 w 358302"/>
                  <a:gd name="connsiteY0" fmla="*/ 45000 h 257312"/>
                  <a:gd name="connsiteX1" fmla="*/ 134115 w 358302"/>
                  <a:gd name="connsiteY1" fmla="*/ 72484 h 257312"/>
                  <a:gd name="connsiteX2" fmla="*/ 131219 w 358302"/>
                  <a:gd name="connsiteY2" fmla="*/ 86829 h 257312"/>
                  <a:gd name="connsiteX3" fmla="*/ 219939 w 358302"/>
                  <a:gd name="connsiteY3" fmla="*/ 86829 h 257312"/>
                  <a:gd name="connsiteX4" fmla="*/ 217043 w 358302"/>
                  <a:gd name="connsiteY4" fmla="*/ 72484 h 257312"/>
                  <a:gd name="connsiteX5" fmla="*/ 175579 w 358302"/>
                  <a:gd name="connsiteY5" fmla="*/ 45000 h 257312"/>
                  <a:gd name="connsiteX6" fmla="*/ 175579 w 358302"/>
                  <a:gd name="connsiteY6" fmla="*/ 0 h 257312"/>
                  <a:gd name="connsiteX7" fmla="*/ 258507 w 358302"/>
                  <a:gd name="connsiteY7" fmla="*/ 54968 h 257312"/>
                  <a:gd name="connsiteX8" fmla="*/ 264939 w 358302"/>
                  <a:gd name="connsiteY8" fmla="*/ 86829 h 257312"/>
                  <a:gd name="connsiteX9" fmla="*/ 336871 w 358302"/>
                  <a:gd name="connsiteY9" fmla="*/ 86829 h 257312"/>
                  <a:gd name="connsiteX10" fmla="*/ 358302 w 358302"/>
                  <a:gd name="connsiteY10" fmla="*/ 254931 h 257312"/>
                  <a:gd name="connsiteX11" fmla="*/ 0 w 358302"/>
                  <a:gd name="connsiteY11" fmla="*/ 257312 h 257312"/>
                  <a:gd name="connsiteX12" fmla="*/ 14288 w 358302"/>
                  <a:gd name="connsiteY12" fmla="*/ 86829 h 257312"/>
                  <a:gd name="connsiteX13" fmla="*/ 86219 w 358302"/>
                  <a:gd name="connsiteY13" fmla="*/ 86829 h 257312"/>
                  <a:gd name="connsiteX14" fmla="*/ 92652 w 358302"/>
                  <a:gd name="connsiteY14" fmla="*/ 54968 h 257312"/>
                  <a:gd name="connsiteX15" fmla="*/ 175579 w 358302"/>
                  <a:gd name="connsiteY15" fmla="*/ 0 h 25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8302" h="257312">
                    <a:moveTo>
                      <a:pt x="175579" y="45000"/>
                    </a:moveTo>
                    <a:cubicBezTo>
                      <a:pt x="156939" y="45000"/>
                      <a:pt x="140947" y="56332"/>
                      <a:pt x="134115" y="72484"/>
                    </a:cubicBezTo>
                    <a:lnTo>
                      <a:pt x="131219" y="86829"/>
                    </a:lnTo>
                    <a:lnTo>
                      <a:pt x="219939" y="86829"/>
                    </a:lnTo>
                    <a:lnTo>
                      <a:pt x="217043" y="72484"/>
                    </a:lnTo>
                    <a:cubicBezTo>
                      <a:pt x="210211" y="56332"/>
                      <a:pt x="194219" y="45000"/>
                      <a:pt x="175579" y="45000"/>
                    </a:cubicBezTo>
                    <a:close/>
                    <a:moveTo>
                      <a:pt x="175579" y="0"/>
                    </a:moveTo>
                    <a:cubicBezTo>
                      <a:pt x="212859" y="0"/>
                      <a:pt x="244844" y="22665"/>
                      <a:pt x="258507" y="54968"/>
                    </a:cubicBezTo>
                    <a:lnTo>
                      <a:pt x="264939" y="86829"/>
                    </a:lnTo>
                    <a:lnTo>
                      <a:pt x="336871" y="86829"/>
                    </a:lnTo>
                    <a:lnTo>
                      <a:pt x="358302" y="254931"/>
                    </a:lnTo>
                    <a:lnTo>
                      <a:pt x="0" y="257312"/>
                    </a:lnTo>
                    <a:lnTo>
                      <a:pt x="14288" y="86829"/>
                    </a:lnTo>
                    <a:lnTo>
                      <a:pt x="86219" y="86829"/>
                    </a:lnTo>
                    <a:lnTo>
                      <a:pt x="92652" y="54968"/>
                    </a:lnTo>
                    <a:cubicBezTo>
                      <a:pt x="106314" y="22665"/>
                      <a:pt x="138300" y="0"/>
                      <a:pt x="175579" y="0"/>
                    </a:cubicBezTo>
                    <a:close/>
                  </a:path>
                </a:pathLst>
              </a:custGeom>
              <a:solidFill>
                <a:schemeClr val="bg1">
                  <a:alpha val="30000"/>
                </a:schemeClr>
              </a:solidFill>
              <a:ln w="6350" cmpd="sng">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812740">
                  <a:defRPr/>
                </a:pPr>
                <a:endParaRPr lang="en-US" sz="1467">
                  <a:solidFill>
                    <a:srgbClr val="FFFFFF"/>
                  </a:solidFill>
                  <a:latin typeface="Avenir Next LT Pro Light" panose="020B0304020202020204" pitchFamily="34" charset="0"/>
                </a:endParaRPr>
              </a:p>
            </p:txBody>
          </p:sp>
        </p:grpSp>
        <p:grpSp>
          <p:nvGrpSpPr>
            <p:cNvPr id="5" name="Group 4">
              <a:extLst>
                <a:ext uri="{FF2B5EF4-FFF2-40B4-BE49-F238E27FC236}">
                  <a16:creationId xmlns:a16="http://schemas.microsoft.com/office/drawing/2014/main" id="{5652C3AE-4DCE-56DB-FF52-1F96E693AB30}"/>
                </a:ext>
              </a:extLst>
            </p:cNvPr>
            <p:cNvGrpSpPr/>
            <p:nvPr/>
          </p:nvGrpSpPr>
          <p:grpSpPr>
            <a:xfrm>
              <a:off x="12724957" y="1380357"/>
              <a:ext cx="2360009" cy="3522503"/>
              <a:chOff x="799660" y="1735958"/>
              <a:chExt cx="2360009" cy="3522503"/>
            </a:xfrm>
          </p:grpSpPr>
          <p:grpSp>
            <p:nvGrpSpPr>
              <p:cNvPr id="6" name="Group 5">
                <a:extLst>
                  <a:ext uri="{FF2B5EF4-FFF2-40B4-BE49-F238E27FC236}">
                    <a16:creationId xmlns:a16="http://schemas.microsoft.com/office/drawing/2014/main" id="{6F48433B-559B-0817-EB88-25FCA515A584}"/>
                  </a:ext>
                </a:extLst>
              </p:cNvPr>
              <p:cNvGrpSpPr/>
              <p:nvPr/>
            </p:nvGrpSpPr>
            <p:grpSpPr>
              <a:xfrm>
                <a:off x="799660" y="1735958"/>
                <a:ext cx="2360009" cy="3026328"/>
                <a:chOff x="799660" y="1735958"/>
                <a:chExt cx="2360009" cy="3026328"/>
              </a:xfrm>
            </p:grpSpPr>
            <p:pic>
              <p:nvPicPr>
                <p:cNvPr id="8" name="Picture 7">
                  <a:extLst>
                    <a:ext uri="{FF2B5EF4-FFF2-40B4-BE49-F238E27FC236}">
                      <a16:creationId xmlns:a16="http://schemas.microsoft.com/office/drawing/2014/main" id="{09A40ED5-C435-1CD7-446F-E77B70ED267B}"/>
                    </a:ext>
                  </a:extLst>
                </p:cNvPr>
                <p:cNvPicPr>
                  <a:picLocks noChangeAspect="1"/>
                </p:cNvPicPr>
                <p:nvPr/>
              </p:nvPicPr>
              <p:blipFill>
                <a:blip r:embed="rId3" cstate="email">
                  <a:alphaModFix amt="22000"/>
                  <a:extLst>
                    <a:ext uri="{28A0092B-C50C-407E-A947-70E740481C1C}">
                      <a14:useLocalDpi xmlns:a14="http://schemas.microsoft.com/office/drawing/2010/main"/>
                    </a:ext>
                  </a:extLst>
                </a:blip>
                <a:stretch>
                  <a:fillRect/>
                </a:stretch>
              </p:blipFill>
              <p:spPr>
                <a:xfrm rot="641337">
                  <a:off x="799660" y="4473402"/>
                  <a:ext cx="264008" cy="288884"/>
                </a:xfrm>
                <a:prstGeom prst="rect">
                  <a:avLst/>
                </a:prstGeom>
              </p:spPr>
            </p:pic>
            <p:sp>
              <p:nvSpPr>
                <p:cNvPr id="9" name="Freeform: Shape 165">
                  <a:extLst>
                    <a:ext uri="{FF2B5EF4-FFF2-40B4-BE49-F238E27FC236}">
                      <a16:creationId xmlns:a16="http://schemas.microsoft.com/office/drawing/2014/main" id="{F52569A3-5800-053A-1613-2C4D796C16F9}"/>
                    </a:ext>
                  </a:extLst>
                </p:cNvPr>
                <p:cNvSpPr/>
                <p:nvPr/>
              </p:nvSpPr>
              <p:spPr>
                <a:xfrm rot="1891491" flipH="1">
                  <a:off x="1331659" y="1735958"/>
                  <a:ext cx="402707" cy="2837532"/>
                </a:xfrm>
                <a:custGeom>
                  <a:avLst/>
                  <a:gdLst>
                    <a:gd name="connsiteX0" fmla="*/ 0 w 36166"/>
                    <a:gd name="connsiteY0" fmla="*/ 0 h 2412275"/>
                    <a:gd name="connsiteX1" fmla="*/ 8709 w 36166"/>
                    <a:gd name="connsiteY1" fmla="*/ 2412275 h 2412275"/>
                    <a:gd name="connsiteX0" fmla="*/ 16245 w 38101"/>
                    <a:gd name="connsiteY0" fmla="*/ 0 h 2412275"/>
                    <a:gd name="connsiteX1" fmla="*/ 24954 w 38101"/>
                    <a:gd name="connsiteY1" fmla="*/ 2412275 h 2412275"/>
                    <a:gd name="connsiteX0" fmla="*/ 101816 w 110525"/>
                    <a:gd name="connsiteY0" fmla="*/ 0 h 2412275"/>
                    <a:gd name="connsiteX1" fmla="*/ 110525 w 110525"/>
                    <a:gd name="connsiteY1" fmla="*/ 2412275 h 2412275"/>
                    <a:gd name="connsiteX0" fmla="*/ 448093 w 448093"/>
                    <a:gd name="connsiteY0" fmla="*/ 0 h 2420984"/>
                    <a:gd name="connsiteX1" fmla="*/ 47499 w 448093"/>
                    <a:gd name="connsiteY1" fmla="*/ 2420984 h 2420984"/>
                    <a:gd name="connsiteX0" fmla="*/ 471833 w 471833"/>
                    <a:gd name="connsiteY0" fmla="*/ 0 h 2420984"/>
                    <a:gd name="connsiteX1" fmla="*/ 71239 w 471833"/>
                    <a:gd name="connsiteY1" fmla="*/ 2420984 h 2420984"/>
                    <a:gd name="connsiteX0" fmla="*/ 474547 w 474547"/>
                    <a:gd name="connsiteY0" fmla="*/ 0 h 2412086"/>
                    <a:gd name="connsiteX1" fmla="*/ 70799 w 474547"/>
                    <a:gd name="connsiteY1" fmla="*/ 2412086 h 2412086"/>
                    <a:gd name="connsiteX0" fmla="*/ 443722 w 443722"/>
                    <a:gd name="connsiteY0" fmla="*/ 2 h 2379012"/>
                    <a:gd name="connsiteX1" fmla="*/ 76158 w 443722"/>
                    <a:gd name="connsiteY1" fmla="*/ 2379012 h 2379012"/>
                    <a:gd name="connsiteX0" fmla="*/ 577369 w 577369"/>
                    <a:gd name="connsiteY0" fmla="*/ -2 h 2379008"/>
                    <a:gd name="connsiteX1" fmla="*/ 209805 w 577369"/>
                    <a:gd name="connsiteY1" fmla="*/ 2379008 h 2379008"/>
                    <a:gd name="connsiteX0" fmla="*/ 1916612 w 1916612"/>
                    <a:gd name="connsiteY0" fmla="*/ -2 h 1664434"/>
                    <a:gd name="connsiteX1" fmla="*/ 23216 w 1916612"/>
                    <a:gd name="connsiteY1" fmla="*/ 1664435 h 1664434"/>
                    <a:gd name="connsiteX0" fmla="*/ 1893398 w 1893398"/>
                    <a:gd name="connsiteY0" fmla="*/ -2 h 1664434"/>
                    <a:gd name="connsiteX1" fmla="*/ 2 w 1893398"/>
                    <a:gd name="connsiteY1" fmla="*/ 1664435 h 1664434"/>
                    <a:gd name="connsiteX0" fmla="*/ 1893398 w 1893398"/>
                    <a:gd name="connsiteY0" fmla="*/ -2 h 1664434"/>
                    <a:gd name="connsiteX1" fmla="*/ 2 w 1893398"/>
                    <a:gd name="connsiteY1" fmla="*/ 1664435 h 1664434"/>
                    <a:gd name="connsiteX0" fmla="*/ 1405511 w 1405511"/>
                    <a:gd name="connsiteY0" fmla="*/ -2 h 1426086"/>
                    <a:gd name="connsiteX1" fmla="*/ -2 w 1405511"/>
                    <a:gd name="connsiteY1" fmla="*/ 1426087 h 1426086"/>
                    <a:gd name="connsiteX0" fmla="*/ 1405511 w 1405511"/>
                    <a:gd name="connsiteY0" fmla="*/ -2 h 1426086"/>
                    <a:gd name="connsiteX1" fmla="*/ -2 w 1405511"/>
                    <a:gd name="connsiteY1" fmla="*/ 1426087 h 1426086"/>
                    <a:gd name="connsiteX0" fmla="*/ 1394996 w 1394995"/>
                    <a:gd name="connsiteY0" fmla="*/ 2 h 1428936"/>
                    <a:gd name="connsiteX1" fmla="*/ -2 w 1394995"/>
                    <a:gd name="connsiteY1" fmla="*/ 1428937 h 1428936"/>
                    <a:gd name="connsiteX0" fmla="*/ 952897 w 952897"/>
                    <a:gd name="connsiteY0" fmla="*/ 2 h 3913589"/>
                    <a:gd name="connsiteX1" fmla="*/ -2 w 952897"/>
                    <a:gd name="connsiteY1" fmla="*/ 3913590 h 3913589"/>
                    <a:gd name="connsiteX0" fmla="*/ 952897 w 952897"/>
                    <a:gd name="connsiteY0" fmla="*/ 2 h 3913589"/>
                    <a:gd name="connsiteX1" fmla="*/ -2 w 952897"/>
                    <a:gd name="connsiteY1" fmla="*/ 3913590 h 3913589"/>
                    <a:gd name="connsiteX0" fmla="*/ 5867229 w 5867229"/>
                    <a:gd name="connsiteY0" fmla="*/ 2 h 14055643"/>
                    <a:gd name="connsiteX1" fmla="*/ 2 w 5867229"/>
                    <a:gd name="connsiteY1" fmla="*/ 14055644 h 14055643"/>
                    <a:gd name="connsiteX0" fmla="*/ 5867229 w 5867229"/>
                    <a:gd name="connsiteY0" fmla="*/ 2 h 14055643"/>
                    <a:gd name="connsiteX1" fmla="*/ 2 w 5867229"/>
                    <a:gd name="connsiteY1" fmla="*/ 14055644 h 14055643"/>
                    <a:gd name="connsiteX0" fmla="*/ 5867229 w 6115529"/>
                    <a:gd name="connsiteY0" fmla="*/ 2 h 14055643"/>
                    <a:gd name="connsiteX1" fmla="*/ 2 w 6115529"/>
                    <a:gd name="connsiteY1" fmla="*/ 14055644 h 14055643"/>
                    <a:gd name="connsiteX0" fmla="*/ 5867229 w 6147867"/>
                    <a:gd name="connsiteY0" fmla="*/ 2 h 14055643"/>
                    <a:gd name="connsiteX1" fmla="*/ 2 w 6147867"/>
                    <a:gd name="connsiteY1" fmla="*/ 14055644 h 14055643"/>
                    <a:gd name="connsiteX0" fmla="*/ 5867229 w 6099582"/>
                    <a:gd name="connsiteY0" fmla="*/ 2 h 14055643"/>
                    <a:gd name="connsiteX1" fmla="*/ 2 w 6099582"/>
                    <a:gd name="connsiteY1" fmla="*/ 14055644 h 14055643"/>
                    <a:gd name="connsiteX0" fmla="*/ 6570660 w 6768234"/>
                    <a:gd name="connsiteY0" fmla="*/ 2 h 13101127"/>
                    <a:gd name="connsiteX1" fmla="*/ 2 w 6768234"/>
                    <a:gd name="connsiteY1" fmla="*/ 13101130 h 13101127"/>
                    <a:gd name="connsiteX0" fmla="*/ 6503344 w 6703819"/>
                    <a:gd name="connsiteY0" fmla="*/ -2 h 16363636"/>
                    <a:gd name="connsiteX1" fmla="*/ 2 w 6703819"/>
                    <a:gd name="connsiteY1" fmla="*/ 16363639 h 16363636"/>
                    <a:gd name="connsiteX0" fmla="*/ 6349982 w 6557364"/>
                    <a:gd name="connsiteY0" fmla="*/ 5 h 16002524"/>
                    <a:gd name="connsiteX1" fmla="*/ 2 w 6557364"/>
                    <a:gd name="connsiteY1" fmla="*/ 16002527 h 16002524"/>
                    <a:gd name="connsiteX0" fmla="*/ 6349982 w 6349984"/>
                    <a:gd name="connsiteY0" fmla="*/ 5 h 16002524"/>
                    <a:gd name="connsiteX1" fmla="*/ 2 w 6349984"/>
                    <a:gd name="connsiteY1" fmla="*/ 16002527 h 16002524"/>
                    <a:gd name="connsiteX0" fmla="*/ 6222168 w 6222170"/>
                    <a:gd name="connsiteY0" fmla="*/ -5 h 15701590"/>
                    <a:gd name="connsiteX1" fmla="*/ 2 w 6222170"/>
                    <a:gd name="connsiteY1" fmla="*/ 15701593 h 15701590"/>
                    <a:gd name="connsiteX0" fmla="*/ 5450576 w 5450577"/>
                    <a:gd name="connsiteY0" fmla="*/ -3 h 13817333"/>
                    <a:gd name="connsiteX1" fmla="*/ 2 w 5450577"/>
                    <a:gd name="connsiteY1" fmla="*/ 13817336 h 13817333"/>
                    <a:gd name="connsiteX0" fmla="*/ 5450576 w 5450577"/>
                    <a:gd name="connsiteY0" fmla="*/ -3 h 13817333"/>
                    <a:gd name="connsiteX1" fmla="*/ 2 w 5450577"/>
                    <a:gd name="connsiteY1" fmla="*/ 13817336 h 13817333"/>
                    <a:gd name="connsiteX0" fmla="*/ 81 w 2094618"/>
                    <a:gd name="connsiteY0" fmla="*/ -3 h 20777697"/>
                    <a:gd name="connsiteX1" fmla="*/ 349258 w 2094618"/>
                    <a:gd name="connsiteY1" fmla="*/ 20777700 h 20777697"/>
                    <a:gd name="connsiteX0" fmla="*/ 389 w 510977"/>
                    <a:gd name="connsiteY0" fmla="*/ -3 h 20777697"/>
                    <a:gd name="connsiteX1" fmla="*/ 349566 w 510977"/>
                    <a:gd name="connsiteY1" fmla="*/ 20777700 h 20777697"/>
                    <a:gd name="connsiteX0" fmla="*/ -1 w 559245"/>
                    <a:gd name="connsiteY0" fmla="*/ -3 h 20777697"/>
                    <a:gd name="connsiteX1" fmla="*/ 349176 w 559245"/>
                    <a:gd name="connsiteY1" fmla="*/ 20777700 h 20777697"/>
                    <a:gd name="connsiteX0" fmla="*/ 2128013 w 2161058"/>
                    <a:gd name="connsiteY0" fmla="*/ -3 h 22559122"/>
                    <a:gd name="connsiteX1" fmla="*/ 0 w 2161058"/>
                    <a:gd name="connsiteY1" fmla="*/ 22559116 h 22559122"/>
                    <a:gd name="connsiteX0" fmla="*/ 2128013 w 2213966"/>
                    <a:gd name="connsiteY0" fmla="*/ -3 h 22559122"/>
                    <a:gd name="connsiteX1" fmla="*/ 0 w 2213966"/>
                    <a:gd name="connsiteY1" fmla="*/ 22559116 h 22559122"/>
                  </a:gdLst>
                  <a:ahLst/>
                  <a:cxnLst>
                    <a:cxn ang="0">
                      <a:pos x="connsiteX0" y="connsiteY0"/>
                    </a:cxn>
                    <a:cxn ang="0">
                      <a:pos x="connsiteX1" y="connsiteY1"/>
                    </a:cxn>
                  </a:cxnLst>
                  <a:rect l="l" t="t" r="r" b="b"/>
                  <a:pathLst>
                    <a:path w="2213966" h="22559122">
                      <a:moveTo>
                        <a:pt x="2128013" y="-3"/>
                      </a:moveTo>
                      <a:cubicBezTo>
                        <a:pt x="2434955" y="6084101"/>
                        <a:pt x="1963659" y="14650989"/>
                        <a:pt x="0" y="22559116"/>
                      </a:cubicBezTo>
                    </a:path>
                  </a:pathLst>
                </a:custGeom>
                <a:ln w="6350">
                  <a:solidFill>
                    <a:schemeClr val="tx1">
                      <a:alpha val="58000"/>
                    </a:schemeClr>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812740"/>
                  <a:endParaRPr lang="en-GB" sz="1467">
                    <a:solidFill>
                      <a:srgbClr val="4F5650"/>
                    </a:solidFill>
                    <a:latin typeface="Avenir Next LT Pro Light" panose="020B0304020202020204" pitchFamily="34" charset="0"/>
                  </a:endParaRPr>
                </a:p>
              </p:txBody>
            </p:sp>
            <p:pic>
              <p:nvPicPr>
                <p:cNvPr id="10" name="Graphic 9" descr="Windy outline">
                  <a:extLst>
                    <a:ext uri="{FF2B5EF4-FFF2-40B4-BE49-F238E27FC236}">
                      <a16:creationId xmlns:a16="http://schemas.microsoft.com/office/drawing/2014/main" id="{F8106E04-255C-EB54-4FA1-C010B3486A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724721" y="2372911"/>
                  <a:ext cx="1434948" cy="1570152"/>
                </a:xfrm>
                <a:prstGeom prst="rect">
                  <a:avLst/>
                </a:prstGeom>
                <a:effectLst/>
              </p:spPr>
            </p:pic>
          </p:grpSp>
          <p:sp>
            <p:nvSpPr>
              <p:cNvPr id="7" name="Freeform: Shape 163">
                <a:extLst>
                  <a:ext uri="{FF2B5EF4-FFF2-40B4-BE49-F238E27FC236}">
                    <a16:creationId xmlns:a16="http://schemas.microsoft.com/office/drawing/2014/main" id="{A956CF88-F729-048D-0EE5-1F1CB5E19AC6}"/>
                  </a:ext>
                </a:extLst>
              </p:cNvPr>
              <p:cNvSpPr/>
              <p:nvPr/>
            </p:nvSpPr>
            <p:spPr>
              <a:xfrm rot="5910419">
                <a:off x="1446886" y="4765201"/>
                <a:ext cx="169061" cy="817460"/>
              </a:xfrm>
              <a:custGeom>
                <a:avLst/>
                <a:gdLst>
                  <a:gd name="connsiteX0" fmla="*/ 0 w 222933"/>
                  <a:gd name="connsiteY0" fmla="*/ 0 h 554182"/>
                  <a:gd name="connsiteX1" fmla="*/ 221673 w 222933"/>
                  <a:gd name="connsiteY1" fmla="*/ 314036 h 554182"/>
                  <a:gd name="connsiteX2" fmla="*/ 73891 w 222933"/>
                  <a:gd name="connsiteY2" fmla="*/ 554182 h 554182"/>
                  <a:gd name="connsiteX0" fmla="*/ 0 w 222156"/>
                  <a:gd name="connsiteY0" fmla="*/ 0 h 554182"/>
                  <a:gd name="connsiteX1" fmla="*/ 221673 w 222156"/>
                  <a:gd name="connsiteY1" fmla="*/ 314036 h 554182"/>
                  <a:gd name="connsiteX2" fmla="*/ 73891 w 222156"/>
                  <a:gd name="connsiteY2" fmla="*/ 554182 h 554182"/>
                  <a:gd name="connsiteX0" fmla="*/ 0 w 222156"/>
                  <a:gd name="connsiteY0" fmla="*/ 0 h 558944"/>
                  <a:gd name="connsiteX1" fmla="*/ 221673 w 222156"/>
                  <a:gd name="connsiteY1" fmla="*/ 314036 h 558944"/>
                  <a:gd name="connsiteX2" fmla="*/ 73891 w 222156"/>
                  <a:gd name="connsiteY2" fmla="*/ 558944 h 558944"/>
                  <a:gd name="connsiteX0" fmla="*/ 0 w 172150"/>
                  <a:gd name="connsiteY0" fmla="*/ 0 h 542276"/>
                  <a:gd name="connsiteX1" fmla="*/ 171667 w 172150"/>
                  <a:gd name="connsiteY1" fmla="*/ 297368 h 542276"/>
                  <a:gd name="connsiteX2" fmla="*/ 23885 w 172150"/>
                  <a:gd name="connsiteY2" fmla="*/ 542276 h 542276"/>
                  <a:gd name="connsiteX0" fmla="*/ 14440 w 186590"/>
                  <a:gd name="connsiteY0" fmla="*/ 0 h 542276"/>
                  <a:gd name="connsiteX1" fmla="*/ 186107 w 186590"/>
                  <a:gd name="connsiteY1" fmla="*/ 297368 h 542276"/>
                  <a:gd name="connsiteX2" fmla="*/ 38325 w 186590"/>
                  <a:gd name="connsiteY2" fmla="*/ 542276 h 542276"/>
                  <a:gd name="connsiteX0" fmla="*/ 0 w 23885"/>
                  <a:gd name="connsiteY0" fmla="*/ 0 h 542276"/>
                  <a:gd name="connsiteX1" fmla="*/ 23885 w 23885"/>
                  <a:gd name="connsiteY1" fmla="*/ 542276 h 542276"/>
                  <a:gd name="connsiteX0" fmla="*/ 0 w 69226"/>
                  <a:gd name="connsiteY0" fmla="*/ 0 h 542276"/>
                  <a:gd name="connsiteX1" fmla="*/ 23885 w 69226"/>
                  <a:gd name="connsiteY1" fmla="*/ 542276 h 542276"/>
                  <a:gd name="connsiteX0" fmla="*/ 22533 w 77776"/>
                  <a:gd name="connsiteY0" fmla="*/ 0 h 542276"/>
                  <a:gd name="connsiteX1" fmla="*/ 46418 w 77776"/>
                  <a:gd name="connsiteY1" fmla="*/ 542276 h 542276"/>
                  <a:gd name="connsiteX0" fmla="*/ 45251 w 95439"/>
                  <a:gd name="connsiteY0" fmla="*/ 0 h 542276"/>
                  <a:gd name="connsiteX1" fmla="*/ 69136 w 95439"/>
                  <a:gd name="connsiteY1" fmla="*/ 542276 h 542276"/>
                  <a:gd name="connsiteX0" fmla="*/ 39304 w 112149"/>
                  <a:gd name="connsiteY0" fmla="*/ 0 h 542276"/>
                  <a:gd name="connsiteX1" fmla="*/ 63189 w 112149"/>
                  <a:gd name="connsiteY1" fmla="*/ 542276 h 542276"/>
                </a:gdLst>
                <a:ahLst/>
                <a:cxnLst>
                  <a:cxn ang="0">
                    <a:pos x="connsiteX0" y="connsiteY0"/>
                  </a:cxn>
                  <a:cxn ang="0">
                    <a:pos x="connsiteX1" y="connsiteY1"/>
                  </a:cxn>
                </a:cxnLst>
                <a:rect l="l" t="t" r="r" b="b"/>
                <a:pathLst>
                  <a:path w="112149" h="542276">
                    <a:moveTo>
                      <a:pt x="39304" y="0"/>
                    </a:moveTo>
                    <a:cubicBezTo>
                      <a:pt x="-112091" y="285969"/>
                      <a:pt x="234857" y="253708"/>
                      <a:pt x="63189" y="542276"/>
                    </a:cubicBezTo>
                  </a:path>
                </a:pathLst>
              </a:cu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812740">
                  <a:defRPr/>
                </a:pPr>
                <a:endParaRPr lang="en-GB" sz="2133">
                  <a:solidFill>
                    <a:srgbClr val="4F5650"/>
                  </a:solidFill>
                  <a:latin typeface="Avenir Next LT Pro Light" panose="020B0304020202020204" pitchFamily="34" charset="0"/>
                </a:endParaRPr>
              </a:p>
            </p:txBody>
          </p:sp>
        </p:grpSp>
      </p:grpSp>
      <p:grpSp>
        <p:nvGrpSpPr>
          <p:cNvPr id="37" name="Group 36">
            <a:extLst>
              <a:ext uri="{FF2B5EF4-FFF2-40B4-BE49-F238E27FC236}">
                <a16:creationId xmlns:a16="http://schemas.microsoft.com/office/drawing/2014/main" id="{7C338947-5EC8-2278-A15B-288AD1F49F0B}"/>
              </a:ext>
            </a:extLst>
          </p:cNvPr>
          <p:cNvGrpSpPr/>
          <p:nvPr/>
        </p:nvGrpSpPr>
        <p:grpSpPr>
          <a:xfrm>
            <a:off x="4345790" y="496148"/>
            <a:ext cx="1084793" cy="3138475"/>
            <a:chOff x="5726797" y="554070"/>
            <a:chExt cx="1859690" cy="5380368"/>
          </a:xfrm>
        </p:grpSpPr>
        <p:grpSp>
          <p:nvGrpSpPr>
            <p:cNvPr id="38" name="Group 37">
              <a:extLst>
                <a:ext uri="{FF2B5EF4-FFF2-40B4-BE49-F238E27FC236}">
                  <a16:creationId xmlns:a16="http://schemas.microsoft.com/office/drawing/2014/main" id="{4E9409AA-4328-6B0B-496A-1AE98C7DE5DE}"/>
                </a:ext>
              </a:extLst>
            </p:cNvPr>
            <p:cNvGrpSpPr/>
            <p:nvPr/>
          </p:nvGrpSpPr>
          <p:grpSpPr>
            <a:xfrm>
              <a:off x="5726797" y="554070"/>
              <a:ext cx="1662845" cy="5380368"/>
              <a:chOff x="5726797" y="1076584"/>
              <a:chExt cx="1662845" cy="5380368"/>
            </a:xfrm>
          </p:grpSpPr>
          <p:grpSp>
            <p:nvGrpSpPr>
              <p:cNvPr id="51" name="Group 50">
                <a:extLst>
                  <a:ext uri="{FF2B5EF4-FFF2-40B4-BE49-F238E27FC236}">
                    <a16:creationId xmlns:a16="http://schemas.microsoft.com/office/drawing/2014/main" id="{E4AA0B45-253B-D467-9B96-35C577C73E53}"/>
                  </a:ext>
                </a:extLst>
              </p:cNvPr>
              <p:cNvGrpSpPr/>
              <p:nvPr/>
            </p:nvGrpSpPr>
            <p:grpSpPr>
              <a:xfrm>
                <a:off x="5726797" y="1076584"/>
                <a:ext cx="1662845" cy="5380368"/>
                <a:chOff x="5726797" y="1076584"/>
                <a:chExt cx="1662845" cy="5380368"/>
              </a:xfrm>
            </p:grpSpPr>
            <p:sp>
              <p:nvSpPr>
                <p:cNvPr id="56" name="Freeform: Shape 175">
                  <a:extLst>
                    <a:ext uri="{FF2B5EF4-FFF2-40B4-BE49-F238E27FC236}">
                      <a16:creationId xmlns:a16="http://schemas.microsoft.com/office/drawing/2014/main" id="{4C818F94-B2BB-11EF-20F0-5669FB344E90}"/>
                    </a:ext>
                  </a:extLst>
                </p:cNvPr>
                <p:cNvSpPr/>
                <p:nvPr/>
              </p:nvSpPr>
              <p:spPr>
                <a:xfrm rot="20232966" flipH="1">
                  <a:off x="5726797" y="1076584"/>
                  <a:ext cx="1662845" cy="857417"/>
                </a:xfrm>
                <a:custGeom>
                  <a:avLst/>
                  <a:gdLst>
                    <a:gd name="connsiteX0" fmla="*/ 193476 w 906412"/>
                    <a:gd name="connsiteY0" fmla="*/ 316244 h 467375"/>
                    <a:gd name="connsiteX1" fmla="*/ 190268 w 906412"/>
                    <a:gd name="connsiteY1" fmla="*/ 324100 h 467375"/>
                    <a:gd name="connsiteX2" fmla="*/ 199563 w 906412"/>
                    <a:gd name="connsiteY2" fmla="*/ 346226 h 467375"/>
                    <a:gd name="connsiteX3" fmla="*/ 207418 w 906412"/>
                    <a:gd name="connsiteY3" fmla="*/ 349436 h 467375"/>
                    <a:gd name="connsiteX4" fmla="*/ 229545 w 906412"/>
                    <a:gd name="connsiteY4" fmla="*/ 340141 h 467375"/>
                    <a:gd name="connsiteX5" fmla="*/ 229899 w 906412"/>
                    <a:gd name="connsiteY5" fmla="*/ 339275 h 467375"/>
                    <a:gd name="connsiteX6" fmla="*/ 393578 w 906412"/>
                    <a:gd name="connsiteY6" fmla="*/ 314209 h 467375"/>
                    <a:gd name="connsiteX7" fmla="*/ 393578 w 906412"/>
                    <a:gd name="connsiteY7" fmla="*/ 454775 h 467375"/>
                    <a:gd name="connsiteX8" fmla="*/ 406178 w 906412"/>
                    <a:gd name="connsiteY8" fmla="*/ 467375 h 467375"/>
                    <a:gd name="connsiteX9" fmla="*/ 418778 w 906412"/>
                    <a:gd name="connsiteY9" fmla="*/ 454775 h 467375"/>
                    <a:gd name="connsiteX10" fmla="*/ 418778 w 906412"/>
                    <a:gd name="connsiteY10" fmla="*/ 310350 h 467375"/>
                    <a:gd name="connsiteX11" fmla="*/ 432677 w 906412"/>
                    <a:gd name="connsiteY11" fmla="*/ 308222 h 467375"/>
                    <a:gd name="connsiteX12" fmla="*/ 434277 w 906412"/>
                    <a:gd name="connsiteY12" fmla="*/ 308891 h 467375"/>
                    <a:gd name="connsiteX13" fmla="*/ 446345 w 906412"/>
                    <a:gd name="connsiteY13" fmla="*/ 306129 h 467375"/>
                    <a:gd name="connsiteX14" fmla="*/ 462766 w 906412"/>
                    <a:gd name="connsiteY14" fmla="*/ 303614 h 467375"/>
                    <a:gd name="connsiteX15" fmla="*/ 462502 w 906412"/>
                    <a:gd name="connsiteY15" fmla="*/ 302431 h 467375"/>
                    <a:gd name="connsiteX16" fmla="*/ 497590 w 906412"/>
                    <a:gd name="connsiteY16" fmla="*/ 294401 h 467375"/>
                    <a:gd name="connsiteX17" fmla="*/ 527890 w 906412"/>
                    <a:gd name="connsiteY17" fmla="*/ 274966 h 467375"/>
                    <a:gd name="connsiteX18" fmla="*/ 528549 w 906412"/>
                    <a:gd name="connsiteY18" fmla="*/ 275983 h 467375"/>
                    <a:gd name="connsiteX19" fmla="*/ 541843 w 906412"/>
                    <a:gd name="connsiteY19" fmla="*/ 266016 h 467375"/>
                    <a:gd name="connsiteX20" fmla="*/ 552261 w 906412"/>
                    <a:gd name="connsiteY20" fmla="*/ 259333 h 467375"/>
                    <a:gd name="connsiteX21" fmla="*/ 552904 w 906412"/>
                    <a:gd name="connsiteY21" fmla="*/ 257724 h 467375"/>
                    <a:gd name="connsiteX22" fmla="*/ 562779 w 906412"/>
                    <a:gd name="connsiteY22" fmla="*/ 250320 h 467375"/>
                    <a:gd name="connsiteX23" fmla="*/ 665585 w 906412"/>
                    <a:gd name="connsiteY23" fmla="*/ 351108 h 467375"/>
                    <a:gd name="connsiteX24" fmla="*/ 683403 w 906412"/>
                    <a:gd name="connsiteY24" fmla="*/ 350932 h 467375"/>
                    <a:gd name="connsiteX25" fmla="*/ 683227 w 906412"/>
                    <a:gd name="connsiteY25" fmla="*/ 333114 h 467375"/>
                    <a:gd name="connsiteX26" fmla="*/ 583176 w 906412"/>
                    <a:gd name="connsiteY26" fmla="*/ 235027 h 467375"/>
                    <a:gd name="connsiteX27" fmla="*/ 717037 w 906412"/>
                    <a:gd name="connsiteY27" fmla="*/ 134662 h 467375"/>
                    <a:gd name="connsiteX28" fmla="*/ 717902 w 906412"/>
                    <a:gd name="connsiteY28" fmla="*/ 135015 h 467375"/>
                    <a:gd name="connsiteX29" fmla="*/ 740031 w 906412"/>
                    <a:gd name="connsiteY29" fmla="*/ 125721 h 467375"/>
                    <a:gd name="connsiteX30" fmla="*/ 743238 w 906412"/>
                    <a:gd name="connsiteY30" fmla="*/ 117867 h 467375"/>
                    <a:gd name="connsiteX31" fmla="*/ 733945 w 906412"/>
                    <a:gd name="connsiteY31" fmla="*/ 95739 h 467375"/>
                    <a:gd name="connsiteX32" fmla="*/ 726090 w 906412"/>
                    <a:gd name="connsiteY32" fmla="*/ 92531 h 467375"/>
                    <a:gd name="connsiteX33" fmla="*/ 703962 w 906412"/>
                    <a:gd name="connsiteY33" fmla="*/ 101825 h 467375"/>
                    <a:gd name="connsiteX34" fmla="*/ 700754 w 906412"/>
                    <a:gd name="connsiteY34" fmla="*/ 109679 h 467375"/>
                    <a:gd name="connsiteX35" fmla="*/ 706864 w 906412"/>
                    <a:gd name="connsiteY35" fmla="*/ 124229 h 467375"/>
                    <a:gd name="connsiteX36" fmla="*/ 544199 w 906412"/>
                    <a:gd name="connsiteY36" fmla="*/ 215009 h 467375"/>
                    <a:gd name="connsiteX37" fmla="*/ 531395 w 906412"/>
                    <a:gd name="connsiteY37" fmla="*/ 209657 h 467375"/>
                    <a:gd name="connsiteX38" fmla="*/ 468082 w 906412"/>
                    <a:gd name="connsiteY38" fmla="*/ 224147 h 467375"/>
                    <a:gd name="connsiteX39" fmla="*/ 413411 w 906412"/>
                    <a:gd name="connsiteY39" fmla="*/ 259214 h 467375"/>
                    <a:gd name="connsiteX40" fmla="*/ 408269 w 906412"/>
                    <a:gd name="connsiteY40" fmla="*/ 272102 h 467375"/>
                    <a:gd name="connsiteX41" fmla="*/ 229571 w 906412"/>
                    <a:gd name="connsiteY41" fmla="*/ 324707 h 467375"/>
                    <a:gd name="connsiteX42" fmla="*/ 223459 w 906412"/>
                    <a:gd name="connsiteY42" fmla="*/ 310158 h 467375"/>
                    <a:gd name="connsiteX43" fmla="*/ 215604 w 906412"/>
                    <a:gd name="connsiteY43" fmla="*/ 306950 h 467375"/>
                    <a:gd name="connsiteX44" fmla="*/ 196844 w 906412"/>
                    <a:gd name="connsiteY44" fmla="*/ 289108 h 467375"/>
                    <a:gd name="connsiteX45" fmla="*/ 194873 w 906412"/>
                    <a:gd name="connsiteY45" fmla="*/ 290021 h 467375"/>
                    <a:gd name="connsiteX46" fmla="*/ 192842 w 906412"/>
                    <a:gd name="connsiteY46" fmla="*/ 290789 h 467375"/>
                    <a:gd name="connsiteX47" fmla="*/ 192902 w 906412"/>
                    <a:gd name="connsiteY47" fmla="*/ 290932 h 467375"/>
                    <a:gd name="connsiteX48" fmla="*/ 0 w 906412"/>
                    <a:gd name="connsiteY48" fmla="*/ 380123 h 467375"/>
                    <a:gd name="connsiteX49" fmla="*/ 965 w 906412"/>
                    <a:gd name="connsiteY49" fmla="*/ 382419 h 467375"/>
                    <a:gd name="connsiteX50" fmla="*/ 199753 w 906412"/>
                    <a:gd name="connsiteY50" fmla="*/ 307242 h 467375"/>
                    <a:gd name="connsiteX51" fmla="*/ 199813 w 906412"/>
                    <a:gd name="connsiteY51" fmla="*/ 307384 h 467375"/>
                    <a:gd name="connsiteX52" fmla="*/ 201783 w 906412"/>
                    <a:gd name="connsiteY52" fmla="*/ 306472 h 467375"/>
                    <a:gd name="connsiteX53" fmla="*/ 203814 w 906412"/>
                    <a:gd name="connsiteY53" fmla="*/ 305704 h 467375"/>
                    <a:gd name="connsiteX54" fmla="*/ 203754 w 906412"/>
                    <a:gd name="connsiteY54" fmla="*/ 305561 h 467375"/>
                    <a:gd name="connsiteX55" fmla="*/ 399257 w 906412"/>
                    <a:gd name="connsiteY55" fmla="*/ 215124 h 467375"/>
                    <a:gd name="connsiteX56" fmla="*/ 397834 w 906412"/>
                    <a:gd name="connsiteY56" fmla="*/ 213020 h 467375"/>
                    <a:gd name="connsiteX57" fmla="*/ 196904 w 906412"/>
                    <a:gd name="connsiteY57" fmla="*/ 289251 h 467375"/>
                    <a:gd name="connsiteX58" fmla="*/ 703999 w 906412"/>
                    <a:gd name="connsiteY58" fmla="*/ 76087 h 467375"/>
                    <a:gd name="connsiteX59" fmla="*/ 702029 w 906412"/>
                    <a:gd name="connsiteY59" fmla="*/ 77000 h 467375"/>
                    <a:gd name="connsiteX60" fmla="*/ 699998 w 906412"/>
                    <a:gd name="connsiteY60" fmla="*/ 77768 h 467375"/>
                    <a:gd name="connsiteX61" fmla="*/ 700058 w 906412"/>
                    <a:gd name="connsiteY61" fmla="*/ 77911 h 467375"/>
                    <a:gd name="connsiteX62" fmla="*/ 507156 w 906412"/>
                    <a:gd name="connsiteY62" fmla="*/ 167102 h 467375"/>
                    <a:gd name="connsiteX63" fmla="*/ 508120 w 906412"/>
                    <a:gd name="connsiteY63" fmla="*/ 169398 h 467375"/>
                    <a:gd name="connsiteX64" fmla="*/ 706909 w 906412"/>
                    <a:gd name="connsiteY64" fmla="*/ 94221 h 467375"/>
                    <a:gd name="connsiteX65" fmla="*/ 706969 w 906412"/>
                    <a:gd name="connsiteY65" fmla="*/ 94364 h 467375"/>
                    <a:gd name="connsiteX66" fmla="*/ 708939 w 906412"/>
                    <a:gd name="connsiteY66" fmla="*/ 93451 h 467375"/>
                    <a:gd name="connsiteX67" fmla="*/ 710970 w 906412"/>
                    <a:gd name="connsiteY67" fmla="*/ 92683 h 467375"/>
                    <a:gd name="connsiteX68" fmla="*/ 710910 w 906412"/>
                    <a:gd name="connsiteY68" fmla="*/ 92540 h 467375"/>
                    <a:gd name="connsiteX69" fmla="*/ 906412 w 906412"/>
                    <a:gd name="connsiteY69" fmla="*/ 2103 h 467375"/>
                    <a:gd name="connsiteX70" fmla="*/ 904990 w 906412"/>
                    <a:gd name="connsiteY70" fmla="*/ 0 h 467375"/>
                    <a:gd name="connsiteX71" fmla="*/ 704059 w 906412"/>
                    <a:gd name="connsiteY71" fmla="*/ 76230 h 46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906412" h="467375">
                      <a:moveTo>
                        <a:pt x="193476" y="316244"/>
                      </a:moveTo>
                      <a:cubicBezTo>
                        <a:pt x="190421" y="317527"/>
                        <a:pt x="188985" y="321045"/>
                        <a:pt x="190268" y="324100"/>
                      </a:cubicBezTo>
                      <a:lnTo>
                        <a:pt x="199563" y="346226"/>
                      </a:lnTo>
                      <a:cubicBezTo>
                        <a:pt x="200846" y="349281"/>
                        <a:pt x="204363" y="350719"/>
                        <a:pt x="207418" y="349436"/>
                      </a:cubicBezTo>
                      <a:lnTo>
                        <a:pt x="229545" y="340141"/>
                      </a:lnTo>
                      <a:lnTo>
                        <a:pt x="229899" y="339275"/>
                      </a:lnTo>
                      <a:lnTo>
                        <a:pt x="393578" y="314209"/>
                      </a:lnTo>
                      <a:lnTo>
                        <a:pt x="393578" y="454775"/>
                      </a:lnTo>
                      <a:cubicBezTo>
                        <a:pt x="393578" y="461734"/>
                        <a:pt x="399219" y="467375"/>
                        <a:pt x="406178" y="467375"/>
                      </a:cubicBezTo>
                      <a:cubicBezTo>
                        <a:pt x="413137" y="467375"/>
                        <a:pt x="418778" y="461734"/>
                        <a:pt x="418778" y="454775"/>
                      </a:cubicBezTo>
                      <a:lnTo>
                        <a:pt x="418778" y="310350"/>
                      </a:lnTo>
                      <a:lnTo>
                        <a:pt x="432677" y="308222"/>
                      </a:lnTo>
                      <a:lnTo>
                        <a:pt x="434277" y="308891"/>
                      </a:lnTo>
                      <a:lnTo>
                        <a:pt x="446345" y="306129"/>
                      </a:lnTo>
                      <a:lnTo>
                        <a:pt x="462766" y="303614"/>
                      </a:lnTo>
                      <a:lnTo>
                        <a:pt x="462502" y="302431"/>
                      </a:lnTo>
                      <a:lnTo>
                        <a:pt x="497590" y="294401"/>
                      </a:lnTo>
                      <a:lnTo>
                        <a:pt x="527890" y="274966"/>
                      </a:lnTo>
                      <a:lnTo>
                        <a:pt x="528549" y="275983"/>
                      </a:lnTo>
                      <a:lnTo>
                        <a:pt x="541843" y="266016"/>
                      </a:lnTo>
                      <a:lnTo>
                        <a:pt x="552261" y="259333"/>
                      </a:lnTo>
                      <a:lnTo>
                        <a:pt x="552904" y="257724"/>
                      </a:lnTo>
                      <a:lnTo>
                        <a:pt x="562779" y="250320"/>
                      </a:lnTo>
                      <a:lnTo>
                        <a:pt x="665585" y="351108"/>
                      </a:lnTo>
                      <a:cubicBezTo>
                        <a:pt x="670554" y="355980"/>
                        <a:pt x="678531" y="355901"/>
                        <a:pt x="683403" y="350932"/>
                      </a:cubicBezTo>
                      <a:cubicBezTo>
                        <a:pt x="688275" y="345963"/>
                        <a:pt x="688196" y="337985"/>
                        <a:pt x="683227" y="333114"/>
                      </a:cubicBezTo>
                      <a:lnTo>
                        <a:pt x="583176" y="235027"/>
                      </a:lnTo>
                      <a:lnTo>
                        <a:pt x="717037" y="134662"/>
                      </a:lnTo>
                      <a:lnTo>
                        <a:pt x="717902" y="135015"/>
                      </a:lnTo>
                      <a:lnTo>
                        <a:pt x="740031" y="125721"/>
                      </a:lnTo>
                      <a:cubicBezTo>
                        <a:pt x="743085" y="124438"/>
                        <a:pt x="744521" y="120921"/>
                        <a:pt x="743238" y="117867"/>
                      </a:cubicBezTo>
                      <a:lnTo>
                        <a:pt x="733945" y="95739"/>
                      </a:lnTo>
                      <a:cubicBezTo>
                        <a:pt x="732661" y="92683"/>
                        <a:pt x="729144" y="91247"/>
                        <a:pt x="726090" y="92531"/>
                      </a:cubicBezTo>
                      <a:lnTo>
                        <a:pt x="703962" y="101825"/>
                      </a:lnTo>
                      <a:cubicBezTo>
                        <a:pt x="700907" y="103108"/>
                        <a:pt x="699469" y="106624"/>
                        <a:pt x="700754" y="109679"/>
                      </a:cubicBezTo>
                      <a:lnTo>
                        <a:pt x="706864" y="124229"/>
                      </a:lnTo>
                      <a:lnTo>
                        <a:pt x="544199" y="215009"/>
                      </a:lnTo>
                      <a:lnTo>
                        <a:pt x="531395" y="209657"/>
                      </a:lnTo>
                      <a:cubicBezTo>
                        <a:pt x="513628" y="209642"/>
                        <a:pt x="491119" y="214470"/>
                        <a:pt x="468082" y="224147"/>
                      </a:cubicBezTo>
                      <a:cubicBezTo>
                        <a:pt x="445044" y="233823"/>
                        <a:pt x="425839" y="246516"/>
                        <a:pt x="413411" y="259214"/>
                      </a:cubicBezTo>
                      <a:lnTo>
                        <a:pt x="408269" y="272102"/>
                      </a:lnTo>
                      <a:lnTo>
                        <a:pt x="229571" y="324707"/>
                      </a:lnTo>
                      <a:lnTo>
                        <a:pt x="223459" y="310158"/>
                      </a:lnTo>
                      <a:cubicBezTo>
                        <a:pt x="222176" y="307102"/>
                        <a:pt x="218659" y="305667"/>
                        <a:pt x="215604" y="306950"/>
                      </a:cubicBezTo>
                      <a:close/>
                      <a:moveTo>
                        <a:pt x="196844" y="289108"/>
                      </a:moveTo>
                      <a:cubicBezTo>
                        <a:pt x="196186" y="289413"/>
                        <a:pt x="195531" y="289716"/>
                        <a:pt x="194873" y="290021"/>
                      </a:cubicBezTo>
                      <a:cubicBezTo>
                        <a:pt x="194196" y="290277"/>
                        <a:pt x="193520" y="290533"/>
                        <a:pt x="192842" y="290789"/>
                      </a:cubicBezTo>
                      <a:lnTo>
                        <a:pt x="192902" y="290932"/>
                      </a:lnTo>
                      <a:lnTo>
                        <a:pt x="0" y="380123"/>
                      </a:lnTo>
                      <a:lnTo>
                        <a:pt x="965" y="382419"/>
                      </a:lnTo>
                      <a:lnTo>
                        <a:pt x="199753" y="307242"/>
                      </a:lnTo>
                      <a:lnTo>
                        <a:pt x="199813" y="307384"/>
                      </a:lnTo>
                      <a:cubicBezTo>
                        <a:pt x="200470" y="307080"/>
                        <a:pt x="201126" y="306777"/>
                        <a:pt x="201783" y="306472"/>
                      </a:cubicBezTo>
                      <a:cubicBezTo>
                        <a:pt x="202461" y="306216"/>
                        <a:pt x="203137" y="305960"/>
                        <a:pt x="203814" y="305704"/>
                      </a:cubicBezTo>
                      <a:lnTo>
                        <a:pt x="203754" y="305561"/>
                      </a:lnTo>
                      <a:cubicBezTo>
                        <a:pt x="268968" y="275524"/>
                        <a:pt x="334043" y="245160"/>
                        <a:pt x="399257" y="215124"/>
                      </a:cubicBezTo>
                      <a:lnTo>
                        <a:pt x="397834" y="213020"/>
                      </a:lnTo>
                      <a:lnTo>
                        <a:pt x="196904" y="289251"/>
                      </a:lnTo>
                      <a:close/>
                      <a:moveTo>
                        <a:pt x="703999" y="76087"/>
                      </a:moveTo>
                      <a:cubicBezTo>
                        <a:pt x="703342" y="76392"/>
                        <a:pt x="702686" y="76695"/>
                        <a:pt x="702029" y="77000"/>
                      </a:cubicBezTo>
                      <a:cubicBezTo>
                        <a:pt x="701351" y="77256"/>
                        <a:pt x="700676" y="77512"/>
                        <a:pt x="699998" y="77768"/>
                      </a:cubicBezTo>
                      <a:lnTo>
                        <a:pt x="700058" y="77911"/>
                      </a:lnTo>
                      <a:lnTo>
                        <a:pt x="507156" y="167102"/>
                      </a:lnTo>
                      <a:lnTo>
                        <a:pt x="508120" y="169398"/>
                      </a:lnTo>
                      <a:lnTo>
                        <a:pt x="706909" y="94221"/>
                      </a:lnTo>
                      <a:lnTo>
                        <a:pt x="706969" y="94364"/>
                      </a:lnTo>
                      <a:cubicBezTo>
                        <a:pt x="707626" y="94059"/>
                        <a:pt x="708282" y="93756"/>
                        <a:pt x="708939" y="93451"/>
                      </a:cubicBezTo>
                      <a:cubicBezTo>
                        <a:pt x="709617" y="93195"/>
                        <a:pt x="710292" y="92939"/>
                        <a:pt x="710970" y="92683"/>
                      </a:cubicBezTo>
                      <a:lnTo>
                        <a:pt x="710910" y="92540"/>
                      </a:lnTo>
                      <a:cubicBezTo>
                        <a:pt x="776123" y="62503"/>
                        <a:pt x="841198" y="32139"/>
                        <a:pt x="906412" y="2103"/>
                      </a:cubicBezTo>
                      <a:lnTo>
                        <a:pt x="904990" y="0"/>
                      </a:lnTo>
                      <a:lnTo>
                        <a:pt x="704059" y="76230"/>
                      </a:lnTo>
                      <a:close/>
                    </a:path>
                  </a:pathLst>
                </a:custGeom>
                <a:solidFill>
                  <a:srgbClr val="CCCCC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400"/>
                </a:p>
              </p:txBody>
            </p:sp>
            <p:grpSp>
              <p:nvGrpSpPr>
                <p:cNvPr id="57" name="Group 56">
                  <a:extLst>
                    <a:ext uri="{FF2B5EF4-FFF2-40B4-BE49-F238E27FC236}">
                      <a16:creationId xmlns:a16="http://schemas.microsoft.com/office/drawing/2014/main" id="{B68BDD8E-D62B-B866-D527-06F0F321EFAD}"/>
                    </a:ext>
                  </a:extLst>
                </p:cNvPr>
                <p:cNvGrpSpPr/>
                <p:nvPr/>
              </p:nvGrpSpPr>
              <p:grpSpPr>
                <a:xfrm>
                  <a:off x="5862059" y="1640612"/>
                  <a:ext cx="1256070" cy="4816340"/>
                  <a:chOff x="5862059" y="1640612"/>
                  <a:chExt cx="1256070" cy="4816340"/>
                </a:xfrm>
              </p:grpSpPr>
              <p:pic>
                <p:nvPicPr>
                  <p:cNvPr id="59" name="Picture 58">
                    <a:extLst>
                      <a:ext uri="{FF2B5EF4-FFF2-40B4-BE49-F238E27FC236}">
                        <a16:creationId xmlns:a16="http://schemas.microsoft.com/office/drawing/2014/main" id="{162806FC-A7B3-DF1C-2C92-01E947CE07F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rot="21430062">
                    <a:off x="6343850" y="5228390"/>
                    <a:ext cx="264032" cy="288909"/>
                  </a:xfrm>
                  <a:prstGeom prst="rect">
                    <a:avLst/>
                  </a:prstGeom>
                </p:spPr>
              </p:pic>
              <p:sp>
                <p:nvSpPr>
                  <p:cNvPr id="60" name="Freeform: Shape 180">
                    <a:extLst>
                      <a:ext uri="{FF2B5EF4-FFF2-40B4-BE49-F238E27FC236}">
                        <a16:creationId xmlns:a16="http://schemas.microsoft.com/office/drawing/2014/main" id="{3ED6446C-BC5A-B281-61F1-BBCC7BA0F16B}"/>
                      </a:ext>
                    </a:extLst>
                  </p:cNvPr>
                  <p:cNvSpPr/>
                  <p:nvPr/>
                </p:nvSpPr>
                <p:spPr>
                  <a:xfrm rot="1315053" flipH="1">
                    <a:off x="5862059" y="1977241"/>
                    <a:ext cx="1256070" cy="3191965"/>
                  </a:xfrm>
                  <a:custGeom>
                    <a:avLst/>
                    <a:gdLst>
                      <a:gd name="connsiteX0" fmla="*/ 0 w 36166"/>
                      <a:gd name="connsiteY0" fmla="*/ 0 h 2412275"/>
                      <a:gd name="connsiteX1" fmla="*/ 8709 w 36166"/>
                      <a:gd name="connsiteY1" fmla="*/ 2412275 h 2412275"/>
                      <a:gd name="connsiteX0" fmla="*/ 16245 w 38101"/>
                      <a:gd name="connsiteY0" fmla="*/ 0 h 2412275"/>
                      <a:gd name="connsiteX1" fmla="*/ 24954 w 38101"/>
                      <a:gd name="connsiteY1" fmla="*/ 2412275 h 2412275"/>
                      <a:gd name="connsiteX0" fmla="*/ 101816 w 110525"/>
                      <a:gd name="connsiteY0" fmla="*/ 0 h 2412275"/>
                      <a:gd name="connsiteX1" fmla="*/ 110525 w 110525"/>
                      <a:gd name="connsiteY1" fmla="*/ 2412275 h 2412275"/>
                      <a:gd name="connsiteX0" fmla="*/ 448093 w 448093"/>
                      <a:gd name="connsiteY0" fmla="*/ 0 h 2420984"/>
                      <a:gd name="connsiteX1" fmla="*/ 47499 w 448093"/>
                      <a:gd name="connsiteY1" fmla="*/ 2420984 h 2420984"/>
                      <a:gd name="connsiteX0" fmla="*/ 471833 w 471833"/>
                      <a:gd name="connsiteY0" fmla="*/ 0 h 2420984"/>
                      <a:gd name="connsiteX1" fmla="*/ 71239 w 471833"/>
                      <a:gd name="connsiteY1" fmla="*/ 2420984 h 2420984"/>
                      <a:gd name="connsiteX0" fmla="*/ 474547 w 474547"/>
                      <a:gd name="connsiteY0" fmla="*/ 0 h 2412086"/>
                      <a:gd name="connsiteX1" fmla="*/ 70799 w 474547"/>
                      <a:gd name="connsiteY1" fmla="*/ 2412086 h 2412086"/>
                      <a:gd name="connsiteX0" fmla="*/ 443722 w 443722"/>
                      <a:gd name="connsiteY0" fmla="*/ 2 h 2379012"/>
                      <a:gd name="connsiteX1" fmla="*/ 76158 w 443722"/>
                      <a:gd name="connsiteY1" fmla="*/ 2379012 h 2379012"/>
                      <a:gd name="connsiteX0" fmla="*/ 577369 w 577369"/>
                      <a:gd name="connsiteY0" fmla="*/ -2 h 2379008"/>
                      <a:gd name="connsiteX1" fmla="*/ 209805 w 577369"/>
                      <a:gd name="connsiteY1" fmla="*/ 2379008 h 2379008"/>
                      <a:gd name="connsiteX0" fmla="*/ 1916612 w 1916612"/>
                      <a:gd name="connsiteY0" fmla="*/ -2 h 1664434"/>
                      <a:gd name="connsiteX1" fmla="*/ 23216 w 1916612"/>
                      <a:gd name="connsiteY1" fmla="*/ 1664435 h 1664434"/>
                      <a:gd name="connsiteX0" fmla="*/ 1893398 w 1893398"/>
                      <a:gd name="connsiteY0" fmla="*/ -2 h 1664434"/>
                      <a:gd name="connsiteX1" fmla="*/ 2 w 1893398"/>
                      <a:gd name="connsiteY1" fmla="*/ 1664435 h 1664434"/>
                      <a:gd name="connsiteX0" fmla="*/ 1893398 w 1893398"/>
                      <a:gd name="connsiteY0" fmla="*/ -2 h 1664434"/>
                      <a:gd name="connsiteX1" fmla="*/ 2 w 1893398"/>
                      <a:gd name="connsiteY1" fmla="*/ 1664435 h 1664434"/>
                      <a:gd name="connsiteX0" fmla="*/ 1405511 w 1405511"/>
                      <a:gd name="connsiteY0" fmla="*/ -2 h 1426086"/>
                      <a:gd name="connsiteX1" fmla="*/ -2 w 1405511"/>
                      <a:gd name="connsiteY1" fmla="*/ 1426087 h 1426086"/>
                      <a:gd name="connsiteX0" fmla="*/ 1405511 w 1405511"/>
                      <a:gd name="connsiteY0" fmla="*/ -2 h 1426086"/>
                      <a:gd name="connsiteX1" fmla="*/ -2 w 1405511"/>
                      <a:gd name="connsiteY1" fmla="*/ 1426087 h 1426086"/>
                      <a:gd name="connsiteX0" fmla="*/ 1394996 w 1394995"/>
                      <a:gd name="connsiteY0" fmla="*/ 2 h 1428936"/>
                      <a:gd name="connsiteX1" fmla="*/ -2 w 1394995"/>
                      <a:gd name="connsiteY1" fmla="*/ 1428937 h 1428936"/>
                      <a:gd name="connsiteX0" fmla="*/ 952897 w 952897"/>
                      <a:gd name="connsiteY0" fmla="*/ 2 h 3913589"/>
                      <a:gd name="connsiteX1" fmla="*/ -2 w 952897"/>
                      <a:gd name="connsiteY1" fmla="*/ 3913590 h 3913589"/>
                      <a:gd name="connsiteX0" fmla="*/ 952897 w 952897"/>
                      <a:gd name="connsiteY0" fmla="*/ 2 h 3913589"/>
                      <a:gd name="connsiteX1" fmla="*/ -2 w 952897"/>
                      <a:gd name="connsiteY1" fmla="*/ 3913590 h 3913589"/>
                      <a:gd name="connsiteX0" fmla="*/ 5867229 w 5867229"/>
                      <a:gd name="connsiteY0" fmla="*/ 2 h 14055643"/>
                      <a:gd name="connsiteX1" fmla="*/ 2 w 5867229"/>
                      <a:gd name="connsiteY1" fmla="*/ 14055644 h 14055643"/>
                      <a:gd name="connsiteX0" fmla="*/ 5867229 w 5867229"/>
                      <a:gd name="connsiteY0" fmla="*/ 2 h 14055643"/>
                      <a:gd name="connsiteX1" fmla="*/ 2 w 5867229"/>
                      <a:gd name="connsiteY1" fmla="*/ 14055644 h 14055643"/>
                      <a:gd name="connsiteX0" fmla="*/ 5867229 w 5867229"/>
                      <a:gd name="connsiteY0" fmla="*/ 2 h 14055643"/>
                      <a:gd name="connsiteX1" fmla="*/ 2 w 5867229"/>
                      <a:gd name="connsiteY1" fmla="*/ 14055644 h 14055643"/>
                      <a:gd name="connsiteX0" fmla="*/ 5867229 w 5867229"/>
                      <a:gd name="connsiteY0" fmla="*/ 2 h 14055643"/>
                      <a:gd name="connsiteX1" fmla="*/ 2 w 5867229"/>
                      <a:gd name="connsiteY1" fmla="*/ 14055644 h 14055643"/>
                      <a:gd name="connsiteX0" fmla="*/ 5867229 w 5867229"/>
                      <a:gd name="connsiteY0" fmla="*/ 2 h 14055643"/>
                      <a:gd name="connsiteX1" fmla="*/ 2 w 5867229"/>
                      <a:gd name="connsiteY1" fmla="*/ 14055644 h 14055643"/>
                      <a:gd name="connsiteX0" fmla="*/ 5831419 w 5831419"/>
                      <a:gd name="connsiteY0" fmla="*/ 2 h 14094653"/>
                      <a:gd name="connsiteX1" fmla="*/ 0 w 5831419"/>
                      <a:gd name="connsiteY1" fmla="*/ 14094652 h 14094653"/>
                      <a:gd name="connsiteX0" fmla="*/ 5831419 w 5831419"/>
                      <a:gd name="connsiteY0" fmla="*/ 2 h 14094653"/>
                      <a:gd name="connsiteX1" fmla="*/ 0 w 5831419"/>
                      <a:gd name="connsiteY1" fmla="*/ 14094652 h 14094653"/>
                    </a:gdLst>
                    <a:ahLst/>
                    <a:cxnLst>
                      <a:cxn ang="0">
                        <a:pos x="connsiteX0" y="connsiteY0"/>
                      </a:cxn>
                      <a:cxn ang="0">
                        <a:pos x="connsiteX1" y="connsiteY1"/>
                      </a:cxn>
                    </a:cxnLst>
                    <a:rect l="l" t="t" r="r" b="b"/>
                    <a:pathLst>
                      <a:path w="5831419" h="14094653">
                        <a:moveTo>
                          <a:pt x="5831419" y="2"/>
                        </a:moveTo>
                        <a:cubicBezTo>
                          <a:pt x="4305651" y="2846488"/>
                          <a:pt x="3446841" y="8846701"/>
                          <a:pt x="0" y="14094652"/>
                        </a:cubicBezTo>
                      </a:path>
                    </a:pathLst>
                  </a:custGeom>
                  <a:ln w="6350">
                    <a:solidFill>
                      <a:schemeClr val="tx1">
                        <a:alpha val="58000"/>
                      </a:schemeClr>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812740"/>
                    <a:endParaRPr lang="en-GB" sz="1400">
                      <a:solidFill>
                        <a:srgbClr val="4F5650"/>
                      </a:solidFill>
                      <a:latin typeface="Avenir Next LT Pro Light" panose="020B0304020202020204" pitchFamily="34" charset="0"/>
                    </a:endParaRPr>
                  </a:p>
                </p:txBody>
              </p:sp>
              <p:grpSp>
                <p:nvGrpSpPr>
                  <p:cNvPr id="61" name="Group 60">
                    <a:extLst>
                      <a:ext uri="{FF2B5EF4-FFF2-40B4-BE49-F238E27FC236}">
                        <a16:creationId xmlns:a16="http://schemas.microsoft.com/office/drawing/2014/main" id="{F8B7A9EC-4C79-F87B-2EA6-10F52D2BA34C}"/>
                      </a:ext>
                    </a:extLst>
                  </p:cNvPr>
                  <p:cNvGrpSpPr/>
                  <p:nvPr/>
                </p:nvGrpSpPr>
                <p:grpSpPr>
                  <a:xfrm>
                    <a:off x="6374694" y="1640612"/>
                    <a:ext cx="307040" cy="290809"/>
                    <a:chOff x="9346990" y="781542"/>
                    <a:chExt cx="239923" cy="227242"/>
                  </a:xfrm>
                </p:grpSpPr>
                <p:sp>
                  <p:nvSpPr>
                    <p:cNvPr id="63" name="Flowchart: Direct Access Storage 184">
                      <a:extLst>
                        <a:ext uri="{FF2B5EF4-FFF2-40B4-BE49-F238E27FC236}">
                          <a16:creationId xmlns:a16="http://schemas.microsoft.com/office/drawing/2014/main" id="{1D1BBB8C-ADBA-D50F-B0AA-398E5CBABB1C}"/>
                        </a:ext>
                      </a:extLst>
                    </p:cNvPr>
                    <p:cNvSpPr/>
                    <p:nvPr/>
                  </p:nvSpPr>
                  <p:spPr>
                    <a:xfrm>
                      <a:off x="9346990" y="834957"/>
                      <a:ext cx="99429" cy="120412"/>
                    </a:xfrm>
                    <a:prstGeom prst="flowChartMagneticDrum">
                      <a:avLst/>
                    </a:prstGeom>
                    <a:solidFill>
                      <a:schemeClr val="bg1">
                        <a:lumMod val="75000"/>
                      </a:schemeClr>
                    </a:solidFill>
                    <a:ln w="3175">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12740">
                        <a:defRPr/>
                      </a:pPr>
                      <a:endParaRPr lang="en-GB" sz="1400">
                        <a:solidFill>
                          <a:srgbClr val="FFFFFF"/>
                        </a:solidFill>
                        <a:latin typeface="Avenir Next LT Pro Light" panose="020B0304020202020204" pitchFamily="34" charset="0"/>
                      </a:endParaRPr>
                    </a:p>
                  </p:txBody>
                </p:sp>
                <p:grpSp>
                  <p:nvGrpSpPr>
                    <p:cNvPr id="64" name="Group 63">
                      <a:extLst>
                        <a:ext uri="{FF2B5EF4-FFF2-40B4-BE49-F238E27FC236}">
                          <a16:creationId xmlns:a16="http://schemas.microsoft.com/office/drawing/2014/main" id="{E9957E7F-11C4-C0F2-2308-153AD5622EDC}"/>
                        </a:ext>
                      </a:extLst>
                    </p:cNvPr>
                    <p:cNvGrpSpPr/>
                    <p:nvPr/>
                  </p:nvGrpSpPr>
                  <p:grpSpPr>
                    <a:xfrm>
                      <a:off x="9399704" y="781542"/>
                      <a:ext cx="134821" cy="227242"/>
                      <a:chOff x="10491904" y="455180"/>
                      <a:chExt cx="268171" cy="452004"/>
                    </a:xfrm>
                  </p:grpSpPr>
                  <p:grpSp>
                    <p:nvGrpSpPr>
                      <p:cNvPr id="66" name="Group 65">
                        <a:extLst>
                          <a:ext uri="{FF2B5EF4-FFF2-40B4-BE49-F238E27FC236}">
                            <a16:creationId xmlns:a16="http://schemas.microsoft.com/office/drawing/2014/main" id="{B147F4F9-237C-BBDD-9397-0D6D126AE979}"/>
                          </a:ext>
                        </a:extLst>
                      </p:cNvPr>
                      <p:cNvGrpSpPr/>
                      <p:nvPr/>
                    </p:nvGrpSpPr>
                    <p:grpSpPr>
                      <a:xfrm>
                        <a:off x="10491904" y="455180"/>
                        <a:ext cx="134821" cy="452004"/>
                        <a:chOff x="10091854" y="607580"/>
                        <a:chExt cx="134821" cy="452004"/>
                      </a:xfrm>
                    </p:grpSpPr>
                    <p:sp>
                      <p:nvSpPr>
                        <p:cNvPr id="71" name="Oval 70">
                          <a:extLst>
                            <a:ext uri="{FF2B5EF4-FFF2-40B4-BE49-F238E27FC236}">
                              <a16:creationId xmlns:a16="http://schemas.microsoft.com/office/drawing/2014/main" id="{BD28C52F-EF29-4C89-FADD-90A52D8B70B1}"/>
                            </a:ext>
                          </a:extLst>
                        </p:cNvPr>
                        <p:cNvSpPr/>
                        <p:nvPr/>
                      </p:nvSpPr>
                      <p:spPr>
                        <a:xfrm>
                          <a:off x="10091854" y="607580"/>
                          <a:ext cx="120535" cy="452004"/>
                        </a:xfrm>
                        <a:prstGeom prst="ellipse">
                          <a:avLst/>
                        </a:prstGeom>
                        <a:solidFill>
                          <a:schemeClr val="bg1">
                            <a:lumMod val="75000"/>
                          </a:schemeClr>
                        </a:solidFill>
                        <a:ln w="3175">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12740">
                            <a:defRPr/>
                          </a:pPr>
                          <a:endParaRPr lang="en-GB" sz="1400">
                            <a:solidFill>
                              <a:srgbClr val="FFFFFF"/>
                            </a:solidFill>
                            <a:latin typeface="Avenir Next LT Pro Light" panose="020B0304020202020204" pitchFamily="34" charset="0"/>
                          </a:endParaRPr>
                        </a:p>
                      </p:txBody>
                    </p:sp>
                    <p:sp>
                      <p:nvSpPr>
                        <p:cNvPr id="72" name="Oval 71">
                          <a:extLst>
                            <a:ext uri="{FF2B5EF4-FFF2-40B4-BE49-F238E27FC236}">
                              <a16:creationId xmlns:a16="http://schemas.microsoft.com/office/drawing/2014/main" id="{7169006A-4CA8-835F-AF09-18D9BE8BB2E6}"/>
                            </a:ext>
                          </a:extLst>
                        </p:cNvPr>
                        <p:cNvSpPr/>
                        <p:nvPr/>
                      </p:nvSpPr>
                      <p:spPr>
                        <a:xfrm>
                          <a:off x="10106140" y="607580"/>
                          <a:ext cx="120535" cy="452004"/>
                        </a:xfrm>
                        <a:prstGeom prst="ellipse">
                          <a:avLst/>
                        </a:prstGeom>
                        <a:solidFill>
                          <a:schemeClr val="bg1">
                            <a:lumMod val="75000"/>
                          </a:schemeClr>
                        </a:solidFill>
                        <a:ln w="3175">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12740">
                            <a:defRPr/>
                          </a:pPr>
                          <a:endParaRPr lang="en-GB" sz="1400">
                            <a:solidFill>
                              <a:srgbClr val="FFFFFF"/>
                            </a:solidFill>
                            <a:latin typeface="Avenir Next LT Pro Light" panose="020B0304020202020204" pitchFamily="34" charset="0"/>
                          </a:endParaRPr>
                        </a:p>
                      </p:txBody>
                    </p:sp>
                  </p:grpSp>
                  <p:sp>
                    <p:nvSpPr>
                      <p:cNvPr id="67" name="Flowchart: Direct Access Storage 188">
                        <a:extLst>
                          <a:ext uri="{FF2B5EF4-FFF2-40B4-BE49-F238E27FC236}">
                            <a16:creationId xmlns:a16="http://schemas.microsoft.com/office/drawing/2014/main" id="{0ED708C4-E534-3EEC-5B64-B7789D9CEDAA}"/>
                          </a:ext>
                        </a:extLst>
                      </p:cNvPr>
                      <p:cNvSpPr/>
                      <p:nvPr/>
                    </p:nvSpPr>
                    <p:spPr>
                      <a:xfrm>
                        <a:off x="10538619" y="554976"/>
                        <a:ext cx="204787" cy="252412"/>
                      </a:xfrm>
                      <a:prstGeom prst="flowChartMagneticDrum">
                        <a:avLst/>
                      </a:prstGeom>
                      <a:solidFill>
                        <a:srgbClr val="929E9E"/>
                      </a:solidFill>
                      <a:ln w="3175">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12740">
                          <a:defRPr/>
                        </a:pPr>
                        <a:endParaRPr lang="en-GB" sz="1400">
                          <a:solidFill>
                            <a:srgbClr val="FFFFFF"/>
                          </a:solidFill>
                          <a:latin typeface="Avenir Next LT Pro Light" panose="020B0304020202020204" pitchFamily="34" charset="0"/>
                        </a:endParaRPr>
                      </a:p>
                    </p:txBody>
                  </p:sp>
                  <p:grpSp>
                    <p:nvGrpSpPr>
                      <p:cNvPr id="68" name="Group 67">
                        <a:extLst>
                          <a:ext uri="{FF2B5EF4-FFF2-40B4-BE49-F238E27FC236}">
                            <a16:creationId xmlns:a16="http://schemas.microsoft.com/office/drawing/2014/main" id="{94E649E3-706D-4035-F9A9-39DCABF82C91}"/>
                          </a:ext>
                        </a:extLst>
                      </p:cNvPr>
                      <p:cNvGrpSpPr/>
                      <p:nvPr/>
                    </p:nvGrpSpPr>
                    <p:grpSpPr>
                      <a:xfrm>
                        <a:off x="10625254" y="455180"/>
                        <a:ext cx="134821" cy="452004"/>
                        <a:chOff x="10091854" y="607580"/>
                        <a:chExt cx="134821" cy="452004"/>
                      </a:xfrm>
                    </p:grpSpPr>
                    <p:sp>
                      <p:nvSpPr>
                        <p:cNvPr id="69" name="Oval 68">
                          <a:extLst>
                            <a:ext uri="{FF2B5EF4-FFF2-40B4-BE49-F238E27FC236}">
                              <a16:creationId xmlns:a16="http://schemas.microsoft.com/office/drawing/2014/main" id="{92075C61-ED86-35CC-FBD7-5BC026CAC1D2}"/>
                            </a:ext>
                          </a:extLst>
                        </p:cNvPr>
                        <p:cNvSpPr/>
                        <p:nvPr/>
                      </p:nvSpPr>
                      <p:spPr>
                        <a:xfrm>
                          <a:off x="10091854" y="607580"/>
                          <a:ext cx="120535" cy="452004"/>
                        </a:xfrm>
                        <a:prstGeom prst="ellipse">
                          <a:avLst/>
                        </a:prstGeom>
                        <a:solidFill>
                          <a:schemeClr val="bg1">
                            <a:lumMod val="75000"/>
                          </a:schemeClr>
                        </a:solidFill>
                        <a:ln w="3175">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12740">
                            <a:defRPr/>
                          </a:pPr>
                          <a:endParaRPr lang="en-GB" sz="1400">
                            <a:solidFill>
                              <a:srgbClr val="FFFFFF"/>
                            </a:solidFill>
                            <a:latin typeface="Avenir Next LT Pro Light" panose="020B0304020202020204" pitchFamily="34" charset="0"/>
                          </a:endParaRPr>
                        </a:p>
                      </p:txBody>
                    </p:sp>
                    <p:sp>
                      <p:nvSpPr>
                        <p:cNvPr id="70" name="Oval 69">
                          <a:extLst>
                            <a:ext uri="{FF2B5EF4-FFF2-40B4-BE49-F238E27FC236}">
                              <a16:creationId xmlns:a16="http://schemas.microsoft.com/office/drawing/2014/main" id="{93E9DF08-1929-BC85-6E3E-325C915C7030}"/>
                            </a:ext>
                          </a:extLst>
                        </p:cNvPr>
                        <p:cNvSpPr/>
                        <p:nvPr/>
                      </p:nvSpPr>
                      <p:spPr>
                        <a:xfrm>
                          <a:off x="10106140" y="607580"/>
                          <a:ext cx="120535" cy="452004"/>
                        </a:xfrm>
                        <a:prstGeom prst="ellipse">
                          <a:avLst/>
                        </a:prstGeom>
                        <a:solidFill>
                          <a:schemeClr val="bg1">
                            <a:lumMod val="75000"/>
                          </a:schemeClr>
                        </a:solidFill>
                        <a:ln w="3175">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12740">
                            <a:defRPr/>
                          </a:pPr>
                          <a:endParaRPr lang="en-GB" sz="1400">
                            <a:solidFill>
                              <a:srgbClr val="FFFFFF"/>
                            </a:solidFill>
                            <a:latin typeface="Avenir Next LT Pro Light" panose="020B0304020202020204" pitchFamily="34" charset="0"/>
                          </a:endParaRPr>
                        </a:p>
                      </p:txBody>
                    </p:sp>
                  </p:grpSp>
                </p:grpSp>
                <p:sp>
                  <p:nvSpPr>
                    <p:cNvPr id="65" name="Flowchart: Direct Access Storage 186">
                      <a:extLst>
                        <a:ext uri="{FF2B5EF4-FFF2-40B4-BE49-F238E27FC236}">
                          <a16:creationId xmlns:a16="http://schemas.microsoft.com/office/drawing/2014/main" id="{AD8D27FC-841B-0ED3-8321-82E2AECBBCDF}"/>
                        </a:ext>
                      </a:extLst>
                    </p:cNvPr>
                    <p:cNvSpPr/>
                    <p:nvPr/>
                  </p:nvSpPr>
                  <p:spPr>
                    <a:xfrm>
                      <a:off x="9487484" y="834957"/>
                      <a:ext cx="99429" cy="120412"/>
                    </a:xfrm>
                    <a:prstGeom prst="flowChartMagneticDrum">
                      <a:avLst/>
                    </a:prstGeom>
                    <a:solidFill>
                      <a:schemeClr val="bg1">
                        <a:lumMod val="75000"/>
                      </a:schemeClr>
                    </a:solidFill>
                    <a:ln w="3175">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12740">
                        <a:defRPr/>
                      </a:pPr>
                      <a:endParaRPr lang="en-GB" sz="1400">
                        <a:solidFill>
                          <a:srgbClr val="FFFFFF"/>
                        </a:solidFill>
                        <a:latin typeface="Avenir Next LT Pro Light" panose="020B0304020202020204" pitchFamily="34" charset="0"/>
                      </a:endParaRPr>
                    </a:p>
                  </p:txBody>
                </p:sp>
              </p:grpSp>
              <p:sp>
                <p:nvSpPr>
                  <p:cNvPr id="62" name="Freeform: Shape 183">
                    <a:extLst>
                      <a:ext uri="{FF2B5EF4-FFF2-40B4-BE49-F238E27FC236}">
                        <a16:creationId xmlns:a16="http://schemas.microsoft.com/office/drawing/2014/main" id="{E4055529-A906-F303-EFEC-E628CA26BC5A}"/>
                      </a:ext>
                    </a:extLst>
                  </p:cNvPr>
                  <p:cNvSpPr/>
                  <p:nvPr/>
                </p:nvSpPr>
                <p:spPr>
                  <a:xfrm>
                    <a:off x="6298350" y="6199640"/>
                    <a:ext cx="358302" cy="257312"/>
                  </a:xfrm>
                  <a:custGeom>
                    <a:avLst/>
                    <a:gdLst>
                      <a:gd name="connsiteX0" fmla="*/ 161291 w 322583"/>
                      <a:gd name="connsiteY0" fmla="*/ 45000 h 464481"/>
                      <a:gd name="connsiteX1" fmla="*/ 119827 w 322583"/>
                      <a:gd name="connsiteY1" fmla="*/ 72484 h 464481"/>
                      <a:gd name="connsiteX2" fmla="*/ 116931 w 322583"/>
                      <a:gd name="connsiteY2" fmla="*/ 86829 h 464481"/>
                      <a:gd name="connsiteX3" fmla="*/ 205651 w 322583"/>
                      <a:gd name="connsiteY3" fmla="*/ 86829 h 464481"/>
                      <a:gd name="connsiteX4" fmla="*/ 202755 w 322583"/>
                      <a:gd name="connsiteY4" fmla="*/ 72484 h 464481"/>
                      <a:gd name="connsiteX5" fmla="*/ 161291 w 322583"/>
                      <a:gd name="connsiteY5" fmla="*/ 45000 h 464481"/>
                      <a:gd name="connsiteX6" fmla="*/ 161291 w 322583"/>
                      <a:gd name="connsiteY6" fmla="*/ 0 h 464481"/>
                      <a:gd name="connsiteX7" fmla="*/ 244219 w 322583"/>
                      <a:gd name="connsiteY7" fmla="*/ 54968 h 464481"/>
                      <a:gd name="connsiteX8" fmla="*/ 250651 w 322583"/>
                      <a:gd name="connsiteY8" fmla="*/ 86829 h 464481"/>
                      <a:gd name="connsiteX9" fmla="*/ 322583 w 322583"/>
                      <a:gd name="connsiteY9" fmla="*/ 86829 h 464481"/>
                      <a:gd name="connsiteX10" fmla="*/ 322583 w 322583"/>
                      <a:gd name="connsiteY10" fmla="*/ 464481 h 464481"/>
                      <a:gd name="connsiteX11" fmla="*/ 0 w 322583"/>
                      <a:gd name="connsiteY11" fmla="*/ 464481 h 464481"/>
                      <a:gd name="connsiteX12" fmla="*/ 0 w 322583"/>
                      <a:gd name="connsiteY12" fmla="*/ 86829 h 464481"/>
                      <a:gd name="connsiteX13" fmla="*/ 71931 w 322583"/>
                      <a:gd name="connsiteY13" fmla="*/ 86829 h 464481"/>
                      <a:gd name="connsiteX14" fmla="*/ 78364 w 322583"/>
                      <a:gd name="connsiteY14" fmla="*/ 54968 h 464481"/>
                      <a:gd name="connsiteX15" fmla="*/ 161291 w 322583"/>
                      <a:gd name="connsiteY15" fmla="*/ 0 h 464481"/>
                      <a:gd name="connsiteX0" fmla="*/ 175579 w 336871"/>
                      <a:gd name="connsiteY0" fmla="*/ 45000 h 464481"/>
                      <a:gd name="connsiteX1" fmla="*/ 134115 w 336871"/>
                      <a:gd name="connsiteY1" fmla="*/ 72484 h 464481"/>
                      <a:gd name="connsiteX2" fmla="*/ 131219 w 336871"/>
                      <a:gd name="connsiteY2" fmla="*/ 86829 h 464481"/>
                      <a:gd name="connsiteX3" fmla="*/ 219939 w 336871"/>
                      <a:gd name="connsiteY3" fmla="*/ 86829 h 464481"/>
                      <a:gd name="connsiteX4" fmla="*/ 217043 w 336871"/>
                      <a:gd name="connsiteY4" fmla="*/ 72484 h 464481"/>
                      <a:gd name="connsiteX5" fmla="*/ 175579 w 336871"/>
                      <a:gd name="connsiteY5" fmla="*/ 45000 h 464481"/>
                      <a:gd name="connsiteX6" fmla="*/ 175579 w 336871"/>
                      <a:gd name="connsiteY6" fmla="*/ 0 h 464481"/>
                      <a:gd name="connsiteX7" fmla="*/ 258507 w 336871"/>
                      <a:gd name="connsiteY7" fmla="*/ 54968 h 464481"/>
                      <a:gd name="connsiteX8" fmla="*/ 264939 w 336871"/>
                      <a:gd name="connsiteY8" fmla="*/ 86829 h 464481"/>
                      <a:gd name="connsiteX9" fmla="*/ 336871 w 336871"/>
                      <a:gd name="connsiteY9" fmla="*/ 86829 h 464481"/>
                      <a:gd name="connsiteX10" fmla="*/ 336871 w 336871"/>
                      <a:gd name="connsiteY10" fmla="*/ 464481 h 464481"/>
                      <a:gd name="connsiteX11" fmla="*/ 0 w 336871"/>
                      <a:gd name="connsiteY11" fmla="*/ 257312 h 464481"/>
                      <a:gd name="connsiteX12" fmla="*/ 14288 w 336871"/>
                      <a:gd name="connsiteY12" fmla="*/ 86829 h 464481"/>
                      <a:gd name="connsiteX13" fmla="*/ 86219 w 336871"/>
                      <a:gd name="connsiteY13" fmla="*/ 86829 h 464481"/>
                      <a:gd name="connsiteX14" fmla="*/ 92652 w 336871"/>
                      <a:gd name="connsiteY14" fmla="*/ 54968 h 464481"/>
                      <a:gd name="connsiteX15" fmla="*/ 175579 w 336871"/>
                      <a:gd name="connsiteY15" fmla="*/ 0 h 464481"/>
                      <a:gd name="connsiteX0" fmla="*/ 175579 w 358302"/>
                      <a:gd name="connsiteY0" fmla="*/ 45000 h 257312"/>
                      <a:gd name="connsiteX1" fmla="*/ 134115 w 358302"/>
                      <a:gd name="connsiteY1" fmla="*/ 72484 h 257312"/>
                      <a:gd name="connsiteX2" fmla="*/ 131219 w 358302"/>
                      <a:gd name="connsiteY2" fmla="*/ 86829 h 257312"/>
                      <a:gd name="connsiteX3" fmla="*/ 219939 w 358302"/>
                      <a:gd name="connsiteY3" fmla="*/ 86829 h 257312"/>
                      <a:gd name="connsiteX4" fmla="*/ 217043 w 358302"/>
                      <a:gd name="connsiteY4" fmla="*/ 72484 h 257312"/>
                      <a:gd name="connsiteX5" fmla="*/ 175579 w 358302"/>
                      <a:gd name="connsiteY5" fmla="*/ 45000 h 257312"/>
                      <a:gd name="connsiteX6" fmla="*/ 175579 w 358302"/>
                      <a:gd name="connsiteY6" fmla="*/ 0 h 257312"/>
                      <a:gd name="connsiteX7" fmla="*/ 258507 w 358302"/>
                      <a:gd name="connsiteY7" fmla="*/ 54968 h 257312"/>
                      <a:gd name="connsiteX8" fmla="*/ 264939 w 358302"/>
                      <a:gd name="connsiteY8" fmla="*/ 86829 h 257312"/>
                      <a:gd name="connsiteX9" fmla="*/ 336871 w 358302"/>
                      <a:gd name="connsiteY9" fmla="*/ 86829 h 257312"/>
                      <a:gd name="connsiteX10" fmla="*/ 358302 w 358302"/>
                      <a:gd name="connsiteY10" fmla="*/ 254931 h 257312"/>
                      <a:gd name="connsiteX11" fmla="*/ 0 w 358302"/>
                      <a:gd name="connsiteY11" fmla="*/ 257312 h 257312"/>
                      <a:gd name="connsiteX12" fmla="*/ 14288 w 358302"/>
                      <a:gd name="connsiteY12" fmla="*/ 86829 h 257312"/>
                      <a:gd name="connsiteX13" fmla="*/ 86219 w 358302"/>
                      <a:gd name="connsiteY13" fmla="*/ 86829 h 257312"/>
                      <a:gd name="connsiteX14" fmla="*/ 92652 w 358302"/>
                      <a:gd name="connsiteY14" fmla="*/ 54968 h 257312"/>
                      <a:gd name="connsiteX15" fmla="*/ 175579 w 358302"/>
                      <a:gd name="connsiteY15" fmla="*/ 0 h 25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8302" h="257312">
                        <a:moveTo>
                          <a:pt x="175579" y="45000"/>
                        </a:moveTo>
                        <a:cubicBezTo>
                          <a:pt x="156939" y="45000"/>
                          <a:pt x="140947" y="56332"/>
                          <a:pt x="134115" y="72484"/>
                        </a:cubicBezTo>
                        <a:lnTo>
                          <a:pt x="131219" y="86829"/>
                        </a:lnTo>
                        <a:lnTo>
                          <a:pt x="219939" y="86829"/>
                        </a:lnTo>
                        <a:lnTo>
                          <a:pt x="217043" y="72484"/>
                        </a:lnTo>
                        <a:cubicBezTo>
                          <a:pt x="210211" y="56332"/>
                          <a:pt x="194219" y="45000"/>
                          <a:pt x="175579" y="45000"/>
                        </a:cubicBezTo>
                        <a:close/>
                        <a:moveTo>
                          <a:pt x="175579" y="0"/>
                        </a:moveTo>
                        <a:cubicBezTo>
                          <a:pt x="212859" y="0"/>
                          <a:pt x="244844" y="22665"/>
                          <a:pt x="258507" y="54968"/>
                        </a:cubicBezTo>
                        <a:lnTo>
                          <a:pt x="264939" y="86829"/>
                        </a:lnTo>
                        <a:lnTo>
                          <a:pt x="336871" y="86829"/>
                        </a:lnTo>
                        <a:lnTo>
                          <a:pt x="358302" y="254931"/>
                        </a:lnTo>
                        <a:lnTo>
                          <a:pt x="0" y="257312"/>
                        </a:lnTo>
                        <a:lnTo>
                          <a:pt x="14288" y="86829"/>
                        </a:lnTo>
                        <a:lnTo>
                          <a:pt x="86219" y="86829"/>
                        </a:lnTo>
                        <a:lnTo>
                          <a:pt x="92652" y="54968"/>
                        </a:lnTo>
                        <a:cubicBezTo>
                          <a:pt x="106314" y="22665"/>
                          <a:pt x="138300" y="0"/>
                          <a:pt x="175579" y="0"/>
                        </a:cubicBezTo>
                        <a:close/>
                      </a:path>
                    </a:pathLst>
                  </a:custGeom>
                  <a:solidFill>
                    <a:schemeClr val="bg1">
                      <a:alpha val="30000"/>
                    </a:schemeClr>
                  </a:solidFill>
                  <a:ln w="6350" cmpd="sng">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812740">
                      <a:defRPr/>
                    </a:pPr>
                    <a:endParaRPr lang="en-US" sz="1467" dirty="0">
                      <a:solidFill>
                        <a:srgbClr val="FFFFFF"/>
                      </a:solidFill>
                      <a:latin typeface="Avenir Next LT Pro Light" panose="020B0304020202020204" pitchFamily="34" charset="0"/>
                    </a:endParaRPr>
                  </a:p>
                </p:txBody>
              </p:sp>
            </p:grpSp>
          </p:grpSp>
          <p:grpSp>
            <p:nvGrpSpPr>
              <p:cNvPr id="52" name="Group 51">
                <a:extLst>
                  <a:ext uri="{FF2B5EF4-FFF2-40B4-BE49-F238E27FC236}">
                    <a16:creationId xmlns:a16="http://schemas.microsoft.com/office/drawing/2014/main" id="{13DBC1AD-7854-05B0-39AC-9B4F2793A79B}"/>
                  </a:ext>
                </a:extLst>
              </p:cNvPr>
              <p:cNvGrpSpPr/>
              <p:nvPr/>
            </p:nvGrpSpPr>
            <p:grpSpPr>
              <a:xfrm>
                <a:off x="6304756" y="5205082"/>
                <a:ext cx="336551" cy="176565"/>
                <a:chOff x="8484923" y="5945138"/>
                <a:chExt cx="411719" cy="216000"/>
              </a:xfrm>
            </p:grpSpPr>
            <p:sp>
              <p:nvSpPr>
                <p:cNvPr id="53" name="Freeform: Shape 172">
                  <a:extLst>
                    <a:ext uri="{FF2B5EF4-FFF2-40B4-BE49-F238E27FC236}">
                      <a16:creationId xmlns:a16="http://schemas.microsoft.com/office/drawing/2014/main" id="{3AD5E750-AC5D-4142-D041-DDA91E04DB07}"/>
                    </a:ext>
                  </a:extLst>
                </p:cNvPr>
                <p:cNvSpPr/>
                <p:nvPr/>
              </p:nvSpPr>
              <p:spPr>
                <a:xfrm>
                  <a:off x="8484923" y="5945138"/>
                  <a:ext cx="283131" cy="216000"/>
                </a:xfrm>
                <a:custGeom>
                  <a:avLst/>
                  <a:gdLst>
                    <a:gd name="connsiteX0" fmla="*/ 45904 w 283131"/>
                    <a:gd name="connsiteY0" fmla="*/ 0 h 273844"/>
                    <a:gd name="connsiteX1" fmla="*/ 60451 w 283131"/>
                    <a:gd name="connsiteY1" fmla="*/ 101992 h 273844"/>
                    <a:gd name="connsiteX2" fmla="*/ 67998 w 283131"/>
                    <a:gd name="connsiteY2" fmla="*/ 97631 h 273844"/>
                    <a:gd name="connsiteX3" fmla="*/ 67998 w 283131"/>
                    <a:gd name="connsiteY3" fmla="*/ 119910 h 273844"/>
                    <a:gd name="connsiteX4" fmla="*/ 283131 w 283131"/>
                    <a:gd name="connsiteY4" fmla="*/ 119910 h 273844"/>
                    <a:gd name="connsiteX5" fmla="*/ 283131 w 283131"/>
                    <a:gd name="connsiteY5" fmla="*/ 155910 h 273844"/>
                    <a:gd name="connsiteX6" fmla="*/ 67998 w 283131"/>
                    <a:gd name="connsiteY6" fmla="*/ 155910 h 273844"/>
                    <a:gd name="connsiteX7" fmla="*/ 67998 w 283131"/>
                    <a:gd name="connsiteY7" fmla="*/ 176213 h 273844"/>
                    <a:gd name="connsiteX8" fmla="*/ 60451 w 283131"/>
                    <a:gd name="connsiteY8" fmla="*/ 171852 h 273844"/>
                    <a:gd name="connsiteX9" fmla="*/ 45904 w 283131"/>
                    <a:gd name="connsiteY9" fmla="*/ 273844 h 273844"/>
                    <a:gd name="connsiteX10" fmla="*/ 28745 w 283131"/>
                    <a:gd name="connsiteY10" fmla="*/ 153531 h 273844"/>
                    <a:gd name="connsiteX11" fmla="*/ 0 w 283131"/>
                    <a:gd name="connsiteY11" fmla="*/ 136922 h 273844"/>
                    <a:gd name="connsiteX12" fmla="*/ 28745 w 283131"/>
                    <a:gd name="connsiteY12" fmla="*/ 120312 h 27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3131" h="273844">
                      <a:moveTo>
                        <a:pt x="45904" y="0"/>
                      </a:moveTo>
                      <a:lnTo>
                        <a:pt x="60451" y="101992"/>
                      </a:lnTo>
                      <a:lnTo>
                        <a:pt x="67998" y="97631"/>
                      </a:lnTo>
                      <a:lnTo>
                        <a:pt x="67998" y="119910"/>
                      </a:lnTo>
                      <a:lnTo>
                        <a:pt x="283131" y="119910"/>
                      </a:lnTo>
                      <a:lnTo>
                        <a:pt x="283131" y="155910"/>
                      </a:lnTo>
                      <a:lnTo>
                        <a:pt x="67998" y="155910"/>
                      </a:lnTo>
                      <a:lnTo>
                        <a:pt x="67998" y="176213"/>
                      </a:lnTo>
                      <a:lnTo>
                        <a:pt x="60451" y="171852"/>
                      </a:lnTo>
                      <a:lnTo>
                        <a:pt x="45904" y="273844"/>
                      </a:lnTo>
                      <a:lnTo>
                        <a:pt x="28745" y="153531"/>
                      </a:lnTo>
                      <a:lnTo>
                        <a:pt x="0" y="136922"/>
                      </a:lnTo>
                      <a:lnTo>
                        <a:pt x="28745" y="120312"/>
                      </a:lnTo>
                      <a:close/>
                    </a:path>
                  </a:pathLst>
                </a:custGeom>
                <a:solidFill>
                  <a:schemeClr val="bg1">
                    <a:lumMod val="75000"/>
                  </a:schemeClr>
                </a:solidFill>
                <a:ln w="6350" cmpd="sng">
                  <a:solidFill>
                    <a:schemeClr val="tx1">
                      <a:lumMod val="50000"/>
                      <a:alpha val="66000"/>
                    </a:schemeClr>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609555">
                    <a:defRPr/>
                  </a:pPr>
                  <a:endParaRPr lang="en-US" sz="1400">
                    <a:solidFill>
                      <a:srgbClr val="FFFFFF"/>
                    </a:solidFill>
                    <a:highlight>
                      <a:srgbClr val="FFFF00"/>
                    </a:highlight>
                    <a:latin typeface="Avenir Next LT Pro Light" panose="020B0304020202020204" pitchFamily="34" charset="0"/>
                  </a:endParaRPr>
                </a:p>
              </p:txBody>
            </p:sp>
            <p:sp>
              <p:nvSpPr>
                <p:cNvPr id="54" name="Freeform: Shape 173">
                  <a:extLst>
                    <a:ext uri="{FF2B5EF4-FFF2-40B4-BE49-F238E27FC236}">
                      <a16:creationId xmlns:a16="http://schemas.microsoft.com/office/drawing/2014/main" id="{121C1218-2539-3F9A-CF66-A0D3984AF890}"/>
                    </a:ext>
                  </a:extLst>
                </p:cNvPr>
                <p:cNvSpPr/>
                <p:nvPr/>
              </p:nvSpPr>
              <p:spPr>
                <a:xfrm rot="10800000">
                  <a:off x="8613511" y="5945138"/>
                  <a:ext cx="283131" cy="216000"/>
                </a:xfrm>
                <a:custGeom>
                  <a:avLst/>
                  <a:gdLst>
                    <a:gd name="connsiteX0" fmla="*/ 45904 w 283131"/>
                    <a:gd name="connsiteY0" fmla="*/ 0 h 273844"/>
                    <a:gd name="connsiteX1" fmla="*/ 60451 w 283131"/>
                    <a:gd name="connsiteY1" fmla="*/ 101992 h 273844"/>
                    <a:gd name="connsiteX2" fmla="*/ 67998 w 283131"/>
                    <a:gd name="connsiteY2" fmla="*/ 97631 h 273844"/>
                    <a:gd name="connsiteX3" fmla="*/ 67998 w 283131"/>
                    <a:gd name="connsiteY3" fmla="*/ 119910 h 273844"/>
                    <a:gd name="connsiteX4" fmla="*/ 283131 w 283131"/>
                    <a:gd name="connsiteY4" fmla="*/ 119910 h 273844"/>
                    <a:gd name="connsiteX5" fmla="*/ 283131 w 283131"/>
                    <a:gd name="connsiteY5" fmla="*/ 155910 h 273844"/>
                    <a:gd name="connsiteX6" fmla="*/ 67998 w 283131"/>
                    <a:gd name="connsiteY6" fmla="*/ 155910 h 273844"/>
                    <a:gd name="connsiteX7" fmla="*/ 67998 w 283131"/>
                    <a:gd name="connsiteY7" fmla="*/ 176213 h 273844"/>
                    <a:gd name="connsiteX8" fmla="*/ 60451 w 283131"/>
                    <a:gd name="connsiteY8" fmla="*/ 171852 h 273844"/>
                    <a:gd name="connsiteX9" fmla="*/ 45904 w 283131"/>
                    <a:gd name="connsiteY9" fmla="*/ 273844 h 273844"/>
                    <a:gd name="connsiteX10" fmla="*/ 28745 w 283131"/>
                    <a:gd name="connsiteY10" fmla="*/ 153531 h 273844"/>
                    <a:gd name="connsiteX11" fmla="*/ 0 w 283131"/>
                    <a:gd name="connsiteY11" fmla="*/ 136922 h 273844"/>
                    <a:gd name="connsiteX12" fmla="*/ 28745 w 283131"/>
                    <a:gd name="connsiteY12" fmla="*/ 120312 h 27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3131" h="273844">
                      <a:moveTo>
                        <a:pt x="45904" y="0"/>
                      </a:moveTo>
                      <a:lnTo>
                        <a:pt x="60451" y="101992"/>
                      </a:lnTo>
                      <a:lnTo>
                        <a:pt x="67998" y="97631"/>
                      </a:lnTo>
                      <a:lnTo>
                        <a:pt x="67998" y="119910"/>
                      </a:lnTo>
                      <a:lnTo>
                        <a:pt x="283131" y="119910"/>
                      </a:lnTo>
                      <a:lnTo>
                        <a:pt x="283131" y="155910"/>
                      </a:lnTo>
                      <a:lnTo>
                        <a:pt x="67998" y="155910"/>
                      </a:lnTo>
                      <a:lnTo>
                        <a:pt x="67998" y="176213"/>
                      </a:lnTo>
                      <a:lnTo>
                        <a:pt x="60451" y="171852"/>
                      </a:lnTo>
                      <a:lnTo>
                        <a:pt x="45904" y="273844"/>
                      </a:lnTo>
                      <a:lnTo>
                        <a:pt x="28745" y="153531"/>
                      </a:lnTo>
                      <a:lnTo>
                        <a:pt x="0" y="136922"/>
                      </a:lnTo>
                      <a:lnTo>
                        <a:pt x="28745" y="120312"/>
                      </a:lnTo>
                      <a:close/>
                    </a:path>
                  </a:pathLst>
                </a:custGeom>
                <a:solidFill>
                  <a:schemeClr val="bg1">
                    <a:lumMod val="75000"/>
                  </a:schemeClr>
                </a:solidFill>
                <a:ln w="6350" cmpd="sng">
                  <a:solidFill>
                    <a:schemeClr val="tx1">
                      <a:lumMod val="50000"/>
                      <a:alpha val="66000"/>
                    </a:schemeClr>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609555">
                    <a:defRPr/>
                  </a:pPr>
                  <a:endParaRPr lang="en-US" sz="1400">
                    <a:solidFill>
                      <a:srgbClr val="FFFFFF"/>
                    </a:solidFill>
                    <a:highlight>
                      <a:srgbClr val="FFFF00"/>
                    </a:highlight>
                    <a:latin typeface="Avenir Next LT Pro Light" panose="020B0304020202020204" pitchFamily="34" charset="0"/>
                  </a:endParaRPr>
                </a:p>
              </p:txBody>
            </p:sp>
            <p:sp>
              <p:nvSpPr>
                <p:cNvPr id="55" name="Rectangle 54">
                  <a:extLst>
                    <a:ext uri="{FF2B5EF4-FFF2-40B4-BE49-F238E27FC236}">
                      <a16:creationId xmlns:a16="http://schemas.microsoft.com/office/drawing/2014/main" id="{544D6A91-0724-F319-04EC-2F8B78A32E22}"/>
                    </a:ext>
                  </a:extLst>
                </p:cNvPr>
                <p:cNvSpPr/>
                <p:nvPr/>
              </p:nvSpPr>
              <p:spPr>
                <a:xfrm>
                  <a:off x="8575145" y="5977135"/>
                  <a:ext cx="231275" cy="152006"/>
                </a:xfrm>
                <a:prstGeom prst="rect">
                  <a:avLst/>
                </a:prstGeom>
                <a:solidFill>
                  <a:schemeClr val="bg1">
                    <a:lumMod val="75000"/>
                  </a:schemeClr>
                </a:solidFill>
                <a:ln w="6350" cmpd="sng">
                  <a:solidFill>
                    <a:schemeClr val="tx1">
                      <a:lumMod val="50000"/>
                      <a:alpha val="66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defRPr/>
                  </a:pPr>
                  <a:endParaRPr lang="en-US" sz="1400">
                    <a:solidFill>
                      <a:srgbClr val="FFFFFF"/>
                    </a:solidFill>
                    <a:highlight>
                      <a:srgbClr val="FFFF00"/>
                    </a:highlight>
                    <a:latin typeface="Avenir Next LT Pro Light" panose="020B0304020202020204" pitchFamily="34" charset="0"/>
                  </a:endParaRPr>
                </a:p>
              </p:txBody>
            </p:sp>
          </p:grpSp>
        </p:grpSp>
        <p:grpSp>
          <p:nvGrpSpPr>
            <p:cNvPr id="39" name="Group 38">
              <a:extLst>
                <a:ext uri="{FF2B5EF4-FFF2-40B4-BE49-F238E27FC236}">
                  <a16:creationId xmlns:a16="http://schemas.microsoft.com/office/drawing/2014/main" id="{E2A7F664-1EE7-C8DC-E713-990B9E76D3AE}"/>
                </a:ext>
              </a:extLst>
            </p:cNvPr>
            <p:cNvGrpSpPr/>
            <p:nvPr/>
          </p:nvGrpSpPr>
          <p:grpSpPr>
            <a:xfrm>
              <a:off x="5739585" y="1535167"/>
              <a:ext cx="1846902" cy="3460192"/>
              <a:chOff x="5739585" y="2057681"/>
              <a:chExt cx="1846902" cy="3460192"/>
            </a:xfrm>
          </p:grpSpPr>
          <p:grpSp>
            <p:nvGrpSpPr>
              <p:cNvPr id="40" name="Group 39">
                <a:extLst>
                  <a:ext uri="{FF2B5EF4-FFF2-40B4-BE49-F238E27FC236}">
                    <a16:creationId xmlns:a16="http://schemas.microsoft.com/office/drawing/2014/main" id="{D6813D67-B652-17BB-CF43-226BC67953E6}"/>
                  </a:ext>
                </a:extLst>
              </p:cNvPr>
              <p:cNvGrpSpPr/>
              <p:nvPr/>
            </p:nvGrpSpPr>
            <p:grpSpPr>
              <a:xfrm>
                <a:off x="5739585" y="2057681"/>
                <a:ext cx="1846902" cy="3460192"/>
                <a:chOff x="5739585" y="2057681"/>
                <a:chExt cx="1846902" cy="3460192"/>
              </a:xfrm>
            </p:grpSpPr>
            <p:grpSp>
              <p:nvGrpSpPr>
                <p:cNvPr id="45" name="Group 44">
                  <a:extLst>
                    <a:ext uri="{FF2B5EF4-FFF2-40B4-BE49-F238E27FC236}">
                      <a16:creationId xmlns:a16="http://schemas.microsoft.com/office/drawing/2014/main" id="{FDB62DCF-00B3-3361-10D0-B64C9FB4B6DF}"/>
                    </a:ext>
                  </a:extLst>
                </p:cNvPr>
                <p:cNvGrpSpPr/>
                <p:nvPr/>
              </p:nvGrpSpPr>
              <p:grpSpPr>
                <a:xfrm>
                  <a:off x="5739585" y="2057681"/>
                  <a:ext cx="1433658" cy="3460192"/>
                  <a:chOff x="5739585" y="2057681"/>
                  <a:chExt cx="1433658" cy="3460192"/>
                </a:xfrm>
              </p:grpSpPr>
              <p:sp>
                <p:nvSpPr>
                  <p:cNvPr id="47" name="Freeform: Shape 204">
                    <a:extLst>
                      <a:ext uri="{FF2B5EF4-FFF2-40B4-BE49-F238E27FC236}">
                        <a16:creationId xmlns:a16="http://schemas.microsoft.com/office/drawing/2014/main" id="{8C4EE90A-0E15-FA69-38E0-E697B45E2B35}"/>
                      </a:ext>
                    </a:extLst>
                  </p:cNvPr>
                  <p:cNvSpPr/>
                  <p:nvPr/>
                </p:nvSpPr>
                <p:spPr>
                  <a:xfrm rot="413028">
                    <a:off x="6845789" y="4840884"/>
                    <a:ext cx="109942" cy="676989"/>
                  </a:xfrm>
                  <a:custGeom>
                    <a:avLst/>
                    <a:gdLst>
                      <a:gd name="connsiteX0" fmla="*/ 0 w 222933"/>
                      <a:gd name="connsiteY0" fmla="*/ 0 h 554182"/>
                      <a:gd name="connsiteX1" fmla="*/ 221673 w 222933"/>
                      <a:gd name="connsiteY1" fmla="*/ 314036 h 554182"/>
                      <a:gd name="connsiteX2" fmla="*/ 73891 w 222933"/>
                      <a:gd name="connsiteY2" fmla="*/ 554182 h 554182"/>
                      <a:gd name="connsiteX0" fmla="*/ 0 w 222156"/>
                      <a:gd name="connsiteY0" fmla="*/ 0 h 554182"/>
                      <a:gd name="connsiteX1" fmla="*/ 221673 w 222156"/>
                      <a:gd name="connsiteY1" fmla="*/ 314036 h 554182"/>
                      <a:gd name="connsiteX2" fmla="*/ 73891 w 222156"/>
                      <a:gd name="connsiteY2" fmla="*/ 554182 h 554182"/>
                      <a:gd name="connsiteX0" fmla="*/ 0 w 222156"/>
                      <a:gd name="connsiteY0" fmla="*/ 0 h 558944"/>
                      <a:gd name="connsiteX1" fmla="*/ 221673 w 222156"/>
                      <a:gd name="connsiteY1" fmla="*/ 314036 h 558944"/>
                      <a:gd name="connsiteX2" fmla="*/ 73891 w 222156"/>
                      <a:gd name="connsiteY2" fmla="*/ 558944 h 558944"/>
                      <a:gd name="connsiteX0" fmla="*/ 0 w 172150"/>
                      <a:gd name="connsiteY0" fmla="*/ 0 h 542276"/>
                      <a:gd name="connsiteX1" fmla="*/ 171667 w 172150"/>
                      <a:gd name="connsiteY1" fmla="*/ 297368 h 542276"/>
                      <a:gd name="connsiteX2" fmla="*/ 23885 w 172150"/>
                      <a:gd name="connsiteY2" fmla="*/ 542276 h 542276"/>
                      <a:gd name="connsiteX0" fmla="*/ 14440 w 186590"/>
                      <a:gd name="connsiteY0" fmla="*/ 0 h 542276"/>
                      <a:gd name="connsiteX1" fmla="*/ 186107 w 186590"/>
                      <a:gd name="connsiteY1" fmla="*/ 297368 h 542276"/>
                      <a:gd name="connsiteX2" fmla="*/ 38325 w 186590"/>
                      <a:gd name="connsiteY2" fmla="*/ 542276 h 542276"/>
                      <a:gd name="connsiteX0" fmla="*/ 0 w 23885"/>
                      <a:gd name="connsiteY0" fmla="*/ 0 h 542276"/>
                      <a:gd name="connsiteX1" fmla="*/ 23885 w 23885"/>
                      <a:gd name="connsiteY1" fmla="*/ 542276 h 542276"/>
                      <a:gd name="connsiteX0" fmla="*/ 0 w 69226"/>
                      <a:gd name="connsiteY0" fmla="*/ 0 h 542276"/>
                      <a:gd name="connsiteX1" fmla="*/ 23885 w 69226"/>
                      <a:gd name="connsiteY1" fmla="*/ 542276 h 542276"/>
                      <a:gd name="connsiteX0" fmla="*/ 22533 w 77776"/>
                      <a:gd name="connsiteY0" fmla="*/ 0 h 542276"/>
                      <a:gd name="connsiteX1" fmla="*/ 46418 w 77776"/>
                      <a:gd name="connsiteY1" fmla="*/ 542276 h 542276"/>
                      <a:gd name="connsiteX0" fmla="*/ 45251 w 95439"/>
                      <a:gd name="connsiteY0" fmla="*/ 0 h 542276"/>
                      <a:gd name="connsiteX1" fmla="*/ 69136 w 95439"/>
                      <a:gd name="connsiteY1" fmla="*/ 542276 h 542276"/>
                      <a:gd name="connsiteX0" fmla="*/ 39304 w 112149"/>
                      <a:gd name="connsiteY0" fmla="*/ 0 h 542276"/>
                      <a:gd name="connsiteX1" fmla="*/ 63189 w 112149"/>
                      <a:gd name="connsiteY1" fmla="*/ 542276 h 542276"/>
                    </a:gdLst>
                    <a:ahLst/>
                    <a:cxnLst>
                      <a:cxn ang="0">
                        <a:pos x="connsiteX0" y="connsiteY0"/>
                      </a:cxn>
                      <a:cxn ang="0">
                        <a:pos x="connsiteX1" y="connsiteY1"/>
                      </a:cxn>
                    </a:cxnLst>
                    <a:rect l="l" t="t" r="r" b="b"/>
                    <a:pathLst>
                      <a:path w="112149" h="542276">
                        <a:moveTo>
                          <a:pt x="39304" y="0"/>
                        </a:moveTo>
                        <a:cubicBezTo>
                          <a:pt x="-112091" y="285969"/>
                          <a:pt x="234857" y="253708"/>
                          <a:pt x="63189" y="542276"/>
                        </a:cubicBezTo>
                      </a:path>
                    </a:pathLst>
                  </a:custGeom>
                  <a:ln w="127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812740">
                      <a:defRPr/>
                    </a:pPr>
                    <a:endParaRPr lang="en-GB" sz="1400" dirty="0">
                      <a:solidFill>
                        <a:srgbClr val="4F5650"/>
                      </a:solidFill>
                      <a:latin typeface="Avenir Next LT Pro Light" panose="020B0304020202020204" pitchFamily="34" charset="0"/>
                    </a:endParaRPr>
                  </a:p>
                </p:txBody>
              </p:sp>
              <p:sp>
                <p:nvSpPr>
                  <p:cNvPr id="48" name="Freeform: Shape 205">
                    <a:extLst>
                      <a:ext uri="{FF2B5EF4-FFF2-40B4-BE49-F238E27FC236}">
                        <a16:creationId xmlns:a16="http://schemas.microsoft.com/office/drawing/2014/main" id="{E600AC16-78CC-14A2-BEA5-F466A311C198}"/>
                      </a:ext>
                    </a:extLst>
                  </p:cNvPr>
                  <p:cNvSpPr/>
                  <p:nvPr/>
                </p:nvSpPr>
                <p:spPr>
                  <a:xfrm rot="1891491" flipH="1">
                    <a:off x="5739585" y="2057681"/>
                    <a:ext cx="1433658" cy="2433379"/>
                  </a:xfrm>
                  <a:custGeom>
                    <a:avLst/>
                    <a:gdLst>
                      <a:gd name="connsiteX0" fmla="*/ 0 w 36166"/>
                      <a:gd name="connsiteY0" fmla="*/ 0 h 2412275"/>
                      <a:gd name="connsiteX1" fmla="*/ 8709 w 36166"/>
                      <a:gd name="connsiteY1" fmla="*/ 2412275 h 2412275"/>
                      <a:gd name="connsiteX0" fmla="*/ 16245 w 38101"/>
                      <a:gd name="connsiteY0" fmla="*/ 0 h 2412275"/>
                      <a:gd name="connsiteX1" fmla="*/ 24954 w 38101"/>
                      <a:gd name="connsiteY1" fmla="*/ 2412275 h 2412275"/>
                      <a:gd name="connsiteX0" fmla="*/ 101816 w 110525"/>
                      <a:gd name="connsiteY0" fmla="*/ 0 h 2412275"/>
                      <a:gd name="connsiteX1" fmla="*/ 110525 w 110525"/>
                      <a:gd name="connsiteY1" fmla="*/ 2412275 h 2412275"/>
                      <a:gd name="connsiteX0" fmla="*/ 448093 w 448093"/>
                      <a:gd name="connsiteY0" fmla="*/ 0 h 2420984"/>
                      <a:gd name="connsiteX1" fmla="*/ 47499 w 448093"/>
                      <a:gd name="connsiteY1" fmla="*/ 2420984 h 2420984"/>
                      <a:gd name="connsiteX0" fmla="*/ 471833 w 471833"/>
                      <a:gd name="connsiteY0" fmla="*/ 0 h 2420984"/>
                      <a:gd name="connsiteX1" fmla="*/ 71239 w 471833"/>
                      <a:gd name="connsiteY1" fmla="*/ 2420984 h 2420984"/>
                      <a:gd name="connsiteX0" fmla="*/ 474547 w 474547"/>
                      <a:gd name="connsiteY0" fmla="*/ 0 h 2412086"/>
                      <a:gd name="connsiteX1" fmla="*/ 70799 w 474547"/>
                      <a:gd name="connsiteY1" fmla="*/ 2412086 h 2412086"/>
                      <a:gd name="connsiteX0" fmla="*/ 443722 w 443722"/>
                      <a:gd name="connsiteY0" fmla="*/ 2 h 2379012"/>
                      <a:gd name="connsiteX1" fmla="*/ 76158 w 443722"/>
                      <a:gd name="connsiteY1" fmla="*/ 2379012 h 2379012"/>
                      <a:gd name="connsiteX0" fmla="*/ 577369 w 577369"/>
                      <a:gd name="connsiteY0" fmla="*/ -2 h 2379008"/>
                      <a:gd name="connsiteX1" fmla="*/ 209805 w 577369"/>
                      <a:gd name="connsiteY1" fmla="*/ 2379008 h 2379008"/>
                      <a:gd name="connsiteX0" fmla="*/ 1916612 w 1916612"/>
                      <a:gd name="connsiteY0" fmla="*/ -2 h 1664434"/>
                      <a:gd name="connsiteX1" fmla="*/ 23216 w 1916612"/>
                      <a:gd name="connsiteY1" fmla="*/ 1664435 h 1664434"/>
                      <a:gd name="connsiteX0" fmla="*/ 1893398 w 1893398"/>
                      <a:gd name="connsiteY0" fmla="*/ -2 h 1664434"/>
                      <a:gd name="connsiteX1" fmla="*/ 2 w 1893398"/>
                      <a:gd name="connsiteY1" fmla="*/ 1664435 h 1664434"/>
                      <a:gd name="connsiteX0" fmla="*/ 1893398 w 1893398"/>
                      <a:gd name="connsiteY0" fmla="*/ -2 h 1664434"/>
                      <a:gd name="connsiteX1" fmla="*/ 2 w 1893398"/>
                      <a:gd name="connsiteY1" fmla="*/ 1664435 h 1664434"/>
                      <a:gd name="connsiteX0" fmla="*/ 1405511 w 1405511"/>
                      <a:gd name="connsiteY0" fmla="*/ -2 h 1426086"/>
                      <a:gd name="connsiteX1" fmla="*/ -2 w 1405511"/>
                      <a:gd name="connsiteY1" fmla="*/ 1426087 h 1426086"/>
                      <a:gd name="connsiteX0" fmla="*/ 1405511 w 1405511"/>
                      <a:gd name="connsiteY0" fmla="*/ -2 h 1426086"/>
                      <a:gd name="connsiteX1" fmla="*/ -2 w 1405511"/>
                      <a:gd name="connsiteY1" fmla="*/ 1426087 h 1426086"/>
                      <a:gd name="connsiteX0" fmla="*/ 1394996 w 1394995"/>
                      <a:gd name="connsiteY0" fmla="*/ 2 h 1428936"/>
                      <a:gd name="connsiteX1" fmla="*/ -2 w 1394995"/>
                      <a:gd name="connsiteY1" fmla="*/ 1428937 h 1428936"/>
                      <a:gd name="connsiteX0" fmla="*/ 952897 w 952897"/>
                      <a:gd name="connsiteY0" fmla="*/ 2 h 3913589"/>
                      <a:gd name="connsiteX1" fmla="*/ -2 w 952897"/>
                      <a:gd name="connsiteY1" fmla="*/ 3913590 h 3913589"/>
                      <a:gd name="connsiteX0" fmla="*/ 952897 w 952897"/>
                      <a:gd name="connsiteY0" fmla="*/ 2 h 3913589"/>
                      <a:gd name="connsiteX1" fmla="*/ -2 w 952897"/>
                      <a:gd name="connsiteY1" fmla="*/ 3913590 h 3913589"/>
                      <a:gd name="connsiteX0" fmla="*/ 5867229 w 5867229"/>
                      <a:gd name="connsiteY0" fmla="*/ 2 h 14055643"/>
                      <a:gd name="connsiteX1" fmla="*/ 2 w 5867229"/>
                      <a:gd name="connsiteY1" fmla="*/ 14055644 h 14055643"/>
                      <a:gd name="connsiteX0" fmla="*/ 5867229 w 5867229"/>
                      <a:gd name="connsiteY0" fmla="*/ 2 h 14055643"/>
                      <a:gd name="connsiteX1" fmla="*/ 2 w 5867229"/>
                      <a:gd name="connsiteY1" fmla="*/ 14055644 h 14055643"/>
                      <a:gd name="connsiteX0" fmla="*/ 5867229 w 6115529"/>
                      <a:gd name="connsiteY0" fmla="*/ 2 h 14055643"/>
                      <a:gd name="connsiteX1" fmla="*/ 2 w 6115529"/>
                      <a:gd name="connsiteY1" fmla="*/ 14055644 h 14055643"/>
                      <a:gd name="connsiteX0" fmla="*/ 5867229 w 6147867"/>
                      <a:gd name="connsiteY0" fmla="*/ 2 h 14055643"/>
                      <a:gd name="connsiteX1" fmla="*/ 2 w 6147867"/>
                      <a:gd name="connsiteY1" fmla="*/ 14055644 h 14055643"/>
                      <a:gd name="connsiteX0" fmla="*/ 5867229 w 6099582"/>
                      <a:gd name="connsiteY0" fmla="*/ 2 h 14055643"/>
                      <a:gd name="connsiteX1" fmla="*/ 2 w 6099582"/>
                      <a:gd name="connsiteY1" fmla="*/ 14055644 h 14055643"/>
                      <a:gd name="connsiteX0" fmla="*/ 6570660 w 6768234"/>
                      <a:gd name="connsiteY0" fmla="*/ 2 h 13101127"/>
                      <a:gd name="connsiteX1" fmla="*/ 2 w 6768234"/>
                      <a:gd name="connsiteY1" fmla="*/ 13101130 h 13101127"/>
                      <a:gd name="connsiteX0" fmla="*/ 6503344 w 6703819"/>
                      <a:gd name="connsiteY0" fmla="*/ -2 h 16363636"/>
                      <a:gd name="connsiteX1" fmla="*/ 2 w 6703819"/>
                      <a:gd name="connsiteY1" fmla="*/ 16363639 h 16363636"/>
                      <a:gd name="connsiteX0" fmla="*/ 6349982 w 6557364"/>
                      <a:gd name="connsiteY0" fmla="*/ 5 h 16002524"/>
                      <a:gd name="connsiteX1" fmla="*/ 2 w 6557364"/>
                      <a:gd name="connsiteY1" fmla="*/ 16002527 h 16002524"/>
                      <a:gd name="connsiteX0" fmla="*/ 6349982 w 6349984"/>
                      <a:gd name="connsiteY0" fmla="*/ 5 h 16002524"/>
                      <a:gd name="connsiteX1" fmla="*/ 2 w 6349984"/>
                      <a:gd name="connsiteY1" fmla="*/ 16002527 h 16002524"/>
                      <a:gd name="connsiteX0" fmla="*/ 6222168 w 6222170"/>
                      <a:gd name="connsiteY0" fmla="*/ -5 h 15701590"/>
                      <a:gd name="connsiteX1" fmla="*/ 2 w 6222170"/>
                      <a:gd name="connsiteY1" fmla="*/ 15701593 h 15701590"/>
                      <a:gd name="connsiteX0" fmla="*/ 5450576 w 5450577"/>
                      <a:gd name="connsiteY0" fmla="*/ -3 h 13817333"/>
                      <a:gd name="connsiteX1" fmla="*/ 2 w 5450577"/>
                      <a:gd name="connsiteY1" fmla="*/ 13817336 h 13817333"/>
                      <a:gd name="connsiteX0" fmla="*/ 5450576 w 5450577"/>
                      <a:gd name="connsiteY0" fmla="*/ -3 h 13817333"/>
                      <a:gd name="connsiteX1" fmla="*/ 2 w 5450577"/>
                      <a:gd name="connsiteY1" fmla="*/ 13817336 h 13817333"/>
                      <a:gd name="connsiteX0" fmla="*/ 5450576 w 5450940"/>
                      <a:gd name="connsiteY0" fmla="*/ -3 h 13817333"/>
                      <a:gd name="connsiteX1" fmla="*/ 2 w 5450940"/>
                      <a:gd name="connsiteY1" fmla="*/ 13817336 h 13817333"/>
                    </a:gdLst>
                    <a:ahLst/>
                    <a:cxnLst>
                      <a:cxn ang="0">
                        <a:pos x="connsiteX0" y="connsiteY0"/>
                      </a:cxn>
                      <a:cxn ang="0">
                        <a:pos x="connsiteX1" y="connsiteY1"/>
                      </a:cxn>
                    </a:cxnLst>
                    <a:rect l="l" t="t" r="r" b="b"/>
                    <a:pathLst>
                      <a:path w="5450940" h="13817333">
                        <a:moveTo>
                          <a:pt x="5450576" y="-3"/>
                        </a:moveTo>
                        <a:cubicBezTo>
                          <a:pt x="5428871" y="8388373"/>
                          <a:pt x="5861038" y="9947628"/>
                          <a:pt x="2" y="13817336"/>
                        </a:cubicBezTo>
                      </a:path>
                    </a:pathLst>
                  </a:custGeom>
                  <a:ln w="6350">
                    <a:solidFill>
                      <a:schemeClr val="tx1">
                        <a:alpha val="58000"/>
                      </a:schemeClr>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812740"/>
                    <a:endParaRPr lang="en-GB" sz="1400">
                      <a:solidFill>
                        <a:srgbClr val="4F5650"/>
                      </a:solidFill>
                      <a:latin typeface="Avenir Next LT Pro Light" panose="020B0304020202020204" pitchFamily="34" charset="0"/>
                    </a:endParaRPr>
                  </a:p>
                </p:txBody>
              </p:sp>
              <p:pic>
                <p:nvPicPr>
                  <p:cNvPr id="49" name="Picture 48">
                    <a:extLst>
                      <a:ext uri="{FF2B5EF4-FFF2-40B4-BE49-F238E27FC236}">
                        <a16:creationId xmlns:a16="http://schemas.microsoft.com/office/drawing/2014/main" id="{D4C9E54C-8BE8-70CB-07D7-0581E6A5A11F}"/>
                      </a:ext>
                    </a:extLst>
                  </p:cNvPr>
                  <p:cNvPicPr>
                    <a:picLocks noChangeAspect="1"/>
                  </p:cNvPicPr>
                  <p:nvPr/>
                </p:nvPicPr>
                <p:blipFill>
                  <a:blip r:embed="rId3" cstate="email">
                    <a:alphaModFix amt="22000"/>
                    <a:extLst>
                      <a:ext uri="{28A0092B-C50C-407E-A947-70E740481C1C}">
                        <a14:useLocalDpi xmlns:a14="http://schemas.microsoft.com/office/drawing/2010/main"/>
                      </a:ext>
                    </a:extLst>
                  </a:blip>
                  <a:stretch>
                    <a:fillRect/>
                  </a:stretch>
                </p:blipFill>
                <p:spPr>
                  <a:xfrm>
                    <a:off x="6297137" y="4662946"/>
                    <a:ext cx="264026" cy="288909"/>
                  </a:xfrm>
                  <a:prstGeom prst="rect">
                    <a:avLst/>
                  </a:prstGeom>
                </p:spPr>
              </p:pic>
              <p:pic>
                <p:nvPicPr>
                  <p:cNvPr id="50" name="Graphic 49" descr="Windy outline">
                    <a:extLst>
                      <a:ext uri="{FF2B5EF4-FFF2-40B4-BE49-F238E27FC236}">
                        <a16:creationId xmlns:a16="http://schemas.microsoft.com/office/drawing/2014/main" id="{5318CF79-DA1F-BF16-498B-C5E5B5C9187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5904894" y="4539454"/>
                    <a:ext cx="359904" cy="359904"/>
                  </a:xfrm>
                  <a:prstGeom prst="rect">
                    <a:avLst/>
                  </a:prstGeom>
                </p:spPr>
              </p:pic>
            </p:grpSp>
            <p:pic>
              <p:nvPicPr>
                <p:cNvPr id="46" name="Graphic 45" descr="Windy outline">
                  <a:extLst>
                    <a:ext uri="{FF2B5EF4-FFF2-40B4-BE49-F238E27FC236}">
                      <a16:creationId xmlns:a16="http://schemas.microsoft.com/office/drawing/2014/main" id="{AB0C3105-0F1B-34F0-2C5C-0191BBDA7E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6151536" y="2372911"/>
                  <a:ext cx="1434951" cy="1570152"/>
                </a:xfrm>
                <a:prstGeom prst="rect">
                  <a:avLst/>
                </a:prstGeom>
                <a:effectLst/>
              </p:spPr>
            </p:pic>
          </p:grpSp>
          <p:grpSp>
            <p:nvGrpSpPr>
              <p:cNvPr id="41" name="Group 40">
                <a:extLst>
                  <a:ext uri="{FF2B5EF4-FFF2-40B4-BE49-F238E27FC236}">
                    <a16:creationId xmlns:a16="http://schemas.microsoft.com/office/drawing/2014/main" id="{1A7EF302-3B70-4DEA-A646-86DED87538AB}"/>
                  </a:ext>
                </a:extLst>
              </p:cNvPr>
              <p:cNvGrpSpPr/>
              <p:nvPr/>
            </p:nvGrpSpPr>
            <p:grpSpPr>
              <a:xfrm>
                <a:off x="6257131" y="4635963"/>
                <a:ext cx="336551" cy="176565"/>
                <a:chOff x="8484923" y="5945138"/>
                <a:chExt cx="411719" cy="216000"/>
              </a:xfrm>
            </p:grpSpPr>
            <p:sp>
              <p:nvSpPr>
                <p:cNvPr id="42" name="Freeform: Shape 199">
                  <a:extLst>
                    <a:ext uri="{FF2B5EF4-FFF2-40B4-BE49-F238E27FC236}">
                      <a16:creationId xmlns:a16="http://schemas.microsoft.com/office/drawing/2014/main" id="{5FF10392-8AE7-81BC-2BB3-27E149E4CCC0}"/>
                    </a:ext>
                  </a:extLst>
                </p:cNvPr>
                <p:cNvSpPr/>
                <p:nvPr/>
              </p:nvSpPr>
              <p:spPr>
                <a:xfrm>
                  <a:off x="8484923" y="5945138"/>
                  <a:ext cx="283131" cy="216000"/>
                </a:xfrm>
                <a:custGeom>
                  <a:avLst/>
                  <a:gdLst>
                    <a:gd name="connsiteX0" fmla="*/ 45904 w 283131"/>
                    <a:gd name="connsiteY0" fmla="*/ 0 h 273844"/>
                    <a:gd name="connsiteX1" fmla="*/ 60451 w 283131"/>
                    <a:gd name="connsiteY1" fmla="*/ 101992 h 273844"/>
                    <a:gd name="connsiteX2" fmla="*/ 67998 w 283131"/>
                    <a:gd name="connsiteY2" fmla="*/ 97631 h 273844"/>
                    <a:gd name="connsiteX3" fmla="*/ 67998 w 283131"/>
                    <a:gd name="connsiteY3" fmla="*/ 119910 h 273844"/>
                    <a:gd name="connsiteX4" fmla="*/ 283131 w 283131"/>
                    <a:gd name="connsiteY4" fmla="*/ 119910 h 273844"/>
                    <a:gd name="connsiteX5" fmla="*/ 283131 w 283131"/>
                    <a:gd name="connsiteY5" fmla="*/ 155910 h 273844"/>
                    <a:gd name="connsiteX6" fmla="*/ 67998 w 283131"/>
                    <a:gd name="connsiteY6" fmla="*/ 155910 h 273844"/>
                    <a:gd name="connsiteX7" fmla="*/ 67998 w 283131"/>
                    <a:gd name="connsiteY7" fmla="*/ 176213 h 273844"/>
                    <a:gd name="connsiteX8" fmla="*/ 60451 w 283131"/>
                    <a:gd name="connsiteY8" fmla="*/ 171852 h 273844"/>
                    <a:gd name="connsiteX9" fmla="*/ 45904 w 283131"/>
                    <a:gd name="connsiteY9" fmla="*/ 273844 h 273844"/>
                    <a:gd name="connsiteX10" fmla="*/ 28745 w 283131"/>
                    <a:gd name="connsiteY10" fmla="*/ 153531 h 273844"/>
                    <a:gd name="connsiteX11" fmla="*/ 0 w 283131"/>
                    <a:gd name="connsiteY11" fmla="*/ 136922 h 273844"/>
                    <a:gd name="connsiteX12" fmla="*/ 28745 w 283131"/>
                    <a:gd name="connsiteY12" fmla="*/ 120312 h 27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3131" h="273844">
                      <a:moveTo>
                        <a:pt x="45904" y="0"/>
                      </a:moveTo>
                      <a:lnTo>
                        <a:pt x="60451" y="101992"/>
                      </a:lnTo>
                      <a:lnTo>
                        <a:pt x="67998" y="97631"/>
                      </a:lnTo>
                      <a:lnTo>
                        <a:pt x="67998" y="119910"/>
                      </a:lnTo>
                      <a:lnTo>
                        <a:pt x="283131" y="119910"/>
                      </a:lnTo>
                      <a:lnTo>
                        <a:pt x="283131" y="155910"/>
                      </a:lnTo>
                      <a:lnTo>
                        <a:pt x="67998" y="155910"/>
                      </a:lnTo>
                      <a:lnTo>
                        <a:pt x="67998" y="176213"/>
                      </a:lnTo>
                      <a:lnTo>
                        <a:pt x="60451" y="171852"/>
                      </a:lnTo>
                      <a:lnTo>
                        <a:pt x="45904" y="273844"/>
                      </a:lnTo>
                      <a:lnTo>
                        <a:pt x="28745" y="153531"/>
                      </a:lnTo>
                      <a:lnTo>
                        <a:pt x="0" y="136922"/>
                      </a:lnTo>
                      <a:lnTo>
                        <a:pt x="28745" y="120312"/>
                      </a:lnTo>
                      <a:close/>
                    </a:path>
                  </a:pathLst>
                </a:custGeom>
                <a:solidFill>
                  <a:schemeClr val="bg1">
                    <a:lumMod val="7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609555">
                    <a:defRPr/>
                  </a:pPr>
                  <a:endParaRPr lang="en-US" sz="1400">
                    <a:solidFill>
                      <a:srgbClr val="FFFFFF"/>
                    </a:solidFill>
                    <a:highlight>
                      <a:srgbClr val="FFFF00"/>
                    </a:highlight>
                    <a:latin typeface="Avenir Next LT Pro Light" panose="020B0304020202020204" pitchFamily="34" charset="0"/>
                  </a:endParaRPr>
                </a:p>
              </p:txBody>
            </p:sp>
            <p:sp>
              <p:nvSpPr>
                <p:cNvPr id="43" name="Freeform: Shape 200">
                  <a:extLst>
                    <a:ext uri="{FF2B5EF4-FFF2-40B4-BE49-F238E27FC236}">
                      <a16:creationId xmlns:a16="http://schemas.microsoft.com/office/drawing/2014/main" id="{3B9861DB-92EB-4182-EB46-B3595653ACD0}"/>
                    </a:ext>
                  </a:extLst>
                </p:cNvPr>
                <p:cNvSpPr/>
                <p:nvPr/>
              </p:nvSpPr>
              <p:spPr>
                <a:xfrm rot="10800000">
                  <a:off x="8613511" y="5945138"/>
                  <a:ext cx="283131" cy="216000"/>
                </a:xfrm>
                <a:custGeom>
                  <a:avLst/>
                  <a:gdLst>
                    <a:gd name="connsiteX0" fmla="*/ 45904 w 283131"/>
                    <a:gd name="connsiteY0" fmla="*/ 0 h 273844"/>
                    <a:gd name="connsiteX1" fmla="*/ 60451 w 283131"/>
                    <a:gd name="connsiteY1" fmla="*/ 101992 h 273844"/>
                    <a:gd name="connsiteX2" fmla="*/ 67998 w 283131"/>
                    <a:gd name="connsiteY2" fmla="*/ 97631 h 273844"/>
                    <a:gd name="connsiteX3" fmla="*/ 67998 w 283131"/>
                    <a:gd name="connsiteY3" fmla="*/ 119910 h 273844"/>
                    <a:gd name="connsiteX4" fmla="*/ 283131 w 283131"/>
                    <a:gd name="connsiteY4" fmla="*/ 119910 h 273844"/>
                    <a:gd name="connsiteX5" fmla="*/ 283131 w 283131"/>
                    <a:gd name="connsiteY5" fmla="*/ 155910 h 273844"/>
                    <a:gd name="connsiteX6" fmla="*/ 67998 w 283131"/>
                    <a:gd name="connsiteY6" fmla="*/ 155910 h 273844"/>
                    <a:gd name="connsiteX7" fmla="*/ 67998 w 283131"/>
                    <a:gd name="connsiteY7" fmla="*/ 176213 h 273844"/>
                    <a:gd name="connsiteX8" fmla="*/ 60451 w 283131"/>
                    <a:gd name="connsiteY8" fmla="*/ 171852 h 273844"/>
                    <a:gd name="connsiteX9" fmla="*/ 45904 w 283131"/>
                    <a:gd name="connsiteY9" fmla="*/ 273844 h 273844"/>
                    <a:gd name="connsiteX10" fmla="*/ 28745 w 283131"/>
                    <a:gd name="connsiteY10" fmla="*/ 153531 h 273844"/>
                    <a:gd name="connsiteX11" fmla="*/ 0 w 283131"/>
                    <a:gd name="connsiteY11" fmla="*/ 136922 h 273844"/>
                    <a:gd name="connsiteX12" fmla="*/ 28745 w 283131"/>
                    <a:gd name="connsiteY12" fmla="*/ 120312 h 27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3131" h="273844">
                      <a:moveTo>
                        <a:pt x="45904" y="0"/>
                      </a:moveTo>
                      <a:lnTo>
                        <a:pt x="60451" y="101992"/>
                      </a:lnTo>
                      <a:lnTo>
                        <a:pt x="67998" y="97631"/>
                      </a:lnTo>
                      <a:lnTo>
                        <a:pt x="67998" y="119910"/>
                      </a:lnTo>
                      <a:lnTo>
                        <a:pt x="283131" y="119910"/>
                      </a:lnTo>
                      <a:lnTo>
                        <a:pt x="283131" y="155910"/>
                      </a:lnTo>
                      <a:lnTo>
                        <a:pt x="67998" y="155910"/>
                      </a:lnTo>
                      <a:lnTo>
                        <a:pt x="67998" y="176213"/>
                      </a:lnTo>
                      <a:lnTo>
                        <a:pt x="60451" y="171852"/>
                      </a:lnTo>
                      <a:lnTo>
                        <a:pt x="45904" y="273844"/>
                      </a:lnTo>
                      <a:lnTo>
                        <a:pt x="28745" y="153531"/>
                      </a:lnTo>
                      <a:lnTo>
                        <a:pt x="0" y="136922"/>
                      </a:lnTo>
                      <a:lnTo>
                        <a:pt x="28745" y="120312"/>
                      </a:lnTo>
                      <a:close/>
                    </a:path>
                  </a:pathLst>
                </a:custGeom>
                <a:solidFill>
                  <a:schemeClr val="bg1">
                    <a:lumMod val="7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609555">
                    <a:defRPr/>
                  </a:pPr>
                  <a:endParaRPr lang="en-US" sz="1400">
                    <a:solidFill>
                      <a:srgbClr val="FFFFFF"/>
                    </a:solidFill>
                    <a:highlight>
                      <a:srgbClr val="FFFF00"/>
                    </a:highlight>
                    <a:latin typeface="Avenir Next LT Pro Light" panose="020B0304020202020204" pitchFamily="34" charset="0"/>
                  </a:endParaRPr>
                </a:p>
              </p:txBody>
            </p:sp>
            <p:sp>
              <p:nvSpPr>
                <p:cNvPr id="44" name="Rectangle 43">
                  <a:extLst>
                    <a:ext uri="{FF2B5EF4-FFF2-40B4-BE49-F238E27FC236}">
                      <a16:creationId xmlns:a16="http://schemas.microsoft.com/office/drawing/2014/main" id="{96AD5CE6-BA9F-61B3-F7DE-15A566BEDB95}"/>
                    </a:ext>
                  </a:extLst>
                </p:cNvPr>
                <p:cNvSpPr/>
                <p:nvPr/>
              </p:nvSpPr>
              <p:spPr>
                <a:xfrm>
                  <a:off x="8575145" y="5977135"/>
                  <a:ext cx="231275" cy="152006"/>
                </a:xfrm>
                <a:prstGeom prst="rect">
                  <a:avLst/>
                </a:prstGeom>
                <a:solidFill>
                  <a:schemeClr val="bg1">
                    <a:lumMod val="75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defRPr/>
                  </a:pPr>
                  <a:endParaRPr lang="en-US" sz="1400">
                    <a:solidFill>
                      <a:srgbClr val="FFFFFF"/>
                    </a:solidFill>
                    <a:highlight>
                      <a:srgbClr val="FFFF00"/>
                    </a:highlight>
                    <a:latin typeface="Avenir Next LT Pro Light" panose="020B0304020202020204" pitchFamily="34" charset="0"/>
                  </a:endParaRPr>
                </a:p>
              </p:txBody>
            </p:sp>
          </p:grpSp>
        </p:grpSp>
      </p:grpSp>
      <p:cxnSp>
        <p:nvCxnSpPr>
          <p:cNvPr id="74" name="Straight Connector 73">
            <a:extLst>
              <a:ext uri="{FF2B5EF4-FFF2-40B4-BE49-F238E27FC236}">
                <a16:creationId xmlns:a16="http://schemas.microsoft.com/office/drawing/2014/main" id="{9D92FCDC-7F16-A456-C2C8-0F05460CF006}"/>
              </a:ext>
            </a:extLst>
          </p:cNvPr>
          <p:cNvCxnSpPr/>
          <p:nvPr/>
        </p:nvCxnSpPr>
        <p:spPr>
          <a:xfrm>
            <a:off x="3040412" y="3773022"/>
            <a:ext cx="2181532" cy="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5" name="TextBox 74">
            <a:extLst>
              <a:ext uri="{FF2B5EF4-FFF2-40B4-BE49-F238E27FC236}">
                <a16:creationId xmlns:a16="http://schemas.microsoft.com/office/drawing/2014/main" id="{9B28D45E-2384-CDDC-96DC-30055ED16242}"/>
              </a:ext>
            </a:extLst>
          </p:cNvPr>
          <p:cNvSpPr txBox="1"/>
          <p:nvPr/>
        </p:nvSpPr>
        <p:spPr>
          <a:xfrm>
            <a:off x="3202084" y="1451663"/>
            <a:ext cx="822539" cy="153888"/>
          </a:xfrm>
          <a:prstGeom prst="rect">
            <a:avLst/>
          </a:prstGeom>
          <a:noFill/>
        </p:spPr>
        <p:txBody>
          <a:bodyPr wrap="square" lIns="0" tIns="0" rIns="0" bIns="0">
            <a:spAutoFit/>
          </a:bodyPr>
          <a:lstStyle/>
          <a:p>
            <a:pPr algn="ctr" defTabSz="457178">
              <a:spcAft>
                <a:spcPts val="600"/>
              </a:spcAft>
            </a:pPr>
            <a:r>
              <a:rPr lang="en-GB" sz="1000" dirty="0">
                <a:latin typeface="Arial" panose="020B0604020202020204" pitchFamily="34" charset="0"/>
                <a:cs typeface="Arial" panose="020B0604020202020204" pitchFamily="34" charset="0"/>
              </a:rPr>
              <a:t>Winch</a:t>
            </a:r>
            <a:endParaRPr lang="en-GB" sz="800" dirty="0">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C495F2E3-151C-901F-5F91-48D8CFAFCF05}"/>
              </a:ext>
            </a:extLst>
          </p:cNvPr>
          <p:cNvSpPr txBox="1"/>
          <p:nvPr/>
        </p:nvSpPr>
        <p:spPr>
          <a:xfrm>
            <a:off x="4418530" y="481856"/>
            <a:ext cx="822539" cy="153888"/>
          </a:xfrm>
          <a:prstGeom prst="rect">
            <a:avLst/>
          </a:prstGeom>
          <a:noFill/>
        </p:spPr>
        <p:txBody>
          <a:bodyPr wrap="square" lIns="0" tIns="0" rIns="0" bIns="0">
            <a:spAutoFit/>
          </a:bodyPr>
          <a:lstStyle/>
          <a:p>
            <a:pPr algn="ctr" defTabSz="457178">
              <a:spcAft>
                <a:spcPts val="600"/>
              </a:spcAft>
            </a:pPr>
            <a:r>
              <a:rPr lang="en-GB" sz="1000" dirty="0">
                <a:latin typeface="Arial" panose="020B0604020202020204" pitchFamily="34" charset="0"/>
                <a:cs typeface="Arial" panose="020B0604020202020204" pitchFamily="34" charset="0"/>
              </a:rPr>
              <a:t>Winch</a:t>
            </a:r>
            <a:endParaRPr lang="en-GB" sz="800" dirty="0">
              <a:latin typeface="Arial" panose="020B0604020202020204" pitchFamily="34" charset="0"/>
              <a:cs typeface="Arial" panose="020B0604020202020204" pitchFamily="34" charset="0"/>
            </a:endParaRPr>
          </a:p>
        </p:txBody>
      </p:sp>
      <p:sp>
        <p:nvSpPr>
          <p:cNvPr id="77" name="TextBox 76">
            <a:extLst>
              <a:ext uri="{FF2B5EF4-FFF2-40B4-BE49-F238E27FC236}">
                <a16:creationId xmlns:a16="http://schemas.microsoft.com/office/drawing/2014/main" id="{A0C8473B-5D46-75B5-9C62-5AA322AFC206}"/>
              </a:ext>
            </a:extLst>
          </p:cNvPr>
          <p:cNvSpPr txBox="1"/>
          <p:nvPr/>
        </p:nvSpPr>
        <p:spPr>
          <a:xfrm>
            <a:off x="4024623" y="2772408"/>
            <a:ext cx="822539" cy="246221"/>
          </a:xfrm>
          <a:prstGeom prst="rect">
            <a:avLst/>
          </a:prstGeom>
          <a:noFill/>
        </p:spPr>
        <p:txBody>
          <a:bodyPr wrap="square" lIns="0" tIns="0" rIns="0" bIns="0">
            <a:spAutoFit/>
          </a:bodyPr>
          <a:lstStyle/>
          <a:p>
            <a:pPr algn="ctr" defTabSz="457178"/>
            <a:r>
              <a:rPr lang="en-GB" sz="800" dirty="0">
                <a:latin typeface="Arial" panose="020B0604020202020204" pitchFamily="34" charset="0"/>
                <a:cs typeface="Arial" panose="020B0604020202020204" pitchFamily="34" charset="0"/>
              </a:rPr>
              <a:t>Lateral</a:t>
            </a:r>
          </a:p>
          <a:p>
            <a:pPr algn="ctr" defTabSz="457178"/>
            <a:r>
              <a:rPr lang="en-GB" sz="800" dirty="0">
                <a:latin typeface="Arial" panose="020B0604020202020204" pitchFamily="34" charset="0"/>
                <a:cs typeface="Arial" panose="020B0604020202020204" pitchFamily="34" charset="0"/>
              </a:rPr>
              <a:t>Fans</a:t>
            </a:r>
          </a:p>
        </p:txBody>
      </p:sp>
      <p:sp>
        <p:nvSpPr>
          <p:cNvPr id="78" name="TextBox 77">
            <a:extLst>
              <a:ext uri="{FF2B5EF4-FFF2-40B4-BE49-F238E27FC236}">
                <a16:creationId xmlns:a16="http://schemas.microsoft.com/office/drawing/2014/main" id="{A040DFBB-4A2D-BAD4-71BB-A4EC23843051}"/>
              </a:ext>
            </a:extLst>
          </p:cNvPr>
          <p:cNvSpPr txBox="1"/>
          <p:nvPr/>
        </p:nvSpPr>
        <p:spPr>
          <a:xfrm>
            <a:off x="3161080" y="3860467"/>
            <a:ext cx="822539" cy="461665"/>
          </a:xfrm>
          <a:prstGeom prst="rect">
            <a:avLst/>
          </a:prstGeom>
          <a:noFill/>
        </p:spPr>
        <p:txBody>
          <a:bodyPr wrap="square" lIns="0" tIns="0" rIns="0" bIns="0">
            <a:spAutoFit/>
          </a:bodyPr>
          <a:lstStyle/>
          <a:p>
            <a:pPr algn="ctr"/>
            <a:r>
              <a:rPr lang="en-GB" sz="1000" b="1" dirty="0">
                <a:solidFill>
                  <a:srgbClr val="0B3655"/>
                </a:solidFill>
              </a:rPr>
              <a:t>Poor</a:t>
            </a:r>
          </a:p>
          <a:p>
            <a:pPr algn="ctr"/>
            <a:r>
              <a:rPr lang="en-GB" sz="1000" b="1" dirty="0">
                <a:solidFill>
                  <a:srgbClr val="0B3655"/>
                </a:solidFill>
              </a:rPr>
              <a:t>horizontal</a:t>
            </a:r>
          </a:p>
          <a:p>
            <a:pPr algn="ctr"/>
            <a:r>
              <a:rPr lang="en-GB" sz="1000" b="1" dirty="0">
                <a:solidFill>
                  <a:srgbClr val="0B3655"/>
                </a:solidFill>
              </a:rPr>
              <a:t>control</a:t>
            </a:r>
          </a:p>
        </p:txBody>
      </p:sp>
      <p:sp>
        <p:nvSpPr>
          <p:cNvPr id="79" name="TextBox 78">
            <a:extLst>
              <a:ext uri="{FF2B5EF4-FFF2-40B4-BE49-F238E27FC236}">
                <a16:creationId xmlns:a16="http://schemas.microsoft.com/office/drawing/2014/main" id="{4BDFB926-F5B4-13D6-AE45-6CCB7FBD71FE}"/>
              </a:ext>
            </a:extLst>
          </p:cNvPr>
          <p:cNvSpPr txBox="1"/>
          <p:nvPr/>
        </p:nvSpPr>
        <p:spPr>
          <a:xfrm>
            <a:off x="4390176" y="3860467"/>
            <a:ext cx="822539" cy="461665"/>
          </a:xfrm>
          <a:prstGeom prst="rect">
            <a:avLst/>
          </a:prstGeom>
          <a:noFill/>
        </p:spPr>
        <p:txBody>
          <a:bodyPr wrap="square" lIns="0" tIns="0" rIns="0" bIns="0">
            <a:spAutoFit/>
          </a:bodyPr>
          <a:lstStyle/>
          <a:p>
            <a:pPr algn="ctr"/>
            <a:r>
              <a:rPr lang="en-GB" sz="1000" b="1" dirty="0">
                <a:solidFill>
                  <a:srgbClr val="0B3655"/>
                </a:solidFill>
              </a:rPr>
              <a:t>Poor</a:t>
            </a:r>
          </a:p>
          <a:p>
            <a:pPr algn="ctr"/>
            <a:r>
              <a:rPr lang="en-GB" sz="1000" b="1" dirty="0">
                <a:solidFill>
                  <a:srgbClr val="0B3655"/>
                </a:solidFill>
              </a:rPr>
              <a:t>vertical</a:t>
            </a:r>
          </a:p>
          <a:p>
            <a:pPr algn="ctr"/>
            <a:r>
              <a:rPr lang="en-GB" sz="1000" b="1" dirty="0">
                <a:solidFill>
                  <a:srgbClr val="0B3655"/>
                </a:solidFill>
              </a:rPr>
              <a:t>control</a:t>
            </a:r>
          </a:p>
        </p:txBody>
      </p:sp>
      <p:sp>
        <p:nvSpPr>
          <p:cNvPr id="80" name="Rounded Rectangle 79">
            <a:extLst>
              <a:ext uri="{FF2B5EF4-FFF2-40B4-BE49-F238E27FC236}">
                <a16:creationId xmlns:a16="http://schemas.microsoft.com/office/drawing/2014/main" id="{4793FEA6-62BC-5B88-99CD-A57C75CF64B3}"/>
              </a:ext>
            </a:extLst>
          </p:cNvPr>
          <p:cNvSpPr/>
          <p:nvPr/>
        </p:nvSpPr>
        <p:spPr>
          <a:xfrm>
            <a:off x="5762477" y="420186"/>
            <a:ext cx="954309" cy="1063750"/>
          </a:xfrm>
          <a:prstGeom prst="roundRect">
            <a:avLst/>
          </a:prstGeom>
          <a:solidFill>
            <a:schemeClr val="bg2">
              <a:alpha val="40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029D846A-7DB7-B6E8-1D63-5E1F87610D24}"/>
              </a:ext>
            </a:extLst>
          </p:cNvPr>
          <p:cNvSpPr txBox="1"/>
          <p:nvPr/>
        </p:nvSpPr>
        <p:spPr>
          <a:xfrm>
            <a:off x="5897136" y="516389"/>
            <a:ext cx="684991" cy="251217"/>
          </a:xfrm>
          <a:prstGeom prst="rect">
            <a:avLst/>
          </a:prstGeom>
          <a:noFill/>
        </p:spPr>
        <p:txBody>
          <a:bodyPr wrap="square" lIns="0" tIns="0" rIns="0" bIns="0">
            <a:spAutoFit/>
          </a:bodyPr>
          <a:lstStyle/>
          <a:p>
            <a:pPr algn="ctr" defTabSz="457178"/>
            <a:r>
              <a:rPr lang="en-GB" sz="800" dirty="0">
                <a:latin typeface="Arial" panose="020B0604020202020204" pitchFamily="34" charset="0"/>
                <a:cs typeface="Arial" panose="020B0604020202020204" pitchFamily="34" charset="0"/>
              </a:rPr>
              <a:t>Location of payload</a:t>
            </a:r>
          </a:p>
        </p:txBody>
      </p:sp>
      <p:sp>
        <p:nvSpPr>
          <p:cNvPr id="82" name="Rounded Rectangle 81">
            <a:extLst>
              <a:ext uri="{FF2B5EF4-FFF2-40B4-BE49-F238E27FC236}">
                <a16:creationId xmlns:a16="http://schemas.microsoft.com/office/drawing/2014/main" id="{5AE47C4F-6AEC-F29E-F7AA-6E5D0418552F}"/>
              </a:ext>
            </a:extLst>
          </p:cNvPr>
          <p:cNvSpPr/>
          <p:nvPr/>
        </p:nvSpPr>
        <p:spPr>
          <a:xfrm>
            <a:off x="5857248" y="853256"/>
            <a:ext cx="764766" cy="506314"/>
          </a:xfrm>
          <a:prstGeom prst="roundRect">
            <a:avLst/>
          </a:prstGeom>
          <a:solidFill>
            <a:schemeClr val="bg2"/>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t>Payload ready to go</a:t>
            </a:r>
          </a:p>
        </p:txBody>
      </p:sp>
      <p:sp>
        <p:nvSpPr>
          <p:cNvPr id="83" name="Rounded Rectangle 82">
            <a:extLst>
              <a:ext uri="{FF2B5EF4-FFF2-40B4-BE49-F238E27FC236}">
                <a16:creationId xmlns:a16="http://schemas.microsoft.com/office/drawing/2014/main" id="{7C30E059-845F-CEC8-6270-646E9B1420EF}"/>
              </a:ext>
            </a:extLst>
          </p:cNvPr>
          <p:cNvSpPr/>
          <p:nvPr/>
        </p:nvSpPr>
        <p:spPr>
          <a:xfrm>
            <a:off x="5501148" y="1579631"/>
            <a:ext cx="716974" cy="420767"/>
          </a:xfrm>
          <a:prstGeom prst="round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t>Transport</a:t>
            </a:r>
          </a:p>
          <a:p>
            <a:pPr algn="ctr"/>
            <a:r>
              <a:rPr lang="en-US" sz="800" dirty="0"/>
              <a:t>personnel</a:t>
            </a:r>
          </a:p>
        </p:txBody>
      </p:sp>
      <p:sp>
        <p:nvSpPr>
          <p:cNvPr id="84" name="Rounded Rectangle 83">
            <a:extLst>
              <a:ext uri="{FF2B5EF4-FFF2-40B4-BE49-F238E27FC236}">
                <a16:creationId xmlns:a16="http://schemas.microsoft.com/office/drawing/2014/main" id="{38612EA6-1910-E953-2A5F-A931351A2D8E}"/>
              </a:ext>
            </a:extLst>
          </p:cNvPr>
          <p:cNvSpPr/>
          <p:nvPr/>
        </p:nvSpPr>
        <p:spPr>
          <a:xfrm>
            <a:off x="6290912" y="1579631"/>
            <a:ext cx="716974" cy="420767"/>
          </a:xfrm>
          <a:prstGeom prst="round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t>Ground transport</a:t>
            </a:r>
          </a:p>
        </p:txBody>
      </p:sp>
      <p:sp>
        <p:nvSpPr>
          <p:cNvPr id="85" name="Rounded Rectangle 84">
            <a:extLst>
              <a:ext uri="{FF2B5EF4-FFF2-40B4-BE49-F238E27FC236}">
                <a16:creationId xmlns:a16="http://schemas.microsoft.com/office/drawing/2014/main" id="{6FADD614-3C80-7D0B-A737-B51A1BE48825}"/>
              </a:ext>
            </a:extLst>
          </p:cNvPr>
          <p:cNvSpPr/>
          <p:nvPr/>
        </p:nvSpPr>
        <p:spPr>
          <a:xfrm>
            <a:off x="5454444" y="2122384"/>
            <a:ext cx="1675242" cy="1537182"/>
          </a:xfrm>
          <a:prstGeom prst="roundRect">
            <a:avLst/>
          </a:prstGeom>
          <a:solidFill>
            <a:schemeClr val="bg2">
              <a:alpha val="40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E974367F-7E0E-EBDC-04B3-84A6BBF01BBB}"/>
              </a:ext>
            </a:extLst>
          </p:cNvPr>
          <p:cNvSpPr txBox="1"/>
          <p:nvPr/>
        </p:nvSpPr>
        <p:spPr>
          <a:xfrm>
            <a:off x="5494390" y="2205156"/>
            <a:ext cx="1546094" cy="153888"/>
          </a:xfrm>
          <a:prstGeom prst="rect">
            <a:avLst/>
          </a:prstGeom>
          <a:noFill/>
        </p:spPr>
        <p:txBody>
          <a:bodyPr wrap="square" lIns="0" tIns="0" rIns="0" bIns="0">
            <a:spAutoFit/>
          </a:bodyPr>
          <a:lstStyle/>
          <a:p>
            <a:pPr algn="ctr" defTabSz="457178"/>
            <a:r>
              <a:rPr lang="en-GB" sz="1000" dirty="0">
                <a:latin typeface="Arial" panose="020B0604020202020204" pitchFamily="34" charset="0"/>
                <a:cs typeface="Arial" panose="020B0604020202020204" pitchFamily="34" charset="0"/>
              </a:rPr>
              <a:t>Flightline</a:t>
            </a:r>
          </a:p>
        </p:txBody>
      </p:sp>
      <p:sp>
        <p:nvSpPr>
          <p:cNvPr id="87" name="Rounded Rectangle 86">
            <a:extLst>
              <a:ext uri="{FF2B5EF4-FFF2-40B4-BE49-F238E27FC236}">
                <a16:creationId xmlns:a16="http://schemas.microsoft.com/office/drawing/2014/main" id="{8FF20986-1255-0036-8433-8E348F9CEB4F}"/>
              </a:ext>
            </a:extLst>
          </p:cNvPr>
          <p:cNvSpPr/>
          <p:nvPr/>
        </p:nvSpPr>
        <p:spPr>
          <a:xfrm>
            <a:off x="5528111" y="2971905"/>
            <a:ext cx="712789" cy="512624"/>
          </a:xfrm>
          <a:prstGeom prst="round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t>Logistics trained personnel</a:t>
            </a:r>
          </a:p>
        </p:txBody>
      </p:sp>
      <p:sp>
        <p:nvSpPr>
          <p:cNvPr id="89" name="Rounded Rectangle 88">
            <a:extLst>
              <a:ext uri="{FF2B5EF4-FFF2-40B4-BE49-F238E27FC236}">
                <a16:creationId xmlns:a16="http://schemas.microsoft.com/office/drawing/2014/main" id="{8ACD7729-FF84-E8CF-19A2-45E8F2B09565}"/>
              </a:ext>
            </a:extLst>
          </p:cNvPr>
          <p:cNvSpPr/>
          <p:nvPr/>
        </p:nvSpPr>
        <p:spPr>
          <a:xfrm>
            <a:off x="6308715" y="2992119"/>
            <a:ext cx="706973" cy="462565"/>
          </a:xfrm>
          <a:prstGeom prst="round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t>Air trained personnel</a:t>
            </a:r>
          </a:p>
        </p:txBody>
      </p:sp>
      <p:sp>
        <p:nvSpPr>
          <p:cNvPr id="91" name="Rounded Rectangle 90">
            <a:extLst>
              <a:ext uri="{FF2B5EF4-FFF2-40B4-BE49-F238E27FC236}">
                <a16:creationId xmlns:a16="http://schemas.microsoft.com/office/drawing/2014/main" id="{F7EDC4AA-5D69-3F08-6B9E-380312B67F75}"/>
              </a:ext>
            </a:extLst>
          </p:cNvPr>
          <p:cNvSpPr/>
          <p:nvPr/>
        </p:nvSpPr>
        <p:spPr>
          <a:xfrm>
            <a:off x="5535907" y="2429889"/>
            <a:ext cx="706972" cy="462565"/>
          </a:xfrm>
          <a:prstGeom prst="roundRect">
            <a:avLst/>
          </a:prstGeom>
          <a:solidFill>
            <a:schemeClr val="accent6"/>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t>Payloads ready for flight</a:t>
            </a:r>
          </a:p>
        </p:txBody>
      </p:sp>
      <p:sp>
        <p:nvSpPr>
          <p:cNvPr id="92" name="Rounded Rectangle 91">
            <a:extLst>
              <a:ext uri="{FF2B5EF4-FFF2-40B4-BE49-F238E27FC236}">
                <a16:creationId xmlns:a16="http://schemas.microsoft.com/office/drawing/2014/main" id="{B123D4B3-4619-0213-5EF2-85F8738BB46C}"/>
              </a:ext>
            </a:extLst>
          </p:cNvPr>
          <p:cNvSpPr/>
          <p:nvPr/>
        </p:nvSpPr>
        <p:spPr>
          <a:xfrm>
            <a:off x="6312803" y="2429889"/>
            <a:ext cx="706972" cy="462565"/>
          </a:xfrm>
          <a:prstGeom prst="roundRect">
            <a:avLst/>
          </a:prstGeom>
          <a:solidFill>
            <a:schemeClr val="accent4"/>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t>Drone fleet</a:t>
            </a:r>
          </a:p>
        </p:txBody>
      </p:sp>
      <p:sp>
        <p:nvSpPr>
          <p:cNvPr id="94" name="TextBox 93">
            <a:extLst>
              <a:ext uri="{FF2B5EF4-FFF2-40B4-BE49-F238E27FC236}">
                <a16:creationId xmlns:a16="http://schemas.microsoft.com/office/drawing/2014/main" id="{C0166DCF-174B-3418-9757-9AA9E1B791DE}"/>
              </a:ext>
            </a:extLst>
          </p:cNvPr>
          <p:cNvSpPr txBox="1"/>
          <p:nvPr/>
        </p:nvSpPr>
        <p:spPr>
          <a:xfrm>
            <a:off x="5478407" y="3812289"/>
            <a:ext cx="2784937" cy="461665"/>
          </a:xfrm>
          <a:prstGeom prst="rect">
            <a:avLst/>
          </a:prstGeom>
          <a:noFill/>
        </p:spPr>
        <p:txBody>
          <a:bodyPr wrap="square" lIns="0" tIns="0" rIns="0" bIns="0">
            <a:spAutoFit/>
          </a:bodyPr>
          <a:lstStyle/>
          <a:p>
            <a:pPr algn="ctr" defTabSz="609570">
              <a:defRPr/>
            </a:pPr>
            <a:r>
              <a:rPr lang="en-GB" sz="1000" b="1" dirty="0">
                <a:solidFill>
                  <a:srgbClr val="0B3655"/>
                </a:solidFill>
              </a:rPr>
              <a:t>Result: </a:t>
            </a:r>
            <a:r>
              <a:rPr lang="en-GB" sz="1000" dirty="0"/>
              <a:t>Drone delivery remains unscalable, with payload journeys dependent on dedicated drone-friendly locations and trained labour</a:t>
            </a:r>
          </a:p>
        </p:txBody>
      </p:sp>
      <p:sp>
        <p:nvSpPr>
          <p:cNvPr id="95" name="Rounded Rectangle 94">
            <a:extLst>
              <a:ext uri="{FF2B5EF4-FFF2-40B4-BE49-F238E27FC236}">
                <a16:creationId xmlns:a16="http://schemas.microsoft.com/office/drawing/2014/main" id="{2CB06117-EF23-E116-3F2B-2B201A7C1B7D}"/>
              </a:ext>
            </a:extLst>
          </p:cNvPr>
          <p:cNvSpPr/>
          <p:nvPr/>
        </p:nvSpPr>
        <p:spPr>
          <a:xfrm>
            <a:off x="7715030" y="406435"/>
            <a:ext cx="954309" cy="1063750"/>
          </a:xfrm>
          <a:prstGeom prst="roundRect">
            <a:avLst/>
          </a:prstGeom>
          <a:solidFill>
            <a:schemeClr val="bg2">
              <a:alpha val="40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D5685BDB-A196-2C11-D9AA-AC2CDE52E47C}"/>
              </a:ext>
            </a:extLst>
          </p:cNvPr>
          <p:cNvSpPr txBox="1"/>
          <p:nvPr/>
        </p:nvSpPr>
        <p:spPr>
          <a:xfrm>
            <a:off x="7849689" y="502638"/>
            <a:ext cx="684991" cy="246221"/>
          </a:xfrm>
          <a:prstGeom prst="rect">
            <a:avLst/>
          </a:prstGeom>
          <a:noFill/>
        </p:spPr>
        <p:txBody>
          <a:bodyPr wrap="square" lIns="0" tIns="0" rIns="0" bIns="0">
            <a:spAutoFit/>
          </a:bodyPr>
          <a:lstStyle/>
          <a:p>
            <a:pPr algn="ctr" defTabSz="457178"/>
            <a:r>
              <a:rPr lang="en-GB" sz="800" dirty="0">
                <a:latin typeface="Arial" panose="020B0604020202020204" pitchFamily="34" charset="0"/>
                <a:cs typeface="Arial" panose="020B0604020202020204" pitchFamily="34" charset="0"/>
              </a:rPr>
              <a:t>Location of need</a:t>
            </a:r>
          </a:p>
        </p:txBody>
      </p:sp>
      <p:sp>
        <p:nvSpPr>
          <p:cNvPr id="97" name="Rounded Rectangle 96">
            <a:extLst>
              <a:ext uri="{FF2B5EF4-FFF2-40B4-BE49-F238E27FC236}">
                <a16:creationId xmlns:a16="http://schemas.microsoft.com/office/drawing/2014/main" id="{B84DA8F3-39C5-E64D-835F-7186E9E2810C}"/>
              </a:ext>
            </a:extLst>
          </p:cNvPr>
          <p:cNvSpPr/>
          <p:nvPr/>
        </p:nvSpPr>
        <p:spPr>
          <a:xfrm>
            <a:off x="7809801" y="839505"/>
            <a:ext cx="764766" cy="506314"/>
          </a:xfrm>
          <a:prstGeom prst="roundRect">
            <a:avLst/>
          </a:prstGeom>
          <a:solidFill>
            <a:schemeClr val="bg1"/>
          </a:solidFill>
          <a:ln w="12700">
            <a:solidFill>
              <a:srgbClr val="00558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solidFill>
                  <a:schemeClr val="tx1"/>
                </a:solidFill>
              </a:rPr>
              <a:t>Needed payload</a:t>
            </a:r>
          </a:p>
        </p:txBody>
      </p:sp>
      <p:sp>
        <p:nvSpPr>
          <p:cNvPr id="98" name="Rounded Rectangle 97">
            <a:extLst>
              <a:ext uri="{FF2B5EF4-FFF2-40B4-BE49-F238E27FC236}">
                <a16:creationId xmlns:a16="http://schemas.microsoft.com/office/drawing/2014/main" id="{2CF49017-8DA5-D4DE-B2B1-94F89C1D6F4B}"/>
              </a:ext>
            </a:extLst>
          </p:cNvPr>
          <p:cNvSpPr/>
          <p:nvPr/>
        </p:nvSpPr>
        <p:spPr>
          <a:xfrm>
            <a:off x="7449869" y="1579631"/>
            <a:ext cx="716974" cy="420767"/>
          </a:xfrm>
          <a:prstGeom prst="round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t>Ground transport</a:t>
            </a:r>
          </a:p>
        </p:txBody>
      </p:sp>
      <p:sp>
        <p:nvSpPr>
          <p:cNvPr id="99" name="Rounded Rectangle 98">
            <a:extLst>
              <a:ext uri="{FF2B5EF4-FFF2-40B4-BE49-F238E27FC236}">
                <a16:creationId xmlns:a16="http://schemas.microsoft.com/office/drawing/2014/main" id="{7A2803D5-929E-429C-1C2F-713F21E3960F}"/>
              </a:ext>
            </a:extLst>
          </p:cNvPr>
          <p:cNvSpPr/>
          <p:nvPr/>
        </p:nvSpPr>
        <p:spPr>
          <a:xfrm>
            <a:off x="8239633" y="1579631"/>
            <a:ext cx="716974" cy="420767"/>
          </a:xfrm>
          <a:prstGeom prst="round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t>Transport</a:t>
            </a:r>
          </a:p>
          <a:p>
            <a:pPr algn="ctr"/>
            <a:r>
              <a:rPr lang="en-US" sz="800" dirty="0"/>
              <a:t>personnel</a:t>
            </a:r>
          </a:p>
        </p:txBody>
      </p:sp>
      <p:sp>
        <p:nvSpPr>
          <p:cNvPr id="101" name="Rounded Rectangle 100">
            <a:extLst>
              <a:ext uri="{FF2B5EF4-FFF2-40B4-BE49-F238E27FC236}">
                <a16:creationId xmlns:a16="http://schemas.microsoft.com/office/drawing/2014/main" id="{22145085-A714-6715-37D9-1103084E729D}"/>
              </a:ext>
            </a:extLst>
          </p:cNvPr>
          <p:cNvSpPr/>
          <p:nvPr/>
        </p:nvSpPr>
        <p:spPr>
          <a:xfrm>
            <a:off x="7723497" y="2116701"/>
            <a:ext cx="954309" cy="1517921"/>
          </a:xfrm>
          <a:prstGeom prst="roundRect">
            <a:avLst/>
          </a:prstGeom>
          <a:solidFill>
            <a:schemeClr val="bg2">
              <a:alpha val="40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6377660C-0476-4185-BFC9-E01A2C31A662}"/>
              </a:ext>
            </a:extLst>
          </p:cNvPr>
          <p:cNvSpPr txBox="1"/>
          <p:nvPr/>
        </p:nvSpPr>
        <p:spPr>
          <a:xfrm>
            <a:off x="7849689" y="2212905"/>
            <a:ext cx="684991" cy="246221"/>
          </a:xfrm>
          <a:prstGeom prst="rect">
            <a:avLst/>
          </a:prstGeom>
          <a:noFill/>
        </p:spPr>
        <p:txBody>
          <a:bodyPr wrap="square" lIns="0" tIns="0" rIns="0" bIns="0">
            <a:spAutoFit/>
          </a:bodyPr>
          <a:lstStyle/>
          <a:p>
            <a:pPr algn="ctr" defTabSz="457178"/>
            <a:r>
              <a:rPr lang="en-GB" sz="800" dirty="0">
                <a:latin typeface="Arial" panose="020B0604020202020204" pitchFamily="34" charset="0"/>
                <a:cs typeface="Arial" panose="020B0604020202020204" pitchFamily="34" charset="0"/>
              </a:rPr>
              <a:t>Drone-friendly location</a:t>
            </a:r>
          </a:p>
        </p:txBody>
      </p:sp>
      <p:sp>
        <p:nvSpPr>
          <p:cNvPr id="104" name="Rounded Rectangle 103">
            <a:extLst>
              <a:ext uri="{FF2B5EF4-FFF2-40B4-BE49-F238E27FC236}">
                <a16:creationId xmlns:a16="http://schemas.microsoft.com/office/drawing/2014/main" id="{F89DDEA9-CC3B-409F-C95C-9FA3546FA733}"/>
              </a:ext>
            </a:extLst>
          </p:cNvPr>
          <p:cNvSpPr/>
          <p:nvPr/>
        </p:nvSpPr>
        <p:spPr>
          <a:xfrm>
            <a:off x="7839511" y="3022705"/>
            <a:ext cx="712789" cy="512624"/>
          </a:xfrm>
          <a:prstGeom prst="round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t>Air trained personnel</a:t>
            </a:r>
          </a:p>
        </p:txBody>
      </p:sp>
      <p:sp>
        <p:nvSpPr>
          <p:cNvPr id="105" name="Rounded Rectangle 104">
            <a:extLst>
              <a:ext uri="{FF2B5EF4-FFF2-40B4-BE49-F238E27FC236}">
                <a16:creationId xmlns:a16="http://schemas.microsoft.com/office/drawing/2014/main" id="{3C32A055-F86B-6D6E-B9B1-DA04B4CEB1EA}"/>
              </a:ext>
            </a:extLst>
          </p:cNvPr>
          <p:cNvSpPr/>
          <p:nvPr/>
        </p:nvSpPr>
        <p:spPr>
          <a:xfrm>
            <a:off x="7847307" y="2480689"/>
            <a:ext cx="706972" cy="462565"/>
          </a:xfrm>
          <a:prstGeom prst="roundRect">
            <a:avLst/>
          </a:prstGeom>
          <a:solidFill>
            <a:schemeClr val="accent6"/>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t>Received</a:t>
            </a:r>
          </a:p>
          <a:p>
            <a:pPr algn="ctr"/>
            <a:r>
              <a:rPr lang="en-US" sz="800" dirty="0"/>
              <a:t>payloads</a:t>
            </a:r>
          </a:p>
        </p:txBody>
      </p:sp>
      <p:sp>
        <p:nvSpPr>
          <p:cNvPr id="106" name="Freeform: Shape 29">
            <a:extLst>
              <a:ext uri="{FF2B5EF4-FFF2-40B4-BE49-F238E27FC236}">
                <a16:creationId xmlns:a16="http://schemas.microsoft.com/office/drawing/2014/main" id="{97930D8E-FDE5-D8F7-FEB5-474840E8EF6B}"/>
              </a:ext>
            </a:extLst>
          </p:cNvPr>
          <p:cNvSpPr/>
          <p:nvPr/>
        </p:nvSpPr>
        <p:spPr>
          <a:xfrm rot="20232966" flipH="1">
            <a:off x="7050920" y="2016408"/>
            <a:ext cx="707487" cy="364803"/>
          </a:xfrm>
          <a:custGeom>
            <a:avLst/>
            <a:gdLst>
              <a:gd name="connsiteX0" fmla="*/ 193476 w 906412"/>
              <a:gd name="connsiteY0" fmla="*/ 316244 h 467375"/>
              <a:gd name="connsiteX1" fmla="*/ 190268 w 906412"/>
              <a:gd name="connsiteY1" fmla="*/ 324100 h 467375"/>
              <a:gd name="connsiteX2" fmla="*/ 199563 w 906412"/>
              <a:gd name="connsiteY2" fmla="*/ 346226 h 467375"/>
              <a:gd name="connsiteX3" fmla="*/ 207418 w 906412"/>
              <a:gd name="connsiteY3" fmla="*/ 349436 h 467375"/>
              <a:gd name="connsiteX4" fmla="*/ 229545 w 906412"/>
              <a:gd name="connsiteY4" fmla="*/ 340141 h 467375"/>
              <a:gd name="connsiteX5" fmla="*/ 229899 w 906412"/>
              <a:gd name="connsiteY5" fmla="*/ 339275 h 467375"/>
              <a:gd name="connsiteX6" fmla="*/ 393578 w 906412"/>
              <a:gd name="connsiteY6" fmla="*/ 314209 h 467375"/>
              <a:gd name="connsiteX7" fmla="*/ 393578 w 906412"/>
              <a:gd name="connsiteY7" fmla="*/ 454775 h 467375"/>
              <a:gd name="connsiteX8" fmla="*/ 406178 w 906412"/>
              <a:gd name="connsiteY8" fmla="*/ 467375 h 467375"/>
              <a:gd name="connsiteX9" fmla="*/ 418778 w 906412"/>
              <a:gd name="connsiteY9" fmla="*/ 454775 h 467375"/>
              <a:gd name="connsiteX10" fmla="*/ 418778 w 906412"/>
              <a:gd name="connsiteY10" fmla="*/ 310350 h 467375"/>
              <a:gd name="connsiteX11" fmla="*/ 432677 w 906412"/>
              <a:gd name="connsiteY11" fmla="*/ 308222 h 467375"/>
              <a:gd name="connsiteX12" fmla="*/ 434277 w 906412"/>
              <a:gd name="connsiteY12" fmla="*/ 308891 h 467375"/>
              <a:gd name="connsiteX13" fmla="*/ 446345 w 906412"/>
              <a:gd name="connsiteY13" fmla="*/ 306129 h 467375"/>
              <a:gd name="connsiteX14" fmla="*/ 462766 w 906412"/>
              <a:gd name="connsiteY14" fmla="*/ 303614 h 467375"/>
              <a:gd name="connsiteX15" fmla="*/ 462502 w 906412"/>
              <a:gd name="connsiteY15" fmla="*/ 302431 h 467375"/>
              <a:gd name="connsiteX16" fmla="*/ 497590 w 906412"/>
              <a:gd name="connsiteY16" fmla="*/ 294401 h 467375"/>
              <a:gd name="connsiteX17" fmla="*/ 527890 w 906412"/>
              <a:gd name="connsiteY17" fmla="*/ 274966 h 467375"/>
              <a:gd name="connsiteX18" fmla="*/ 528549 w 906412"/>
              <a:gd name="connsiteY18" fmla="*/ 275983 h 467375"/>
              <a:gd name="connsiteX19" fmla="*/ 541843 w 906412"/>
              <a:gd name="connsiteY19" fmla="*/ 266016 h 467375"/>
              <a:gd name="connsiteX20" fmla="*/ 552261 w 906412"/>
              <a:gd name="connsiteY20" fmla="*/ 259333 h 467375"/>
              <a:gd name="connsiteX21" fmla="*/ 552904 w 906412"/>
              <a:gd name="connsiteY21" fmla="*/ 257724 h 467375"/>
              <a:gd name="connsiteX22" fmla="*/ 562779 w 906412"/>
              <a:gd name="connsiteY22" fmla="*/ 250320 h 467375"/>
              <a:gd name="connsiteX23" fmla="*/ 665585 w 906412"/>
              <a:gd name="connsiteY23" fmla="*/ 351108 h 467375"/>
              <a:gd name="connsiteX24" fmla="*/ 683403 w 906412"/>
              <a:gd name="connsiteY24" fmla="*/ 350932 h 467375"/>
              <a:gd name="connsiteX25" fmla="*/ 683227 w 906412"/>
              <a:gd name="connsiteY25" fmla="*/ 333114 h 467375"/>
              <a:gd name="connsiteX26" fmla="*/ 583176 w 906412"/>
              <a:gd name="connsiteY26" fmla="*/ 235027 h 467375"/>
              <a:gd name="connsiteX27" fmla="*/ 717037 w 906412"/>
              <a:gd name="connsiteY27" fmla="*/ 134662 h 467375"/>
              <a:gd name="connsiteX28" fmla="*/ 717902 w 906412"/>
              <a:gd name="connsiteY28" fmla="*/ 135015 h 467375"/>
              <a:gd name="connsiteX29" fmla="*/ 740031 w 906412"/>
              <a:gd name="connsiteY29" fmla="*/ 125721 h 467375"/>
              <a:gd name="connsiteX30" fmla="*/ 743238 w 906412"/>
              <a:gd name="connsiteY30" fmla="*/ 117867 h 467375"/>
              <a:gd name="connsiteX31" fmla="*/ 733945 w 906412"/>
              <a:gd name="connsiteY31" fmla="*/ 95739 h 467375"/>
              <a:gd name="connsiteX32" fmla="*/ 726090 w 906412"/>
              <a:gd name="connsiteY32" fmla="*/ 92531 h 467375"/>
              <a:gd name="connsiteX33" fmla="*/ 703962 w 906412"/>
              <a:gd name="connsiteY33" fmla="*/ 101825 h 467375"/>
              <a:gd name="connsiteX34" fmla="*/ 700754 w 906412"/>
              <a:gd name="connsiteY34" fmla="*/ 109679 h 467375"/>
              <a:gd name="connsiteX35" fmla="*/ 706864 w 906412"/>
              <a:gd name="connsiteY35" fmla="*/ 124229 h 467375"/>
              <a:gd name="connsiteX36" fmla="*/ 544199 w 906412"/>
              <a:gd name="connsiteY36" fmla="*/ 215009 h 467375"/>
              <a:gd name="connsiteX37" fmla="*/ 531395 w 906412"/>
              <a:gd name="connsiteY37" fmla="*/ 209657 h 467375"/>
              <a:gd name="connsiteX38" fmla="*/ 468082 w 906412"/>
              <a:gd name="connsiteY38" fmla="*/ 224147 h 467375"/>
              <a:gd name="connsiteX39" fmla="*/ 413411 w 906412"/>
              <a:gd name="connsiteY39" fmla="*/ 259214 h 467375"/>
              <a:gd name="connsiteX40" fmla="*/ 408269 w 906412"/>
              <a:gd name="connsiteY40" fmla="*/ 272102 h 467375"/>
              <a:gd name="connsiteX41" fmla="*/ 229571 w 906412"/>
              <a:gd name="connsiteY41" fmla="*/ 324707 h 467375"/>
              <a:gd name="connsiteX42" fmla="*/ 223459 w 906412"/>
              <a:gd name="connsiteY42" fmla="*/ 310158 h 467375"/>
              <a:gd name="connsiteX43" fmla="*/ 215604 w 906412"/>
              <a:gd name="connsiteY43" fmla="*/ 306950 h 467375"/>
              <a:gd name="connsiteX44" fmla="*/ 196844 w 906412"/>
              <a:gd name="connsiteY44" fmla="*/ 289108 h 467375"/>
              <a:gd name="connsiteX45" fmla="*/ 194873 w 906412"/>
              <a:gd name="connsiteY45" fmla="*/ 290021 h 467375"/>
              <a:gd name="connsiteX46" fmla="*/ 192842 w 906412"/>
              <a:gd name="connsiteY46" fmla="*/ 290789 h 467375"/>
              <a:gd name="connsiteX47" fmla="*/ 192902 w 906412"/>
              <a:gd name="connsiteY47" fmla="*/ 290932 h 467375"/>
              <a:gd name="connsiteX48" fmla="*/ 0 w 906412"/>
              <a:gd name="connsiteY48" fmla="*/ 380123 h 467375"/>
              <a:gd name="connsiteX49" fmla="*/ 965 w 906412"/>
              <a:gd name="connsiteY49" fmla="*/ 382419 h 467375"/>
              <a:gd name="connsiteX50" fmla="*/ 199753 w 906412"/>
              <a:gd name="connsiteY50" fmla="*/ 307242 h 467375"/>
              <a:gd name="connsiteX51" fmla="*/ 199813 w 906412"/>
              <a:gd name="connsiteY51" fmla="*/ 307384 h 467375"/>
              <a:gd name="connsiteX52" fmla="*/ 201783 w 906412"/>
              <a:gd name="connsiteY52" fmla="*/ 306472 h 467375"/>
              <a:gd name="connsiteX53" fmla="*/ 203814 w 906412"/>
              <a:gd name="connsiteY53" fmla="*/ 305704 h 467375"/>
              <a:gd name="connsiteX54" fmla="*/ 203754 w 906412"/>
              <a:gd name="connsiteY54" fmla="*/ 305561 h 467375"/>
              <a:gd name="connsiteX55" fmla="*/ 399257 w 906412"/>
              <a:gd name="connsiteY55" fmla="*/ 215124 h 467375"/>
              <a:gd name="connsiteX56" fmla="*/ 397834 w 906412"/>
              <a:gd name="connsiteY56" fmla="*/ 213020 h 467375"/>
              <a:gd name="connsiteX57" fmla="*/ 196904 w 906412"/>
              <a:gd name="connsiteY57" fmla="*/ 289251 h 467375"/>
              <a:gd name="connsiteX58" fmla="*/ 703999 w 906412"/>
              <a:gd name="connsiteY58" fmla="*/ 76087 h 467375"/>
              <a:gd name="connsiteX59" fmla="*/ 702029 w 906412"/>
              <a:gd name="connsiteY59" fmla="*/ 77000 h 467375"/>
              <a:gd name="connsiteX60" fmla="*/ 699998 w 906412"/>
              <a:gd name="connsiteY60" fmla="*/ 77768 h 467375"/>
              <a:gd name="connsiteX61" fmla="*/ 700058 w 906412"/>
              <a:gd name="connsiteY61" fmla="*/ 77911 h 467375"/>
              <a:gd name="connsiteX62" fmla="*/ 507156 w 906412"/>
              <a:gd name="connsiteY62" fmla="*/ 167102 h 467375"/>
              <a:gd name="connsiteX63" fmla="*/ 508120 w 906412"/>
              <a:gd name="connsiteY63" fmla="*/ 169398 h 467375"/>
              <a:gd name="connsiteX64" fmla="*/ 706909 w 906412"/>
              <a:gd name="connsiteY64" fmla="*/ 94221 h 467375"/>
              <a:gd name="connsiteX65" fmla="*/ 706969 w 906412"/>
              <a:gd name="connsiteY65" fmla="*/ 94364 h 467375"/>
              <a:gd name="connsiteX66" fmla="*/ 708939 w 906412"/>
              <a:gd name="connsiteY66" fmla="*/ 93451 h 467375"/>
              <a:gd name="connsiteX67" fmla="*/ 710970 w 906412"/>
              <a:gd name="connsiteY67" fmla="*/ 92683 h 467375"/>
              <a:gd name="connsiteX68" fmla="*/ 710910 w 906412"/>
              <a:gd name="connsiteY68" fmla="*/ 92540 h 467375"/>
              <a:gd name="connsiteX69" fmla="*/ 906412 w 906412"/>
              <a:gd name="connsiteY69" fmla="*/ 2103 h 467375"/>
              <a:gd name="connsiteX70" fmla="*/ 904990 w 906412"/>
              <a:gd name="connsiteY70" fmla="*/ 0 h 467375"/>
              <a:gd name="connsiteX71" fmla="*/ 704059 w 906412"/>
              <a:gd name="connsiteY71" fmla="*/ 76230 h 46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906412" h="467375">
                <a:moveTo>
                  <a:pt x="193476" y="316244"/>
                </a:moveTo>
                <a:cubicBezTo>
                  <a:pt x="190421" y="317527"/>
                  <a:pt x="188985" y="321045"/>
                  <a:pt x="190268" y="324100"/>
                </a:cubicBezTo>
                <a:lnTo>
                  <a:pt x="199563" y="346226"/>
                </a:lnTo>
                <a:cubicBezTo>
                  <a:pt x="200846" y="349281"/>
                  <a:pt x="204363" y="350719"/>
                  <a:pt x="207418" y="349436"/>
                </a:cubicBezTo>
                <a:lnTo>
                  <a:pt x="229545" y="340141"/>
                </a:lnTo>
                <a:lnTo>
                  <a:pt x="229899" y="339275"/>
                </a:lnTo>
                <a:lnTo>
                  <a:pt x="393578" y="314209"/>
                </a:lnTo>
                <a:lnTo>
                  <a:pt x="393578" y="454775"/>
                </a:lnTo>
                <a:cubicBezTo>
                  <a:pt x="393578" y="461734"/>
                  <a:pt x="399219" y="467375"/>
                  <a:pt x="406178" y="467375"/>
                </a:cubicBezTo>
                <a:cubicBezTo>
                  <a:pt x="413137" y="467375"/>
                  <a:pt x="418778" y="461734"/>
                  <a:pt x="418778" y="454775"/>
                </a:cubicBezTo>
                <a:lnTo>
                  <a:pt x="418778" y="310350"/>
                </a:lnTo>
                <a:lnTo>
                  <a:pt x="432677" y="308222"/>
                </a:lnTo>
                <a:lnTo>
                  <a:pt x="434277" y="308891"/>
                </a:lnTo>
                <a:lnTo>
                  <a:pt x="446345" y="306129"/>
                </a:lnTo>
                <a:lnTo>
                  <a:pt x="462766" y="303614"/>
                </a:lnTo>
                <a:lnTo>
                  <a:pt x="462502" y="302431"/>
                </a:lnTo>
                <a:lnTo>
                  <a:pt x="497590" y="294401"/>
                </a:lnTo>
                <a:lnTo>
                  <a:pt x="527890" y="274966"/>
                </a:lnTo>
                <a:lnTo>
                  <a:pt x="528549" y="275983"/>
                </a:lnTo>
                <a:lnTo>
                  <a:pt x="541843" y="266016"/>
                </a:lnTo>
                <a:lnTo>
                  <a:pt x="552261" y="259333"/>
                </a:lnTo>
                <a:lnTo>
                  <a:pt x="552904" y="257724"/>
                </a:lnTo>
                <a:lnTo>
                  <a:pt x="562779" y="250320"/>
                </a:lnTo>
                <a:lnTo>
                  <a:pt x="665585" y="351108"/>
                </a:lnTo>
                <a:cubicBezTo>
                  <a:pt x="670554" y="355980"/>
                  <a:pt x="678531" y="355901"/>
                  <a:pt x="683403" y="350932"/>
                </a:cubicBezTo>
                <a:cubicBezTo>
                  <a:pt x="688275" y="345963"/>
                  <a:pt x="688196" y="337985"/>
                  <a:pt x="683227" y="333114"/>
                </a:cubicBezTo>
                <a:lnTo>
                  <a:pt x="583176" y="235027"/>
                </a:lnTo>
                <a:lnTo>
                  <a:pt x="717037" y="134662"/>
                </a:lnTo>
                <a:lnTo>
                  <a:pt x="717902" y="135015"/>
                </a:lnTo>
                <a:lnTo>
                  <a:pt x="740031" y="125721"/>
                </a:lnTo>
                <a:cubicBezTo>
                  <a:pt x="743085" y="124438"/>
                  <a:pt x="744521" y="120921"/>
                  <a:pt x="743238" y="117867"/>
                </a:cubicBezTo>
                <a:lnTo>
                  <a:pt x="733945" y="95739"/>
                </a:lnTo>
                <a:cubicBezTo>
                  <a:pt x="732661" y="92683"/>
                  <a:pt x="729144" y="91247"/>
                  <a:pt x="726090" y="92531"/>
                </a:cubicBezTo>
                <a:lnTo>
                  <a:pt x="703962" y="101825"/>
                </a:lnTo>
                <a:cubicBezTo>
                  <a:pt x="700907" y="103108"/>
                  <a:pt x="699469" y="106624"/>
                  <a:pt x="700754" y="109679"/>
                </a:cubicBezTo>
                <a:lnTo>
                  <a:pt x="706864" y="124229"/>
                </a:lnTo>
                <a:lnTo>
                  <a:pt x="544199" y="215009"/>
                </a:lnTo>
                <a:lnTo>
                  <a:pt x="531395" y="209657"/>
                </a:lnTo>
                <a:cubicBezTo>
                  <a:pt x="513628" y="209642"/>
                  <a:pt x="491119" y="214470"/>
                  <a:pt x="468082" y="224147"/>
                </a:cubicBezTo>
                <a:cubicBezTo>
                  <a:pt x="445044" y="233823"/>
                  <a:pt x="425839" y="246516"/>
                  <a:pt x="413411" y="259214"/>
                </a:cubicBezTo>
                <a:lnTo>
                  <a:pt x="408269" y="272102"/>
                </a:lnTo>
                <a:lnTo>
                  <a:pt x="229571" y="324707"/>
                </a:lnTo>
                <a:lnTo>
                  <a:pt x="223459" y="310158"/>
                </a:lnTo>
                <a:cubicBezTo>
                  <a:pt x="222176" y="307102"/>
                  <a:pt x="218659" y="305667"/>
                  <a:pt x="215604" y="306950"/>
                </a:cubicBezTo>
                <a:close/>
                <a:moveTo>
                  <a:pt x="196844" y="289108"/>
                </a:moveTo>
                <a:cubicBezTo>
                  <a:pt x="196186" y="289413"/>
                  <a:pt x="195531" y="289716"/>
                  <a:pt x="194873" y="290021"/>
                </a:cubicBezTo>
                <a:cubicBezTo>
                  <a:pt x="194196" y="290277"/>
                  <a:pt x="193520" y="290533"/>
                  <a:pt x="192842" y="290789"/>
                </a:cubicBezTo>
                <a:lnTo>
                  <a:pt x="192902" y="290932"/>
                </a:lnTo>
                <a:lnTo>
                  <a:pt x="0" y="380123"/>
                </a:lnTo>
                <a:lnTo>
                  <a:pt x="965" y="382419"/>
                </a:lnTo>
                <a:lnTo>
                  <a:pt x="199753" y="307242"/>
                </a:lnTo>
                <a:lnTo>
                  <a:pt x="199813" y="307384"/>
                </a:lnTo>
                <a:cubicBezTo>
                  <a:pt x="200470" y="307080"/>
                  <a:pt x="201126" y="306777"/>
                  <a:pt x="201783" y="306472"/>
                </a:cubicBezTo>
                <a:cubicBezTo>
                  <a:pt x="202461" y="306216"/>
                  <a:pt x="203137" y="305960"/>
                  <a:pt x="203814" y="305704"/>
                </a:cubicBezTo>
                <a:lnTo>
                  <a:pt x="203754" y="305561"/>
                </a:lnTo>
                <a:cubicBezTo>
                  <a:pt x="268968" y="275524"/>
                  <a:pt x="334043" y="245160"/>
                  <a:pt x="399257" y="215124"/>
                </a:cubicBezTo>
                <a:lnTo>
                  <a:pt x="397834" y="213020"/>
                </a:lnTo>
                <a:lnTo>
                  <a:pt x="196904" y="289251"/>
                </a:lnTo>
                <a:close/>
                <a:moveTo>
                  <a:pt x="703999" y="76087"/>
                </a:moveTo>
                <a:cubicBezTo>
                  <a:pt x="703342" y="76392"/>
                  <a:pt x="702686" y="76695"/>
                  <a:pt x="702029" y="77000"/>
                </a:cubicBezTo>
                <a:cubicBezTo>
                  <a:pt x="701351" y="77256"/>
                  <a:pt x="700676" y="77512"/>
                  <a:pt x="699998" y="77768"/>
                </a:cubicBezTo>
                <a:lnTo>
                  <a:pt x="700058" y="77911"/>
                </a:lnTo>
                <a:lnTo>
                  <a:pt x="507156" y="167102"/>
                </a:lnTo>
                <a:lnTo>
                  <a:pt x="508120" y="169398"/>
                </a:lnTo>
                <a:lnTo>
                  <a:pt x="706909" y="94221"/>
                </a:lnTo>
                <a:lnTo>
                  <a:pt x="706969" y="94364"/>
                </a:lnTo>
                <a:cubicBezTo>
                  <a:pt x="707626" y="94059"/>
                  <a:pt x="708282" y="93756"/>
                  <a:pt x="708939" y="93451"/>
                </a:cubicBezTo>
                <a:cubicBezTo>
                  <a:pt x="709617" y="93195"/>
                  <a:pt x="710292" y="92939"/>
                  <a:pt x="710970" y="92683"/>
                </a:cubicBezTo>
                <a:lnTo>
                  <a:pt x="710910" y="92540"/>
                </a:lnTo>
                <a:cubicBezTo>
                  <a:pt x="776123" y="62503"/>
                  <a:pt x="841198" y="32139"/>
                  <a:pt x="906412" y="2103"/>
                </a:cubicBezTo>
                <a:lnTo>
                  <a:pt x="904990" y="0"/>
                </a:lnTo>
                <a:lnTo>
                  <a:pt x="704059" y="76230"/>
                </a:lnTo>
                <a:close/>
              </a:path>
            </a:pathLst>
          </a:custGeom>
          <a:solidFill>
            <a:srgbClr val="CCCCC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467"/>
          </a:p>
        </p:txBody>
      </p:sp>
      <p:sp>
        <p:nvSpPr>
          <p:cNvPr id="107" name="TextBox 106">
            <a:extLst>
              <a:ext uri="{FF2B5EF4-FFF2-40B4-BE49-F238E27FC236}">
                <a16:creationId xmlns:a16="http://schemas.microsoft.com/office/drawing/2014/main" id="{8EF78A6A-432C-BA83-CB8F-49813327055C}"/>
              </a:ext>
            </a:extLst>
          </p:cNvPr>
          <p:cNvSpPr txBox="1"/>
          <p:nvPr/>
        </p:nvSpPr>
        <p:spPr>
          <a:xfrm>
            <a:off x="7105427" y="3262474"/>
            <a:ext cx="617797" cy="153888"/>
          </a:xfrm>
          <a:prstGeom prst="rect">
            <a:avLst/>
          </a:prstGeom>
          <a:noFill/>
        </p:spPr>
        <p:txBody>
          <a:bodyPr wrap="square" lIns="0" tIns="0" rIns="0" bIns="0">
            <a:spAutoFit/>
          </a:bodyPr>
          <a:lstStyle/>
          <a:p>
            <a:pPr algn="ctr" defTabSz="457178"/>
            <a:r>
              <a:rPr lang="en-GB" sz="1000" dirty="0">
                <a:latin typeface="Arial" panose="020B0604020202020204" pitchFamily="34" charset="0"/>
                <a:cs typeface="Arial" panose="020B0604020202020204" pitchFamily="34" charset="0"/>
              </a:rPr>
              <a:t>Reality</a:t>
            </a:r>
          </a:p>
        </p:txBody>
      </p:sp>
      <p:pic>
        <p:nvPicPr>
          <p:cNvPr id="113" name="Graphic 112" descr="Line arrow: Clockwise curve with solid fill">
            <a:extLst>
              <a:ext uri="{FF2B5EF4-FFF2-40B4-BE49-F238E27FC236}">
                <a16:creationId xmlns:a16="http://schemas.microsoft.com/office/drawing/2014/main" id="{A8B403D1-63B1-B109-B92B-C64DD883AC8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7680097">
            <a:off x="7178762" y="2410389"/>
            <a:ext cx="544006" cy="544006"/>
          </a:xfrm>
          <a:prstGeom prst="rect">
            <a:avLst/>
          </a:prstGeom>
        </p:spPr>
      </p:pic>
      <p:pic>
        <p:nvPicPr>
          <p:cNvPr id="114" name="Graphic 113" descr="Line arrow: Clockwise curve with solid fill">
            <a:extLst>
              <a:ext uri="{FF2B5EF4-FFF2-40B4-BE49-F238E27FC236}">
                <a16:creationId xmlns:a16="http://schemas.microsoft.com/office/drawing/2014/main" id="{378F3EFE-A48E-8F08-8E26-221F1F1717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4273299" flipH="1">
            <a:off x="7118664" y="2594544"/>
            <a:ext cx="544006" cy="544006"/>
          </a:xfrm>
          <a:prstGeom prst="rect">
            <a:avLst/>
          </a:prstGeom>
        </p:spPr>
      </p:pic>
      <p:pic>
        <p:nvPicPr>
          <p:cNvPr id="116" name="Graphic 115" descr="Arrow Right with solid fill">
            <a:extLst>
              <a:ext uri="{FF2B5EF4-FFF2-40B4-BE49-F238E27FC236}">
                <a16:creationId xmlns:a16="http://schemas.microsoft.com/office/drawing/2014/main" id="{0707910E-340A-2CDF-4564-5C47DB48240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70353" y="738427"/>
            <a:ext cx="691110" cy="691110"/>
          </a:xfrm>
          <a:prstGeom prst="rect">
            <a:avLst/>
          </a:prstGeom>
        </p:spPr>
      </p:pic>
      <p:sp>
        <p:nvSpPr>
          <p:cNvPr id="117" name="TextBox 116">
            <a:extLst>
              <a:ext uri="{FF2B5EF4-FFF2-40B4-BE49-F238E27FC236}">
                <a16:creationId xmlns:a16="http://schemas.microsoft.com/office/drawing/2014/main" id="{26C7D2C1-845F-7C4A-A79E-FC78AAF24B47}"/>
              </a:ext>
            </a:extLst>
          </p:cNvPr>
          <p:cNvSpPr txBox="1"/>
          <p:nvPr/>
        </p:nvSpPr>
        <p:spPr>
          <a:xfrm>
            <a:off x="6870353" y="775024"/>
            <a:ext cx="684991" cy="123111"/>
          </a:xfrm>
          <a:prstGeom prst="rect">
            <a:avLst/>
          </a:prstGeom>
          <a:noFill/>
        </p:spPr>
        <p:txBody>
          <a:bodyPr wrap="square" lIns="0" tIns="0" rIns="0" bIns="0">
            <a:spAutoFit/>
          </a:bodyPr>
          <a:lstStyle/>
          <a:p>
            <a:pPr algn="ctr" defTabSz="457178"/>
            <a:r>
              <a:rPr lang="en-GB" sz="800" b="1" dirty="0">
                <a:solidFill>
                  <a:schemeClr val="accent5"/>
                </a:solidFill>
                <a:latin typeface="Arial" panose="020B0604020202020204" pitchFamily="34" charset="0"/>
                <a:cs typeface="Arial" panose="020B0604020202020204" pitchFamily="34" charset="0"/>
              </a:rPr>
              <a:t>NEED</a:t>
            </a:r>
          </a:p>
        </p:txBody>
      </p:sp>
      <p:sp>
        <p:nvSpPr>
          <p:cNvPr id="120" name="Freeform: Shape 28">
            <a:extLst>
              <a:ext uri="{FF2B5EF4-FFF2-40B4-BE49-F238E27FC236}">
                <a16:creationId xmlns:a16="http://schemas.microsoft.com/office/drawing/2014/main" id="{C6D38D36-C65A-7A08-8E4C-EB0C5404D735}"/>
              </a:ext>
            </a:extLst>
          </p:cNvPr>
          <p:cNvSpPr/>
          <p:nvPr/>
        </p:nvSpPr>
        <p:spPr>
          <a:xfrm>
            <a:off x="6201339" y="1478493"/>
            <a:ext cx="2017840" cy="1750270"/>
          </a:xfrm>
          <a:custGeom>
            <a:avLst/>
            <a:gdLst>
              <a:gd name="connsiteX0" fmla="*/ 0 w 2423604"/>
              <a:gd name="connsiteY0" fmla="*/ 0 h 2513104"/>
              <a:gd name="connsiteX1" fmla="*/ 1464816 w 2423604"/>
              <a:gd name="connsiteY1" fmla="*/ 2512380 h 2513104"/>
              <a:gd name="connsiteX2" fmla="*/ 2423604 w 2423604"/>
              <a:gd name="connsiteY2" fmla="*/ 204186 h 2513104"/>
              <a:gd name="connsiteX0" fmla="*/ 0 w 2090229"/>
              <a:gd name="connsiteY0" fmla="*/ 0 h 2360704"/>
              <a:gd name="connsiteX1" fmla="*/ 1131441 w 2090229"/>
              <a:gd name="connsiteY1" fmla="*/ 2359980 h 2360704"/>
              <a:gd name="connsiteX2" fmla="*/ 2090229 w 2090229"/>
              <a:gd name="connsiteY2" fmla="*/ 51786 h 2360704"/>
              <a:gd name="connsiteX0" fmla="*/ 6041 w 2096270"/>
              <a:gd name="connsiteY0" fmla="*/ 0 h 2360704"/>
              <a:gd name="connsiteX1" fmla="*/ 1137482 w 2096270"/>
              <a:gd name="connsiteY1" fmla="*/ 2359980 h 2360704"/>
              <a:gd name="connsiteX2" fmla="*/ 2096270 w 2096270"/>
              <a:gd name="connsiteY2" fmla="*/ 51786 h 2360704"/>
              <a:gd name="connsiteX0" fmla="*/ 0 w 2090229"/>
              <a:gd name="connsiteY0" fmla="*/ 0 h 2360704"/>
              <a:gd name="connsiteX1" fmla="*/ 1131441 w 2090229"/>
              <a:gd name="connsiteY1" fmla="*/ 2359980 h 2360704"/>
              <a:gd name="connsiteX2" fmla="*/ 2090229 w 2090229"/>
              <a:gd name="connsiteY2" fmla="*/ 51786 h 2360704"/>
              <a:gd name="connsiteX0" fmla="*/ 474 w 2090703"/>
              <a:gd name="connsiteY0" fmla="*/ 0 h 2360704"/>
              <a:gd name="connsiteX1" fmla="*/ 1131915 w 2090703"/>
              <a:gd name="connsiteY1" fmla="*/ 2359980 h 2360704"/>
              <a:gd name="connsiteX2" fmla="*/ 2090703 w 2090703"/>
              <a:gd name="connsiteY2" fmla="*/ 51786 h 2360704"/>
              <a:gd name="connsiteX0" fmla="*/ 474 w 2109753"/>
              <a:gd name="connsiteY0" fmla="*/ 0 h 2360681"/>
              <a:gd name="connsiteX1" fmla="*/ 1131915 w 2109753"/>
              <a:gd name="connsiteY1" fmla="*/ 2359980 h 2360681"/>
              <a:gd name="connsiteX2" fmla="*/ 2109753 w 2109753"/>
              <a:gd name="connsiteY2" fmla="*/ 13686 h 2360681"/>
              <a:gd name="connsiteX0" fmla="*/ 474 w 2109769"/>
              <a:gd name="connsiteY0" fmla="*/ 0 h 2360681"/>
              <a:gd name="connsiteX1" fmla="*/ 1131915 w 2109769"/>
              <a:gd name="connsiteY1" fmla="*/ 2359980 h 2360681"/>
              <a:gd name="connsiteX2" fmla="*/ 2109753 w 2109769"/>
              <a:gd name="connsiteY2" fmla="*/ 13686 h 2360681"/>
              <a:gd name="connsiteX0" fmla="*/ 474 w 2109769"/>
              <a:gd name="connsiteY0" fmla="*/ 0 h 2360681"/>
              <a:gd name="connsiteX1" fmla="*/ 1131915 w 2109769"/>
              <a:gd name="connsiteY1" fmla="*/ 2359980 h 2360681"/>
              <a:gd name="connsiteX2" fmla="*/ 2109753 w 2109769"/>
              <a:gd name="connsiteY2" fmla="*/ 13686 h 2360681"/>
              <a:gd name="connsiteX0" fmla="*/ 3133 w 2116757"/>
              <a:gd name="connsiteY0" fmla="*/ 0 h 2360681"/>
              <a:gd name="connsiteX1" fmla="*/ 1134574 w 2116757"/>
              <a:gd name="connsiteY1" fmla="*/ 2359980 h 2360681"/>
              <a:gd name="connsiteX2" fmla="*/ 2112412 w 2116757"/>
              <a:gd name="connsiteY2" fmla="*/ 13686 h 2360681"/>
              <a:gd name="connsiteX0" fmla="*/ 3133 w 1828131"/>
              <a:gd name="connsiteY0" fmla="*/ 470628 h 2831112"/>
              <a:gd name="connsiteX1" fmla="*/ 1134574 w 1828131"/>
              <a:gd name="connsiteY1" fmla="*/ 2830608 h 2831112"/>
              <a:gd name="connsiteX2" fmla="*/ 1702898 w 1828131"/>
              <a:gd name="connsiteY2" fmla="*/ 0 h 2831112"/>
              <a:gd name="connsiteX0" fmla="*/ 3133 w 1921960"/>
              <a:gd name="connsiteY0" fmla="*/ 766314 h 3126725"/>
              <a:gd name="connsiteX1" fmla="*/ 1134574 w 1921960"/>
              <a:gd name="connsiteY1" fmla="*/ 3126294 h 3126725"/>
              <a:gd name="connsiteX2" fmla="*/ 1863943 w 1921960"/>
              <a:gd name="connsiteY2" fmla="*/ 0 h 3126725"/>
              <a:gd name="connsiteX0" fmla="*/ 1364 w 2090438"/>
              <a:gd name="connsiteY0" fmla="*/ 0 h 3130216"/>
              <a:gd name="connsiteX1" fmla="*/ 1303052 w 2090438"/>
              <a:gd name="connsiteY1" fmla="*/ 3129785 h 3130216"/>
              <a:gd name="connsiteX2" fmla="*/ 2032421 w 2090438"/>
              <a:gd name="connsiteY2" fmla="*/ 3491 h 3130216"/>
              <a:gd name="connsiteX0" fmla="*/ 15838 w 2047203"/>
              <a:gd name="connsiteY0" fmla="*/ 0 h 2635846"/>
              <a:gd name="connsiteX1" fmla="*/ 954025 w 2047203"/>
              <a:gd name="connsiteY1" fmla="*/ 2635276 h 2635846"/>
              <a:gd name="connsiteX2" fmla="*/ 2046895 w 2047203"/>
              <a:gd name="connsiteY2" fmla="*/ 3491 h 2635846"/>
              <a:gd name="connsiteX0" fmla="*/ 15838 w 2047898"/>
              <a:gd name="connsiteY0" fmla="*/ 0 h 2635276"/>
              <a:gd name="connsiteX1" fmla="*/ 954025 w 2047898"/>
              <a:gd name="connsiteY1" fmla="*/ 2635276 h 2635276"/>
              <a:gd name="connsiteX2" fmla="*/ 2046895 w 2047898"/>
              <a:gd name="connsiteY2" fmla="*/ 3491 h 2635276"/>
              <a:gd name="connsiteX0" fmla="*/ 9289 w 2041349"/>
              <a:gd name="connsiteY0" fmla="*/ 0 h 2635641"/>
              <a:gd name="connsiteX1" fmla="*/ 947476 w 2041349"/>
              <a:gd name="connsiteY1" fmla="*/ 2635276 h 2635641"/>
              <a:gd name="connsiteX2" fmla="*/ 2040346 w 2041349"/>
              <a:gd name="connsiteY2" fmla="*/ 3491 h 2635641"/>
              <a:gd name="connsiteX0" fmla="*/ 4639 w 2040918"/>
              <a:gd name="connsiteY0" fmla="*/ 0 h 2605065"/>
              <a:gd name="connsiteX1" fmla="*/ 1021047 w 2040918"/>
              <a:gd name="connsiteY1" fmla="*/ 2604687 h 2605065"/>
              <a:gd name="connsiteX2" fmla="*/ 2035696 w 2040918"/>
              <a:gd name="connsiteY2" fmla="*/ 3491 h 2605065"/>
              <a:gd name="connsiteX0" fmla="*/ 4639 w 2040918"/>
              <a:gd name="connsiteY0" fmla="*/ 0 h 2604687"/>
              <a:gd name="connsiteX1" fmla="*/ 1021047 w 2040918"/>
              <a:gd name="connsiteY1" fmla="*/ 2604687 h 2604687"/>
              <a:gd name="connsiteX2" fmla="*/ 2035696 w 2040918"/>
              <a:gd name="connsiteY2" fmla="*/ 3491 h 2604687"/>
            </a:gdLst>
            <a:ahLst/>
            <a:cxnLst>
              <a:cxn ang="0">
                <a:pos x="connsiteX0" y="connsiteY0"/>
              </a:cxn>
              <a:cxn ang="0">
                <a:pos x="connsiteX1" y="connsiteY1"/>
              </a:cxn>
              <a:cxn ang="0">
                <a:pos x="connsiteX2" y="connsiteY2"/>
              </a:cxn>
            </a:cxnLst>
            <a:rect l="l" t="t" r="r" b="b"/>
            <a:pathLst>
              <a:path w="2040918" h="2604687">
                <a:moveTo>
                  <a:pt x="4639" y="0"/>
                </a:moveTo>
                <a:cubicBezTo>
                  <a:pt x="-17371" y="1682086"/>
                  <a:pt x="-2050" y="2596145"/>
                  <a:pt x="1021047" y="2604687"/>
                </a:cubicBezTo>
                <a:cubicBezTo>
                  <a:pt x="2159176" y="2592835"/>
                  <a:pt x="2039257" y="1174603"/>
                  <a:pt x="2035696" y="3491"/>
                </a:cubicBezTo>
              </a:path>
            </a:pathLst>
          </a:custGeom>
          <a:noFill/>
          <a:ln w="76200" cap="flat" cmpd="sng" algn="ctr">
            <a:solidFill>
              <a:srgbClr val="005581">
                <a:alpha val="30000"/>
              </a:srgbClr>
            </a:solidFill>
            <a:prstDash val="solid"/>
            <a:miter lim="800000"/>
            <a:tailEnd type="triangle"/>
          </a:ln>
          <a:effectLst/>
        </p:spPr>
        <p:txBody>
          <a:bodyPr rtlCol="0" anchor="ctr"/>
          <a:lstStyle/>
          <a:p>
            <a:pPr algn="ctr" defTabSz="1219140">
              <a:defRPr/>
            </a:pPr>
            <a:endParaRPr lang="en-GB" sz="933">
              <a:solidFill>
                <a:prstClr val="white"/>
              </a:solidFill>
              <a:latin typeface="Avenir Next LT Pro Light" panose="020B0304020202020204" pitchFamily="34" charset="0"/>
            </a:endParaRPr>
          </a:p>
        </p:txBody>
      </p:sp>
    </p:spTree>
    <p:extLst>
      <p:ext uri="{BB962C8B-B14F-4D97-AF65-F5344CB8AC3E}">
        <p14:creationId xmlns:p14="http://schemas.microsoft.com/office/powerpoint/2010/main" val="1310512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C367C-C863-7443-DB6A-F9C343E30589}"/>
            </a:ext>
          </a:extLst>
        </p:cNvPr>
        <p:cNvGrpSpPr/>
        <p:nvPr/>
      </p:nvGrpSpPr>
      <p:grpSpPr>
        <a:xfrm>
          <a:off x="0" y="0"/>
          <a:ext cx="0" cy="0"/>
          <a:chOff x="0" y="0"/>
          <a:chExt cx="0" cy="0"/>
        </a:xfrm>
      </p:grpSpPr>
      <p:sp>
        <p:nvSpPr>
          <p:cNvPr id="3" name="Title 4">
            <a:extLst>
              <a:ext uri="{FF2B5EF4-FFF2-40B4-BE49-F238E27FC236}">
                <a16:creationId xmlns:a16="http://schemas.microsoft.com/office/drawing/2014/main" id="{9B532978-C7B8-38C4-CD66-E6B615E3B7A2}"/>
              </a:ext>
            </a:extLst>
          </p:cNvPr>
          <p:cNvSpPr txBox="1">
            <a:spLocks/>
          </p:cNvSpPr>
          <p:nvPr/>
        </p:nvSpPr>
        <p:spPr>
          <a:xfrm>
            <a:off x="457201" y="243050"/>
            <a:ext cx="8009905" cy="511027"/>
          </a:xfrm>
          <a:prstGeom prst="rect">
            <a:avLst/>
          </a:prstGeom>
        </p:spPr>
        <p:txBody>
          <a:bodyPr vert="horz" lIns="0" tIns="0" rIns="0" bIns="0" rtlCol="0" anchor="ctr">
            <a:noAutofit/>
          </a:bodyPr>
          <a:lstStyle>
            <a:lvl1pPr algn="l" defTabSz="457189" rtl="0" eaLnBrk="1" latinLnBrk="0" hangingPunct="1">
              <a:spcBef>
                <a:spcPct val="0"/>
              </a:spcBef>
              <a:buNone/>
              <a:defRPr sz="2400" b="1" kern="1200">
                <a:solidFill>
                  <a:schemeClr val="tx2"/>
                </a:solidFill>
                <a:latin typeface="+mj-lt"/>
                <a:ea typeface="+mj-ea"/>
                <a:cs typeface="+mj-cs"/>
              </a:defRPr>
            </a:lvl1pPr>
          </a:lstStyle>
          <a:p>
            <a:r>
              <a:rPr lang="en-US" dirty="0"/>
              <a:t>BMT SPARO</a:t>
            </a:r>
          </a:p>
        </p:txBody>
      </p:sp>
      <p:sp>
        <p:nvSpPr>
          <p:cNvPr id="14" name="Rounded Rectangle 13">
            <a:extLst>
              <a:ext uri="{FF2B5EF4-FFF2-40B4-BE49-F238E27FC236}">
                <a16:creationId xmlns:a16="http://schemas.microsoft.com/office/drawing/2014/main" id="{19B931FF-A323-90CA-340B-16816475C122}"/>
              </a:ext>
            </a:extLst>
          </p:cNvPr>
          <p:cNvSpPr/>
          <p:nvPr/>
        </p:nvSpPr>
        <p:spPr>
          <a:xfrm>
            <a:off x="457201" y="779605"/>
            <a:ext cx="2924323" cy="3691811"/>
          </a:xfrm>
          <a:prstGeom prst="roundRect">
            <a:avLst>
              <a:gd name="adj" fmla="val 0"/>
            </a:avLst>
          </a:prstGeom>
          <a:solidFill>
            <a:srgbClr val="00558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853C6EE-A26F-34F3-AC35-840F6F08726D}"/>
              </a:ext>
            </a:extLst>
          </p:cNvPr>
          <p:cNvSpPr txBox="1"/>
          <p:nvPr/>
        </p:nvSpPr>
        <p:spPr>
          <a:xfrm>
            <a:off x="637464" y="1004934"/>
            <a:ext cx="2615513" cy="3385542"/>
          </a:xfrm>
          <a:prstGeom prst="rect">
            <a:avLst/>
          </a:prstGeom>
          <a:noFill/>
        </p:spPr>
        <p:txBody>
          <a:bodyPr wrap="square" lIns="0" tIns="0" rIns="0" bIns="0">
            <a:spAutoFit/>
          </a:bodyPr>
          <a:lstStyle/>
          <a:p>
            <a:pPr defTabSz="457178">
              <a:spcAft>
                <a:spcPts val="600"/>
              </a:spcAft>
            </a:pPr>
            <a:r>
              <a:rPr lang="en-GB" sz="1000" b="1" dirty="0">
                <a:solidFill>
                  <a:srgbClr val="FFFFFF"/>
                </a:solidFill>
              </a:rPr>
              <a:t>SPARO is a novel category of air vehicle designed specifically to solve this problem. </a:t>
            </a:r>
          </a:p>
          <a:p>
            <a:pPr defTabSz="457178">
              <a:spcAft>
                <a:spcPts val="600"/>
              </a:spcAft>
            </a:pPr>
            <a:r>
              <a:rPr lang="en-GB" sz="1000" dirty="0">
                <a:solidFill>
                  <a:srgbClr val="FFFFFF"/>
                </a:solidFill>
              </a:rPr>
              <a:t>SPARO remains docked to a parent aircraft during transit, then released from a hover high above a payload or delivery location. </a:t>
            </a:r>
          </a:p>
          <a:p>
            <a:pPr defTabSz="457178">
              <a:spcAft>
                <a:spcPts val="600"/>
              </a:spcAft>
            </a:pPr>
            <a:r>
              <a:rPr lang="en-GB" sz="1000" dirty="0">
                <a:solidFill>
                  <a:srgbClr val="FFFFFF"/>
                </a:solidFill>
              </a:rPr>
              <a:t>Uniquely, SPARO then lowers itself at the bottom end of a weight-bearing line by unwinding an internal cable drum to increase the distance between itself and the parent aircraft above. Additional lateral fans counter wind effects and provide horizontal control. </a:t>
            </a:r>
          </a:p>
          <a:p>
            <a:pPr defTabSz="457178">
              <a:spcAft>
                <a:spcPts val="600"/>
              </a:spcAft>
            </a:pPr>
            <a:r>
              <a:rPr lang="en-GB" sz="1000" dirty="0">
                <a:solidFill>
                  <a:srgbClr val="FFFFFF"/>
                </a:solidFill>
              </a:rPr>
              <a:t>Near ground level SPARO can precisely adjust its vertical and horizontal position relative to the surface to collect or release a payload before rewinding the cable drum to climb back to the aircraft above and redock.</a:t>
            </a:r>
          </a:p>
          <a:p>
            <a:pPr defTabSz="457178">
              <a:spcAft>
                <a:spcPts val="600"/>
              </a:spcAft>
            </a:pPr>
            <a:r>
              <a:rPr lang="en-GB" sz="1000" dirty="0">
                <a:solidFill>
                  <a:srgbClr val="FFFFFF"/>
                </a:solidFill>
              </a:rPr>
              <a:t>SPARO represents the ideal solution for air logistics, improving access while reducing risks, operating costs, environmental impact and delivery time.</a:t>
            </a:r>
          </a:p>
        </p:txBody>
      </p:sp>
      <p:sp>
        <p:nvSpPr>
          <p:cNvPr id="80" name="Rounded Rectangle 79">
            <a:extLst>
              <a:ext uri="{FF2B5EF4-FFF2-40B4-BE49-F238E27FC236}">
                <a16:creationId xmlns:a16="http://schemas.microsoft.com/office/drawing/2014/main" id="{9EB90422-07DA-DF1D-CDEF-D5285ED8685B}"/>
              </a:ext>
            </a:extLst>
          </p:cNvPr>
          <p:cNvSpPr/>
          <p:nvPr/>
        </p:nvSpPr>
        <p:spPr>
          <a:xfrm>
            <a:off x="5762477" y="420186"/>
            <a:ext cx="954309" cy="1063750"/>
          </a:xfrm>
          <a:prstGeom prst="roundRect">
            <a:avLst/>
          </a:prstGeom>
          <a:solidFill>
            <a:schemeClr val="bg2">
              <a:alpha val="40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4DE78158-D856-C7C1-D479-A63AF0744CEF}"/>
              </a:ext>
            </a:extLst>
          </p:cNvPr>
          <p:cNvSpPr txBox="1"/>
          <p:nvPr/>
        </p:nvSpPr>
        <p:spPr>
          <a:xfrm>
            <a:off x="5897136" y="516389"/>
            <a:ext cx="684991" cy="251217"/>
          </a:xfrm>
          <a:prstGeom prst="rect">
            <a:avLst/>
          </a:prstGeom>
          <a:noFill/>
        </p:spPr>
        <p:txBody>
          <a:bodyPr wrap="square" lIns="0" tIns="0" rIns="0" bIns="0">
            <a:spAutoFit/>
          </a:bodyPr>
          <a:lstStyle/>
          <a:p>
            <a:pPr algn="ctr" defTabSz="457178"/>
            <a:r>
              <a:rPr lang="en-GB" sz="800" dirty="0">
                <a:latin typeface="Arial" panose="020B0604020202020204" pitchFamily="34" charset="0"/>
                <a:cs typeface="Arial" panose="020B0604020202020204" pitchFamily="34" charset="0"/>
              </a:rPr>
              <a:t>Location of payload</a:t>
            </a:r>
          </a:p>
        </p:txBody>
      </p:sp>
      <p:sp>
        <p:nvSpPr>
          <p:cNvPr id="82" name="Rounded Rectangle 81">
            <a:extLst>
              <a:ext uri="{FF2B5EF4-FFF2-40B4-BE49-F238E27FC236}">
                <a16:creationId xmlns:a16="http://schemas.microsoft.com/office/drawing/2014/main" id="{902BAFBB-AE46-99A3-6357-DCB7CCD6EDBC}"/>
              </a:ext>
            </a:extLst>
          </p:cNvPr>
          <p:cNvSpPr/>
          <p:nvPr/>
        </p:nvSpPr>
        <p:spPr>
          <a:xfrm>
            <a:off x="5857248" y="853256"/>
            <a:ext cx="764766" cy="506314"/>
          </a:xfrm>
          <a:prstGeom prst="roundRect">
            <a:avLst/>
          </a:prstGeom>
          <a:solidFill>
            <a:schemeClr val="bg2"/>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t>Payload ready to go</a:t>
            </a:r>
          </a:p>
        </p:txBody>
      </p:sp>
      <p:sp>
        <p:nvSpPr>
          <p:cNvPr id="83" name="Rounded Rectangle 82">
            <a:extLst>
              <a:ext uri="{FF2B5EF4-FFF2-40B4-BE49-F238E27FC236}">
                <a16:creationId xmlns:a16="http://schemas.microsoft.com/office/drawing/2014/main" id="{6D54261C-E579-AF27-94C9-686C4D99681A}"/>
              </a:ext>
            </a:extLst>
          </p:cNvPr>
          <p:cNvSpPr/>
          <p:nvPr/>
        </p:nvSpPr>
        <p:spPr>
          <a:xfrm>
            <a:off x="5501148" y="1579631"/>
            <a:ext cx="716974" cy="420767"/>
          </a:xfrm>
          <a:prstGeom prst="round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t>Transport</a:t>
            </a:r>
          </a:p>
          <a:p>
            <a:pPr algn="ctr"/>
            <a:r>
              <a:rPr lang="en-US" sz="800" dirty="0"/>
              <a:t>personnel</a:t>
            </a:r>
          </a:p>
        </p:txBody>
      </p:sp>
      <p:sp>
        <p:nvSpPr>
          <p:cNvPr id="84" name="Rounded Rectangle 83">
            <a:extLst>
              <a:ext uri="{FF2B5EF4-FFF2-40B4-BE49-F238E27FC236}">
                <a16:creationId xmlns:a16="http://schemas.microsoft.com/office/drawing/2014/main" id="{03618CDD-48C3-0EB8-D352-F3C35D5C65D1}"/>
              </a:ext>
            </a:extLst>
          </p:cNvPr>
          <p:cNvSpPr/>
          <p:nvPr/>
        </p:nvSpPr>
        <p:spPr>
          <a:xfrm>
            <a:off x="6290912" y="1579631"/>
            <a:ext cx="716974" cy="420767"/>
          </a:xfrm>
          <a:prstGeom prst="round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t>Ground transport</a:t>
            </a:r>
          </a:p>
        </p:txBody>
      </p:sp>
      <p:sp>
        <p:nvSpPr>
          <p:cNvPr id="85" name="Rounded Rectangle 84">
            <a:extLst>
              <a:ext uri="{FF2B5EF4-FFF2-40B4-BE49-F238E27FC236}">
                <a16:creationId xmlns:a16="http://schemas.microsoft.com/office/drawing/2014/main" id="{240291D1-2D55-DBFE-AE97-2B55EC900A07}"/>
              </a:ext>
            </a:extLst>
          </p:cNvPr>
          <p:cNvSpPr/>
          <p:nvPr/>
        </p:nvSpPr>
        <p:spPr>
          <a:xfrm>
            <a:off x="5454444" y="2122384"/>
            <a:ext cx="1675242" cy="1537182"/>
          </a:xfrm>
          <a:prstGeom prst="roundRect">
            <a:avLst/>
          </a:prstGeom>
          <a:solidFill>
            <a:schemeClr val="bg2">
              <a:alpha val="40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7E46E8A3-EF5B-E385-0AA4-99F5F5190B21}"/>
              </a:ext>
            </a:extLst>
          </p:cNvPr>
          <p:cNvSpPr txBox="1"/>
          <p:nvPr/>
        </p:nvSpPr>
        <p:spPr>
          <a:xfrm>
            <a:off x="6290912" y="2205156"/>
            <a:ext cx="749572" cy="153888"/>
          </a:xfrm>
          <a:prstGeom prst="rect">
            <a:avLst/>
          </a:prstGeom>
          <a:noFill/>
        </p:spPr>
        <p:txBody>
          <a:bodyPr wrap="square" lIns="0" tIns="0" rIns="0" bIns="0">
            <a:spAutoFit/>
          </a:bodyPr>
          <a:lstStyle/>
          <a:p>
            <a:pPr algn="ctr" defTabSz="457178"/>
            <a:r>
              <a:rPr lang="en-GB" sz="1000" dirty="0">
                <a:latin typeface="Arial" panose="020B0604020202020204" pitchFamily="34" charset="0"/>
                <a:cs typeface="Arial" panose="020B0604020202020204" pitchFamily="34" charset="0"/>
              </a:rPr>
              <a:t>Flightline</a:t>
            </a:r>
          </a:p>
        </p:txBody>
      </p:sp>
      <p:sp>
        <p:nvSpPr>
          <p:cNvPr id="87" name="Rounded Rectangle 86">
            <a:extLst>
              <a:ext uri="{FF2B5EF4-FFF2-40B4-BE49-F238E27FC236}">
                <a16:creationId xmlns:a16="http://schemas.microsoft.com/office/drawing/2014/main" id="{AFEBAAFF-FDED-2BA9-9CA1-59A47790E6AC}"/>
              </a:ext>
            </a:extLst>
          </p:cNvPr>
          <p:cNvSpPr/>
          <p:nvPr/>
        </p:nvSpPr>
        <p:spPr>
          <a:xfrm>
            <a:off x="5528111" y="2971905"/>
            <a:ext cx="712789" cy="512624"/>
          </a:xfrm>
          <a:prstGeom prst="round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t>Logistics trained personnel</a:t>
            </a:r>
          </a:p>
        </p:txBody>
      </p:sp>
      <p:sp>
        <p:nvSpPr>
          <p:cNvPr id="89" name="Rounded Rectangle 88">
            <a:extLst>
              <a:ext uri="{FF2B5EF4-FFF2-40B4-BE49-F238E27FC236}">
                <a16:creationId xmlns:a16="http://schemas.microsoft.com/office/drawing/2014/main" id="{215B62DA-8C3A-4817-7B0E-225AC5B8F113}"/>
              </a:ext>
            </a:extLst>
          </p:cNvPr>
          <p:cNvSpPr/>
          <p:nvPr/>
        </p:nvSpPr>
        <p:spPr>
          <a:xfrm>
            <a:off x="6308715" y="2992119"/>
            <a:ext cx="706973" cy="462565"/>
          </a:xfrm>
          <a:prstGeom prst="round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t>Air trained personnel</a:t>
            </a:r>
          </a:p>
        </p:txBody>
      </p:sp>
      <p:sp>
        <p:nvSpPr>
          <p:cNvPr id="91" name="Rounded Rectangle 90">
            <a:extLst>
              <a:ext uri="{FF2B5EF4-FFF2-40B4-BE49-F238E27FC236}">
                <a16:creationId xmlns:a16="http://schemas.microsoft.com/office/drawing/2014/main" id="{F39B6523-5DAF-DE2A-CC3E-44EA94141240}"/>
              </a:ext>
            </a:extLst>
          </p:cNvPr>
          <p:cNvSpPr/>
          <p:nvPr/>
        </p:nvSpPr>
        <p:spPr>
          <a:xfrm>
            <a:off x="5535907" y="2429889"/>
            <a:ext cx="706972" cy="462565"/>
          </a:xfrm>
          <a:prstGeom prst="roundRect">
            <a:avLst/>
          </a:prstGeom>
          <a:solidFill>
            <a:schemeClr val="accent6"/>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t>Payloads ready for flight</a:t>
            </a:r>
          </a:p>
        </p:txBody>
      </p:sp>
      <p:sp>
        <p:nvSpPr>
          <p:cNvPr id="92" name="Rounded Rectangle 91">
            <a:extLst>
              <a:ext uri="{FF2B5EF4-FFF2-40B4-BE49-F238E27FC236}">
                <a16:creationId xmlns:a16="http://schemas.microsoft.com/office/drawing/2014/main" id="{9036FA05-ED59-AAB5-3E7E-BC956C30C3C2}"/>
              </a:ext>
            </a:extLst>
          </p:cNvPr>
          <p:cNvSpPr/>
          <p:nvPr/>
        </p:nvSpPr>
        <p:spPr>
          <a:xfrm>
            <a:off x="6312803" y="2429889"/>
            <a:ext cx="706972" cy="462565"/>
          </a:xfrm>
          <a:prstGeom prst="roundRect">
            <a:avLst/>
          </a:prstGeom>
          <a:solidFill>
            <a:schemeClr val="accent4"/>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t>Drone fleet</a:t>
            </a:r>
          </a:p>
        </p:txBody>
      </p:sp>
      <p:sp>
        <p:nvSpPr>
          <p:cNvPr id="94" name="TextBox 93">
            <a:extLst>
              <a:ext uri="{FF2B5EF4-FFF2-40B4-BE49-F238E27FC236}">
                <a16:creationId xmlns:a16="http://schemas.microsoft.com/office/drawing/2014/main" id="{81CF3D78-5920-1466-2793-989F6ED82BA6}"/>
              </a:ext>
            </a:extLst>
          </p:cNvPr>
          <p:cNvSpPr txBox="1"/>
          <p:nvPr/>
        </p:nvSpPr>
        <p:spPr>
          <a:xfrm>
            <a:off x="5478407" y="3812289"/>
            <a:ext cx="2784937" cy="461665"/>
          </a:xfrm>
          <a:prstGeom prst="rect">
            <a:avLst/>
          </a:prstGeom>
          <a:noFill/>
        </p:spPr>
        <p:txBody>
          <a:bodyPr wrap="square" lIns="0" tIns="0" rIns="0" bIns="0">
            <a:spAutoFit/>
          </a:bodyPr>
          <a:lstStyle/>
          <a:p>
            <a:pPr algn="ctr" defTabSz="609570">
              <a:defRPr/>
            </a:pPr>
            <a:r>
              <a:rPr lang="en-GB" sz="1000" b="1" dirty="0">
                <a:solidFill>
                  <a:srgbClr val="005581"/>
                </a:solidFill>
              </a:rPr>
              <a:t>SPARO</a:t>
            </a:r>
            <a:r>
              <a:rPr lang="en-GB" sz="1000" dirty="0"/>
              <a:t> reduces dependency on clear space and trained labour, and allows autonomous, scalable, point-to-point drone logistics.</a:t>
            </a:r>
          </a:p>
        </p:txBody>
      </p:sp>
      <p:sp>
        <p:nvSpPr>
          <p:cNvPr id="95" name="Rounded Rectangle 94">
            <a:extLst>
              <a:ext uri="{FF2B5EF4-FFF2-40B4-BE49-F238E27FC236}">
                <a16:creationId xmlns:a16="http://schemas.microsoft.com/office/drawing/2014/main" id="{D9810939-6A07-0A79-6AEC-40D727E1C7B7}"/>
              </a:ext>
            </a:extLst>
          </p:cNvPr>
          <p:cNvSpPr/>
          <p:nvPr/>
        </p:nvSpPr>
        <p:spPr>
          <a:xfrm>
            <a:off x="7715030" y="406435"/>
            <a:ext cx="954309" cy="1063750"/>
          </a:xfrm>
          <a:prstGeom prst="roundRect">
            <a:avLst/>
          </a:prstGeom>
          <a:solidFill>
            <a:schemeClr val="bg2">
              <a:alpha val="40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07E6B72B-DD06-C470-F887-7312E817190A}"/>
              </a:ext>
            </a:extLst>
          </p:cNvPr>
          <p:cNvSpPr txBox="1"/>
          <p:nvPr/>
        </p:nvSpPr>
        <p:spPr>
          <a:xfrm>
            <a:off x="7849689" y="502638"/>
            <a:ext cx="684991" cy="246221"/>
          </a:xfrm>
          <a:prstGeom prst="rect">
            <a:avLst/>
          </a:prstGeom>
          <a:noFill/>
        </p:spPr>
        <p:txBody>
          <a:bodyPr wrap="square" lIns="0" tIns="0" rIns="0" bIns="0">
            <a:spAutoFit/>
          </a:bodyPr>
          <a:lstStyle/>
          <a:p>
            <a:pPr algn="ctr" defTabSz="457178"/>
            <a:r>
              <a:rPr lang="en-GB" sz="800" dirty="0">
                <a:latin typeface="Arial" panose="020B0604020202020204" pitchFamily="34" charset="0"/>
                <a:cs typeface="Arial" panose="020B0604020202020204" pitchFamily="34" charset="0"/>
              </a:rPr>
              <a:t>Location of need</a:t>
            </a:r>
          </a:p>
        </p:txBody>
      </p:sp>
      <p:sp>
        <p:nvSpPr>
          <p:cNvPr id="97" name="Rounded Rectangle 96">
            <a:extLst>
              <a:ext uri="{FF2B5EF4-FFF2-40B4-BE49-F238E27FC236}">
                <a16:creationId xmlns:a16="http://schemas.microsoft.com/office/drawing/2014/main" id="{4EEE3BE7-9D91-BEBC-C8B9-55272B90C1D5}"/>
              </a:ext>
            </a:extLst>
          </p:cNvPr>
          <p:cNvSpPr/>
          <p:nvPr/>
        </p:nvSpPr>
        <p:spPr>
          <a:xfrm>
            <a:off x="7809801" y="839505"/>
            <a:ext cx="764766" cy="506314"/>
          </a:xfrm>
          <a:prstGeom prst="roundRect">
            <a:avLst/>
          </a:prstGeom>
          <a:solidFill>
            <a:schemeClr val="bg1"/>
          </a:solidFill>
          <a:ln w="12700">
            <a:solidFill>
              <a:srgbClr val="00558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solidFill>
                  <a:schemeClr val="tx1"/>
                </a:solidFill>
              </a:rPr>
              <a:t>Needed payload</a:t>
            </a:r>
          </a:p>
        </p:txBody>
      </p:sp>
      <p:sp>
        <p:nvSpPr>
          <p:cNvPr id="98" name="Rounded Rectangle 97">
            <a:extLst>
              <a:ext uri="{FF2B5EF4-FFF2-40B4-BE49-F238E27FC236}">
                <a16:creationId xmlns:a16="http://schemas.microsoft.com/office/drawing/2014/main" id="{6113150B-85ED-0D69-D66E-70ADC6A387AC}"/>
              </a:ext>
            </a:extLst>
          </p:cNvPr>
          <p:cNvSpPr/>
          <p:nvPr/>
        </p:nvSpPr>
        <p:spPr>
          <a:xfrm>
            <a:off x="7449869" y="1579631"/>
            <a:ext cx="716974" cy="420767"/>
          </a:xfrm>
          <a:prstGeom prst="round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t>Ground transport</a:t>
            </a:r>
          </a:p>
        </p:txBody>
      </p:sp>
      <p:sp>
        <p:nvSpPr>
          <p:cNvPr id="99" name="Rounded Rectangle 98">
            <a:extLst>
              <a:ext uri="{FF2B5EF4-FFF2-40B4-BE49-F238E27FC236}">
                <a16:creationId xmlns:a16="http://schemas.microsoft.com/office/drawing/2014/main" id="{110419AB-CDAD-34A0-D027-FE36E214D592}"/>
              </a:ext>
            </a:extLst>
          </p:cNvPr>
          <p:cNvSpPr/>
          <p:nvPr/>
        </p:nvSpPr>
        <p:spPr>
          <a:xfrm>
            <a:off x="8239633" y="1579631"/>
            <a:ext cx="716974" cy="420767"/>
          </a:xfrm>
          <a:prstGeom prst="round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t>Transport</a:t>
            </a:r>
          </a:p>
          <a:p>
            <a:pPr algn="ctr"/>
            <a:r>
              <a:rPr lang="en-US" sz="800" dirty="0"/>
              <a:t>personnel</a:t>
            </a:r>
          </a:p>
        </p:txBody>
      </p:sp>
      <p:sp>
        <p:nvSpPr>
          <p:cNvPr id="101" name="Rounded Rectangle 100">
            <a:extLst>
              <a:ext uri="{FF2B5EF4-FFF2-40B4-BE49-F238E27FC236}">
                <a16:creationId xmlns:a16="http://schemas.microsoft.com/office/drawing/2014/main" id="{BBA0BA80-D43F-2F3B-0216-12D1A968FFBA}"/>
              </a:ext>
            </a:extLst>
          </p:cNvPr>
          <p:cNvSpPr/>
          <p:nvPr/>
        </p:nvSpPr>
        <p:spPr>
          <a:xfrm>
            <a:off x="7723497" y="2116701"/>
            <a:ext cx="954309" cy="1517921"/>
          </a:xfrm>
          <a:prstGeom prst="roundRect">
            <a:avLst/>
          </a:prstGeom>
          <a:solidFill>
            <a:schemeClr val="bg2">
              <a:alpha val="40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609FE072-2A80-8C2C-5371-26E32555B3A0}"/>
              </a:ext>
            </a:extLst>
          </p:cNvPr>
          <p:cNvSpPr txBox="1"/>
          <p:nvPr/>
        </p:nvSpPr>
        <p:spPr>
          <a:xfrm>
            <a:off x="7849689" y="2212905"/>
            <a:ext cx="684991" cy="246221"/>
          </a:xfrm>
          <a:prstGeom prst="rect">
            <a:avLst/>
          </a:prstGeom>
          <a:noFill/>
        </p:spPr>
        <p:txBody>
          <a:bodyPr wrap="square" lIns="0" tIns="0" rIns="0" bIns="0">
            <a:spAutoFit/>
          </a:bodyPr>
          <a:lstStyle/>
          <a:p>
            <a:pPr algn="ctr" defTabSz="457178"/>
            <a:r>
              <a:rPr lang="en-GB" sz="800" dirty="0">
                <a:latin typeface="Arial" panose="020B0604020202020204" pitchFamily="34" charset="0"/>
                <a:cs typeface="Arial" panose="020B0604020202020204" pitchFamily="34" charset="0"/>
              </a:rPr>
              <a:t>Drone-friendly location</a:t>
            </a:r>
          </a:p>
        </p:txBody>
      </p:sp>
      <p:sp>
        <p:nvSpPr>
          <p:cNvPr id="104" name="Rounded Rectangle 103">
            <a:extLst>
              <a:ext uri="{FF2B5EF4-FFF2-40B4-BE49-F238E27FC236}">
                <a16:creationId xmlns:a16="http://schemas.microsoft.com/office/drawing/2014/main" id="{5D1DACB7-F87E-558C-2716-C1573AC8ECB8}"/>
              </a:ext>
            </a:extLst>
          </p:cNvPr>
          <p:cNvSpPr/>
          <p:nvPr/>
        </p:nvSpPr>
        <p:spPr>
          <a:xfrm>
            <a:off x="7839511" y="3022705"/>
            <a:ext cx="712789" cy="512624"/>
          </a:xfrm>
          <a:prstGeom prst="round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t>Air trained personnel</a:t>
            </a:r>
          </a:p>
        </p:txBody>
      </p:sp>
      <p:sp>
        <p:nvSpPr>
          <p:cNvPr id="105" name="Rounded Rectangle 104">
            <a:extLst>
              <a:ext uri="{FF2B5EF4-FFF2-40B4-BE49-F238E27FC236}">
                <a16:creationId xmlns:a16="http://schemas.microsoft.com/office/drawing/2014/main" id="{A382BB4E-69DA-AF02-6386-8780E3806E6F}"/>
              </a:ext>
            </a:extLst>
          </p:cNvPr>
          <p:cNvSpPr/>
          <p:nvPr/>
        </p:nvSpPr>
        <p:spPr>
          <a:xfrm>
            <a:off x="7847307" y="2480689"/>
            <a:ext cx="706972" cy="462565"/>
          </a:xfrm>
          <a:prstGeom prst="roundRect">
            <a:avLst/>
          </a:prstGeom>
          <a:solidFill>
            <a:schemeClr val="accent6"/>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t>Received</a:t>
            </a:r>
          </a:p>
          <a:p>
            <a:pPr algn="ctr"/>
            <a:r>
              <a:rPr lang="en-US" sz="800" dirty="0"/>
              <a:t>payloads</a:t>
            </a:r>
          </a:p>
        </p:txBody>
      </p:sp>
      <p:pic>
        <p:nvPicPr>
          <p:cNvPr id="116" name="Graphic 115" descr="Arrow Right with solid fill">
            <a:extLst>
              <a:ext uri="{FF2B5EF4-FFF2-40B4-BE49-F238E27FC236}">
                <a16:creationId xmlns:a16="http://schemas.microsoft.com/office/drawing/2014/main" id="{94CC0818-E5B8-98B2-9BAE-C8E9227618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70353" y="738427"/>
            <a:ext cx="691110" cy="691110"/>
          </a:xfrm>
          <a:prstGeom prst="rect">
            <a:avLst/>
          </a:prstGeom>
        </p:spPr>
      </p:pic>
      <p:sp>
        <p:nvSpPr>
          <p:cNvPr id="117" name="TextBox 116">
            <a:extLst>
              <a:ext uri="{FF2B5EF4-FFF2-40B4-BE49-F238E27FC236}">
                <a16:creationId xmlns:a16="http://schemas.microsoft.com/office/drawing/2014/main" id="{770780FF-949D-821C-DEA6-4071610281AB}"/>
              </a:ext>
            </a:extLst>
          </p:cNvPr>
          <p:cNvSpPr txBox="1"/>
          <p:nvPr/>
        </p:nvSpPr>
        <p:spPr>
          <a:xfrm>
            <a:off x="6870352" y="802746"/>
            <a:ext cx="684991" cy="123111"/>
          </a:xfrm>
          <a:prstGeom prst="rect">
            <a:avLst/>
          </a:prstGeom>
          <a:noFill/>
        </p:spPr>
        <p:txBody>
          <a:bodyPr wrap="square" lIns="0" tIns="0" rIns="0" bIns="0">
            <a:spAutoFit/>
          </a:bodyPr>
          <a:lstStyle/>
          <a:p>
            <a:pPr algn="ctr" defTabSz="457178"/>
            <a:r>
              <a:rPr lang="en-GB" sz="800" b="1" dirty="0">
                <a:solidFill>
                  <a:schemeClr val="accent5"/>
                </a:solidFill>
                <a:latin typeface="Arial" panose="020B0604020202020204" pitchFamily="34" charset="0"/>
                <a:cs typeface="Arial" panose="020B0604020202020204" pitchFamily="34" charset="0"/>
              </a:rPr>
              <a:t>NEED</a:t>
            </a:r>
          </a:p>
        </p:txBody>
      </p:sp>
      <p:grpSp>
        <p:nvGrpSpPr>
          <p:cNvPr id="11" name="Group 10">
            <a:extLst>
              <a:ext uri="{FF2B5EF4-FFF2-40B4-BE49-F238E27FC236}">
                <a16:creationId xmlns:a16="http://schemas.microsoft.com/office/drawing/2014/main" id="{1F42DFEC-4B08-3385-7713-D0FDF63205D7}"/>
              </a:ext>
            </a:extLst>
          </p:cNvPr>
          <p:cNvGrpSpPr/>
          <p:nvPr/>
        </p:nvGrpSpPr>
        <p:grpSpPr>
          <a:xfrm>
            <a:off x="3902821" y="244514"/>
            <a:ext cx="1133964" cy="3528508"/>
            <a:chOff x="5635776" y="708315"/>
            <a:chExt cx="1844070" cy="6387907"/>
          </a:xfrm>
        </p:grpSpPr>
        <p:grpSp>
          <p:nvGrpSpPr>
            <p:cNvPr id="13" name="Group 12">
              <a:extLst>
                <a:ext uri="{FF2B5EF4-FFF2-40B4-BE49-F238E27FC236}">
                  <a16:creationId xmlns:a16="http://schemas.microsoft.com/office/drawing/2014/main" id="{07BC222F-616F-2B20-5D0E-20ABFC922C42}"/>
                </a:ext>
              </a:extLst>
            </p:cNvPr>
            <p:cNvGrpSpPr/>
            <p:nvPr/>
          </p:nvGrpSpPr>
          <p:grpSpPr>
            <a:xfrm>
              <a:off x="5635776" y="708315"/>
              <a:ext cx="1812221" cy="6387907"/>
              <a:chOff x="9201936" y="19249"/>
              <a:chExt cx="1812221" cy="6387907"/>
            </a:xfrm>
          </p:grpSpPr>
          <p:grpSp>
            <p:nvGrpSpPr>
              <p:cNvPr id="20" name="Group 19">
                <a:extLst>
                  <a:ext uri="{FF2B5EF4-FFF2-40B4-BE49-F238E27FC236}">
                    <a16:creationId xmlns:a16="http://schemas.microsoft.com/office/drawing/2014/main" id="{91F52BBC-43AF-879C-641E-7AB5C3C17DC7}"/>
                  </a:ext>
                </a:extLst>
              </p:cNvPr>
              <p:cNvGrpSpPr/>
              <p:nvPr/>
            </p:nvGrpSpPr>
            <p:grpSpPr>
              <a:xfrm>
                <a:off x="9201936" y="19249"/>
                <a:ext cx="1812221" cy="6387907"/>
                <a:chOff x="8681236" y="-295023"/>
                <a:chExt cx="1812221" cy="6387907"/>
              </a:xfrm>
            </p:grpSpPr>
            <p:grpSp>
              <p:nvGrpSpPr>
                <p:cNvPr id="88" name="Group 87">
                  <a:extLst>
                    <a:ext uri="{FF2B5EF4-FFF2-40B4-BE49-F238E27FC236}">
                      <a16:creationId xmlns:a16="http://schemas.microsoft.com/office/drawing/2014/main" id="{B7668E63-4700-1CF2-BBDC-633AF0474F0E}"/>
                    </a:ext>
                  </a:extLst>
                </p:cNvPr>
                <p:cNvGrpSpPr/>
                <p:nvPr/>
              </p:nvGrpSpPr>
              <p:grpSpPr>
                <a:xfrm>
                  <a:off x="8681236" y="-295023"/>
                  <a:ext cx="1812221" cy="5652268"/>
                  <a:chOff x="8478036" y="-570791"/>
                  <a:chExt cx="1812221" cy="5652268"/>
                </a:xfrm>
              </p:grpSpPr>
              <p:grpSp>
                <p:nvGrpSpPr>
                  <p:cNvPr id="93" name="Group 92">
                    <a:extLst>
                      <a:ext uri="{FF2B5EF4-FFF2-40B4-BE49-F238E27FC236}">
                        <a16:creationId xmlns:a16="http://schemas.microsoft.com/office/drawing/2014/main" id="{99A7118A-EC22-625C-7944-8080C42E1D57}"/>
                      </a:ext>
                    </a:extLst>
                  </p:cNvPr>
                  <p:cNvGrpSpPr/>
                  <p:nvPr/>
                </p:nvGrpSpPr>
                <p:grpSpPr>
                  <a:xfrm>
                    <a:off x="8478036" y="138578"/>
                    <a:ext cx="1812221" cy="4942899"/>
                    <a:chOff x="6769164" y="1233558"/>
                    <a:chExt cx="871667" cy="2377502"/>
                  </a:xfrm>
                </p:grpSpPr>
                <p:grpSp>
                  <p:nvGrpSpPr>
                    <p:cNvPr id="110" name="Group 109">
                      <a:extLst>
                        <a:ext uri="{FF2B5EF4-FFF2-40B4-BE49-F238E27FC236}">
                          <a16:creationId xmlns:a16="http://schemas.microsoft.com/office/drawing/2014/main" id="{3564B4B7-98E5-AF9F-4725-9B63F452A450}"/>
                        </a:ext>
                      </a:extLst>
                    </p:cNvPr>
                    <p:cNvGrpSpPr/>
                    <p:nvPr/>
                  </p:nvGrpSpPr>
                  <p:grpSpPr>
                    <a:xfrm>
                      <a:off x="7070638" y="3292655"/>
                      <a:ext cx="167366" cy="158519"/>
                      <a:chOff x="9346990" y="781542"/>
                      <a:chExt cx="239923" cy="227242"/>
                    </a:xfrm>
                  </p:grpSpPr>
                  <p:sp>
                    <p:nvSpPr>
                      <p:cNvPr id="121" name="Flowchart: Direct Access Storage 39">
                        <a:extLst>
                          <a:ext uri="{FF2B5EF4-FFF2-40B4-BE49-F238E27FC236}">
                            <a16:creationId xmlns:a16="http://schemas.microsoft.com/office/drawing/2014/main" id="{44098F91-81DA-5CAB-DB79-0898E2DAFFDF}"/>
                          </a:ext>
                        </a:extLst>
                      </p:cNvPr>
                      <p:cNvSpPr/>
                      <p:nvPr/>
                    </p:nvSpPr>
                    <p:spPr>
                      <a:xfrm>
                        <a:off x="9346990" y="834957"/>
                        <a:ext cx="99429" cy="120412"/>
                      </a:xfrm>
                      <a:prstGeom prst="flowChartMagneticDrum">
                        <a:avLst/>
                      </a:prstGeom>
                      <a:solidFill>
                        <a:schemeClr val="bg1">
                          <a:lumMod val="75000"/>
                        </a:schemeClr>
                      </a:solidFill>
                      <a:ln w="3175">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55">
                          <a:defRPr/>
                        </a:pPr>
                        <a:endParaRPr lang="en-GB" sz="1400">
                          <a:solidFill>
                            <a:srgbClr val="FFFFFF"/>
                          </a:solidFill>
                          <a:latin typeface="Avenir Next LT Pro Light" panose="020B0304020202020204" pitchFamily="34" charset="0"/>
                        </a:endParaRPr>
                      </a:p>
                    </p:txBody>
                  </p:sp>
                  <p:grpSp>
                    <p:nvGrpSpPr>
                      <p:cNvPr id="122" name="Group 121">
                        <a:extLst>
                          <a:ext uri="{FF2B5EF4-FFF2-40B4-BE49-F238E27FC236}">
                            <a16:creationId xmlns:a16="http://schemas.microsoft.com/office/drawing/2014/main" id="{307215CC-8272-64B5-C00D-79CA44E1EC58}"/>
                          </a:ext>
                        </a:extLst>
                      </p:cNvPr>
                      <p:cNvGrpSpPr/>
                      <p:nvPr/>
                    </p:nvGrpSpPr>
                    <p:grpSpPr>
                      <a:xfrm>
                        <a:off x="9399704" y="781542"/>
                        <a:ext cx="134821" cy="227242"/>
                        <a:chOff x="10491904" y="455180"/>
                        <a:chExt cx="268171" cy="452004"/>
                      </a:xfrm>
                    </p:grpSpPr>
                    <p:grpSp>
                      <p:nvGrpSpPr>
                        <p:cNvPr id="124" name="Group 123">
                          <a:extLst>
                            <a:ext uri="{FF2B5EF4-FFF2-40B4-BE49-F238E27FC236}">
                              <a16:creationId xmlns:a16="http://schemas.microsoft.com/office/drawing/2014/main" id="{608D9FB2-E8EB-FABB-A681-EDCB3DFC550B}"/>
                            </a:ext>
                          </a:extLst>
                        </p:cNvPr>
                        <p:cNvGrpSpPr/>
                        <p:nvPr/>
                      </p:nvGrpSpPr>
                      <p:grpSpPr>
                        <a:xfrm>
                          <a:off x="10491904" y="455180"/>
                          <a:ext cx="134821" cy="452004"/>
                          <a:chOff x="10091854" y="607580"/>
                          <a:chExt cx="134821" cy="452004"/>
                        </a:xfrm>
                      </p:grpSpPr>
                      <p:sp>
                        <p:nvSpPr>
                          <p:cNvPr id="129" name="Oval 128">
                            <a:extLst>
                              <a:ext uri="{FF2B5EF4-FFF2-40B4-BE49-F238E27FC236}">
                                <a16:creationId xmlns:a16="http://schemas.microsoft.com/office/drawing/2014/main" id="{31C4F855-2AD7-D822-F551-D1DCD5E8A05C}"/>
                              </a:ext>
                            </a:extLst>
                          </p:cNvPr>
                          <p:cNvSpPr/>
                          <p:nvPr/>
                        </p:nvSpPr>
                        <p:spPr>
                          <a:xfrm>
                            <a:off x="10091854" y="607580"/>
                            <a:ext cx="120535" cy="452004"/>
                          </a:xfrm>
                          <a:prstGeom prst="ellipse">
                            <a:avLst/>
                          </a:prstGeom>
                          <a:solidFill>
                            <a:schemeClr val="bg1">
                              <a:lumMod val="75000"/>
                            </a:schemeClr>
                          </a:solidFill>
                          <a:ln w="3175">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55">
                              <a:defRPr/>
                            </a:pPr>
                            <a:endParaRPr lang="en-GB" sz="1400">
                              <a:solidFill>
                                <a:srgbClr val="FFFFFF"/>
                              </a:solidFill>
                              <a:latin typeface="Avenir Next LT Pro Light" panose="020B0304020202020204" pitchFamily="34" charset="0"/>
                            </a:endParaRPr>
                          </a:p>
                        </p:txBody>
                      </p:sp>
                      <p:sp>
                        <p:nvSpPr>
                          <p:cNvPr id="130" name="Oval 129">
                            <a:extLst>
                              <a:ext uri="{FF2B5EF4-FFF2-40B4-BE49-F238E27FC236}">
                                <a16:creationId xmlns:a16="http://schemas.microsoft.com/office/drawing/2014/main" id="{50B0928E-8025-40DF-E5D0-D7F97F889DCF}"/>
                              </a:ext>
                            </a:extLst>
                          </p:cNvPr>
                          <p:cNvSpPr/>
                          <p:nvPr/>
                        </p:nvSpPr>
                        <p:spPr>
                          <a:xfrm>
                            <a:off x="10106140" y="607580"/>
                            <a:ext cx="120535" cy="452004"/>
                          </a:xfrm>
                          <a:prstGeom prst="ellipse">
                            <a:avLst/>
                          </a:prstGeom>
                          <a:solidFill>
                            <a:schemeClr val="bg1">
                              <a:lumMod val="75000"/>
                            </a:schemeClr>
                          </a:solidFill>
                          <a:ln w="3175">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55">
                              <a:defRPr/>
                            </a:pPr>
                            <a:endParaRPr lang="en-GB" sz="1400">
                              <a:solidFill>
                                <a:srgbClr val="FFFFFF"/>
                              </a:solidFill>
                              <a:latin typeface="Avenir Next LT Pro Light" panose="020B0304020202020204" pitchFamily="34" charset="0"/>
                            </a:endParaRPr>
                          </a:p>
                        </p:txBody>
                      </p:sp>
                    </p:grpSp>
                    <p:sp>
                      <p:nvSpPr>
                        <p:cNvPr id="125" name="Flowchart: Direct Access Storage 48">
                          <a:extLst>
                            <a:ext uri="{FF2B5EF4-FFF2-40B4-BE49-F238E27FC236}">
                              <a16:creationId xmlns:a16="http://schemas.microsoft.com/office/drawing/2014/main" id="{EA114E2E-0770-2743-A7BC-6C3D697D6380}"/>
                            </a:ext>
                          </a:extLst>
                        </p:cNvPr>
                        <p:cNvSpPr/>
                        <p:nvPr/>
                      </p:nvSpPr>
                      <p:spPr>
                        <a:xfrm>
                          <a:off x="10538619" y="554976"/>
                          <a:ext cx="204787" cy="252412"/>
                        </a:xfrm>
                        <a:prstGeom prst="flowChartMagneticDrum">
                          <a:avLst/>
                        </a:prstGeom>
                        <a:solidFill>
                          <a:srgbClr val="929E9E"/>
                        </a:solidFill>
                        <a:ln w="3175">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55">
                            <a:defRPr/>
                          </a:pPr>
                          <a:endParaRPr lang="en-GB" sz="1400">
                            <a:solidFill>
                              <a:srgbClr val="FFFFFF"/>
                            </a:solidFill>
                            <a:latin typeface="Avenir Next LT Pro Light" panose="020B0304020202020204" pitchFamily="34" charset="0"/>
                          </a:endParaRPr>
                        </a:p>
                      </p:txBody>
                    </p:sp>
                    <p:grpSp>
                      <p:nvGrpSpPr>
                        <p:cNvPr id="126" name="Group 125">
                          <a:extLst>
                            <a:ext uri="{FF2B5EF4-FFF2-40B4-BE49-F238E27FC236}">
                              <a16:creationId xmlns:a16="http://schemas.microsoft.com/office/drawing/2014/main" id="{B9BEF0AD-BFA6-5365-7FDC-8FEF123983D1}"/>
                            </a:ext>
                          </a:extLst>
                        </p:cNvPr>
                        <p:cNvGrpSpPr/>
                        <p:nvPr/>
                      </p:nvGrpSpPr>
                      <p:grpSpPr>
                        <a:xfrm>
                          <a:off x="10625254" y="455180"/>
                          <a:ext cx="134821" cy="452004"/>
                          <a:chOff x="10091854" y="607580"/>
                          <a:chExt cx="134821" cy="452004"/>
                        </a:xfrm>
                      </p:grpSpPr>
                      <p:sp>
                        <p:nvSpPr>
                          <p:cNvPr id="127" name="Oval 126">
                            <a:extLst>
                              <a:ext uri="{FF2B5EF4-FFF2-40B4-BE49-F238E27FC236}">
                                <a16:creationId xmlns:a16="http://schemas.microsoft.com/office/drawing/2014/main" id="{3A594215-3F05-CF62-C640-3208FA71F5D0}"/>
                              </a:ext>
                            </a:extLst>
                          </p:cNvPr>
                          <p:cNvSpPr/>
                          <p:nvPr/>
                        </p:nvSpPr>
                        <p:spPr>
                          <a:xfrm>
                            <a:off x="10091854" y="607580"/>
                            <a:ext cx="120535" cy="452004"/>
                          </a:xfrm>
                          <a:prstGeom prst="ellipse">
                            <a:avLst/>
                          </a:prstGeom>
                          <a:solidFill>
                            <a:schemeClr val="bg1">
                              <a:lumMod val="75000"/>
                            </a:schemeClr>
                          </a:solidFill>
                          <a:ln w="3175">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55">
                              <a:defRPr/>
                            </a:pPr>
                            <a:endParaRPr lang="en-GB" sz="1400">
                              <a:solidFill>
                                <a:srgbClr val="FFFFFF"/>
                              </a:solidFill>
                              <a:latin typeface="Avenir Next LT Pro Light" panose="020B0304020202020204" pitchFamily="34" charset="0"/>
                            </a:endParaRPr>
                          </a:p>
                        </p:txBody>
                      </p:sp>
                      <p:sp>
                        <p:nvSpPr>
                          <p:cNvPr id="128" name="Oval 127">
                            <a:extLst>
                              <a:ext uri="{FF2B5EF4-FFF2-40B4-BE49-F238E27FC236}">
                                <a16:creationId xmlns:a16="http://schemas.microsoft.com/office/drawing/2014/main" id="{F13E2735-A626-BE4D-BA34-68DEF4BE651C}"/>
                              </a:ext>
                            </a:extLst>
                          </p:cNvPr>
                          <p:cNvSpPr/>
                          <p:nvPr/>
                        </p:nvSpPr>
                        <p:spPr>
                          <a:xfrm>
                            <a:off x="10106140" y="607580"/>
                            <a:ext cx="120535" cy="452004"/>
                          </a:xfrm>
                          <a:prstGeom prst="ellipse">
                            <a:avLst/>
                          </a:prstGeom>
                          <a:solidFill>
                            <a:schemeClr val="bg1">
                              <a:lumMod val="75000"/>
                            </a:schemeClr>
                          </a:solidFill>
                          <a:ln w="3175">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55">
                              <a:defRPr/>
                            </a:pPr>
                            <a:endParaRPr lang="en-GB" sz="1400">
                              <a:solidFill>
                                <a:srgbClr val="FFFFFF"/>
                              </a:solidFill>
                              <a:latin typeface="Avenir Next LT Pro Light" panose="020B0304020202020204" pitchFamily="34" charset="0"/>
                            </a:endParaRPr>
                          </a:p>
                        </p:txBody>
                      </p:sp>
                    </p:grpSp>
                  </p:grpSp>
                  <p:sp>
                    <p:nvSpPr>
                      <p:cNvPr id="123" name="Flowchart: Direct Access Storage 45">
                        <a:extLst>
                          <a:ext uri="{FF2B5EF4-FFF2-40B4-BE49-F238E27FC236}">
                            <a16:creationId xmlns:a16="http://schemas.microsoft.com/office/drawing/2014/main" id="{FDA8121A-1930-E51A-9AE1-EC66B5CE9230}"/>
                          </a:ext>
                        </a:extLst>
                      </p:cNvPr>
                      <p:cNvSpPr/>
                      <p:nvPr/>
                    </p:nvSpPr>
                    <p:spPr>
                      <a:xfrm>
                        <a:off x="9487484" y="834957"/>
                        <a:ext cx="99429" cy="120412"/>
                      </a:xfrm>
                      <a:prstGeom prst="flowChartMagneticDrum">
                        <a:avLst/>
                      </a:prstGeom>
                      <a:solidFill>
                        <a:schemeClr val="bg1">
                          <a:lumMod val="75000"/>
                        </a:schemeClr>
                      </a:solidFill>
                      <a:ln w="3175">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55">
                          <a:defRPr/>
                        </a:pPr>
                        <a:endParaRPr lang="en-GB" sz="1400">
                          <a:solidFill>
                            <a:srgbClr val="FFFFFF"/>
                          </a:solidFill>
                          <a:latin typeface="Avenir Next LT Pro Light" panose="020B0304020202020204" pitchFamily="34" charset="0"/>
                        </a:endParaRPr>
                      </a:p>
                    </p:txBody>
                  </p:sp>
                </p:grpSp>
                <p:pic>
                  <p:nvPicPr>
                    <p:cNvPr id="111" name="Picture 110">
                      <a:extLst>
                        <a:ext uri="{FF2B5EF4-FFF2-40B4-BE49-F238E27FC236}">
                          <a16:creationId xmlns:a16="http://schemas.microsoft.com/office/drawing/2014/main" id="{9165AD5C-F110-E0D4-DF4C-F77A0825D8A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79233" y="3453577"/>
                      <a:ext cx="143923" cy="157483"/>
                    </a:xfrm>
                    <a:prstGeom prst="rect">
                      <a:avLst/>
                    </a:prstGeom>
                  </p:spPr>
                </p:pic>
                <p:grpSp>
                  <p:nvGrpSpPr>
                    <p:cNvPr id="112" name="Group 111">
                      <a:extLst>
                        <a:ext uri="{FF2B5EF4-FFF2-40B4-BE49-F238E27FC236}">
                          <a16:creationId xmlns:a16="http://schemas.microsoft.com/office/drawing/2014/main" id="{1C7B514F-465D-4B76-9B24-37492135B822}"/>
                        </a:ext>
                      </a:extLst>
                    </p:cNvPr>
                    <p:cNvGrpSpPr/>
                    <p:nvPr/>
                  </p:nvGrpSpPr>
                  <p:grpSpPr>
                    <a:xfrm>
                      <a:off x="7292274" y="3247985"/>
                      <a:ext cx="348557" cy="328808"/>
                      <a:chOff x="6635273" y="2836505"/>
                      <a:chExt cx="348557" cy="328808"/>
                    </a:xfrm>
                  </p:grpSpPr>
                  <p:cxnSp>
                    <p:nvCxnSpPr>
                      <p:cNvPr id="118" name="Straight Arrow Connector 117">
                        <a:extLst>
                          <a:ext uri="{FF2B5EF4-FFF2-40B4-BE49-F238E27FC236}">
                            <a16:creationId xmlns:a16="http://schemas.microsoft.com/office/drawing/2014/main" id="{E98363AB-8072-DB95-8B34-5F99F719D2B7}"/>
                          </a:ext>
                        </a:extLst>
                      </p:cNvPr>
                      <p:cNvCxnSpPr>
                        <a:cxnSpLocks/>
                      </p:cNvCxnSpPr>
                      <p:nvPr/>
                    </p:nvCxnSpPr>
                    <p:spPr>
                      <a:xfrm>
                        <a:off x="6635273" y="2998688"/>
                        <a:ext cx="348557" cy="0"/>
                      </a:xfrm>
                      <a:prstGeom prst="straightConnector1">
                        <a:avLst/>
                      </a:prstGeom>
                      <a:ln w="19050">
                        <a:solidFill>
                          <a:srgbClr val="75D4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6A2F631F-9D1E-FA59-B667-C81EF9CFF945}"/>
                          </a:ext>
                        </a:extLst>
                      </p:cNvPr>
                      <p:cNvCxnSpPr>
                        <a:cxnSpLocks/>
                      </p:cNvCxnSpPr>
                      <p:nvPr/>
                    </p:nvCxnSpPr>
                    <p:spPr>
                      <a:xfrm flipV="1">
                        <a:off x="6812543" y="2836505"/>
                        <a:ext cx="0" cy="328808"/>
                      </a:xfrm>
                      <a:prstGeom prst="straightConnector1">
                        <a:avLst/>
                      </a:prstGeom>
                      <a:ln w="19050">
                        <a:solidFill>
                          <a:srgbClr val="75D4A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15" name="Freeform: Shape 36">
                      <a:extLst>
                        <a:ext uri="{FF2B5EF4-FFF2-40B4-BE49-F238E27FC236}">
                          <a16:creationId xmlns:a16="http://schemas.microsoft.com/office/drawing/2014/main" id="{87BC6ECC-C6A4-389B-D89F-3CEBCCAB8449}"/>
                        </a:ext>
                      </a:extLst>
                    </p:cNvPr>
                    <p:cNvSpPr/>
                    <p:nvPr/>
                  </p:nvSpPr>
                  <p:spPr>
                    <a:xfrm rot="1315053" flipH="1">
                      <a:off x="6769164" y="1233558"/>
                      <a:ext cx="793791" cy="2053561"/>
                    </a:xfrm>
                    <a:custGeom>
                      <a:avLst/>
                      <a:gdLst>
                        <a:gd name="connsiteX0" fmla="*/ 0 w 36166"/>
                        <a:gd name="connsiteY0" fmla="*/ 0 h 2412275"/>
                        <a:gd name="connsiteX1" fmla="*/ 8709 w 36166"/>
                        <a:gd name="connsiteY1" fmla="*/ 2412275 h 2412275"/>
                        <a:gd name="connsiteX0" fmla="*/ 16245 w 38101"/>
                        <a:gd name="connsiteY0" fmla="*/ 0 h 2412275"/>
                        <a:gd name="connsiteX1" fmla="*/ 24954 w 38101"/>
                        <a:gd name="connsiteY1" fmla="*/ 2412275 h 2412275"/>
                        <a:gd name="connsiteX0" fmla="*/ 101816 w 110525"/>
                        <a:gd name="connsiteY0" fmla="*/ 0 h 2412275"/>
                        <a:gd name="connsiteX1" fmla="*/ 110525 w 110525"/>
                        <a:gd name="connsiteY1" fmla="*/ 2412275 h 2412275"/>
                        <a:gd name="connsiteX0" fmla="*/ 448093 w 448093"/>
                        <a:gd name="connsiteY0" fmla="*/ 0 h 2420984"/>
                        <a:gd name="connsiteX1" fmla="*/ 47499 w 448093"/>
                        <a:gd name="connsiteY1" fmla="*/ 2420984 h 2420984"/>
                        <a:gd name="connsiteX0" fmla="*/ 471833 w 471833"/>
                        <a:gd name="connsiteY0" fmla="*/ 0 h 2420984"/>
                        <a:gd name="connsiteX1" fmla="*/ 71239 w 471833"/>
                        <a:gd name="connsiteY1" fmla="*/ 2420984 h 2420984"/>
                        <a:gd name="connsiteX0" fmla="*/ 474547 w 474547"/>
                        <a:gd name="connsiteY0" fmla="*/ 0 h 2412086"/>
                        <a:gd name="connsiteX1" fmla="*/ 70799 w 474547"/>
                        <a:gd name="connsiteY1" fmla="*/ 2412086 h 2412086"/>
                        <a:gd name="connsiteX0" fmla="*/ 443722 w 443722"/>
                        <a:gd name="connsiteY0" fmla="*/ 2 h 2379012"/>
                        <a:gd name="connsiteX1" fmla="*/ 76158 w 443722"/>
                        <a:gd name="connsiteY1" fmla="*/ 2379012 h 2379012"/>
                        <a:gd name="connsiteX0" fmla="*/ 577369 w 577369"/>
                        <a:gd name="connsiteY0" fmla="*/ -2 h 2379008"/>
                        <a:gd name="connsiteX1" fmla="*/ 209805 w 577369"/>
                        <a:gd name="connsiteY1" fmla="*/ 2379008 h 2379008"/>
                        <a:gd name="connsiteX0" fmla="*/ 1916612 w 1916612"/>
                        <a:gd name="connsiteY0" fmla="*/ -2 h 1664434"/>
                        <a:gd name="connsiteX1" fmla="*/ 23216 w 1916612"/>
                        <a:gd name="connsiteY1" fmla="*/ 1664435 h 1664434"/>
                        <a:gd name="connsiteX0" fmla="*/ 1893398 w 1893398"/>
                        <a:gd name="connsiteY0" fmla="*/ -2 h 1664434"/>
                        <a:gd name="connsiteX1" fmla="*/ 2 w 1893398"/>
                        <a:gd name="connsiteY1" fmla="*/ 1664435 h 1664434"/>
                        <a:gd name="connsiteX0" fmla="*/ 1893398 w 1893398"/>
                        <a:gd name="connsiteY0" fmla="*/ -2 h 1664434"/>
                        <a:gd name="connsiteX1" fmla="*/ 2 w 1893398"/>
                        <a:gd name="connsiteY1" fmla="*/ 1664435 h 1664434"/>
                        <a:gd name="connsiteX0" fmla="*/ 1405511 w 1405511"/>
                        <a:gd name="connsiteY0" fmla="*/ -2 h 1426086"/>
                        <a:gd name="connsiteX1" fmla="*/ -2 w 1405511"/>
                        <a:gd name="connsiteY1" fmla="*/ 1426087 h 1426086"/>
                        <a:gd name="connsiteX0" fmla="*/ 1405511 w 1405511"/>
                        <a:gd name="connsiteY0" fmla="*/ -2 h 1426086"/>
                        <a:gd name="connsiteX1" fmla="*/ -2 w 1405511"/>
                        <a:gd name="connsiteY1" fmla="*/ 1426087 h 1426086"/>
                        <a:gd name="connsiteX0" fmla="*/ 1394996 w 1394995"/>
                        <a:gd name="connsiteY0" fmla="*/ 2 h 1428936"/>
                        <a:gd name="connsiteX1" fmla="*/ -2 w 1394995"/>
                        <a:gd name="connsiteY1" fmla="*/ 1428937 h 1428936"/>
                        <a:gd name="connsiteX0" fmla="*/ 952897 w 952897"/>
                        <a:gd name="connsiteY0" fmla="*/ 2 h 3913589"/>
                        <a:gd name="connsiteX1" fmla="*/ -2 w 952897"/>
                        <a:gd name="connsiteY1" fmla="*/ 3913590 h 3913589"/>
                        <a:gd name="connsiteX0" fmla="*/ 952897 w 952897"/>
                        <a:gd name="connsiteY0" fmla="*/ 2 h 3913589"/>
                        <a:gd name="connsiteX1" fmla="*/ -2 w 952897"/>
                        <a:gd name="connsiteY1" fmla="*/ 3913590 h 3913589"/>
                        <a:gd name="connsiteX0" fmla="*/ 5867229 w 5867229"/>
                        <a:gd name="connsiteY0" fmla="*/ 2 h 14055643"/>
                        <a:gd name="connsiteX1" fmla="*/ 2 w 5867229"/>
                        <a:gd name="connsiteY1" fmla="*/ 14055644 h 14055643"/>
                        <a:gd name="connsiteX0" fmla="*/ 5867229 w 5867229"/>
                        <a:gd name="connsiteY0" fmla="*/ 2 h 14055643"/>
                        <a:gd name="connsiteX1" fmla="*/ 2 w 5867229"/>
                        <a:gd name="connsiteY1" fmla="*/ 14055644 h 14055643"/>
                        <a:gd name="connsiteX0" fmla="*/ 5867229 w 5867229"/>
                        <a:gd name="connsiteY0" fmla="*/ 2 h 14055643"/>
                        <a:gd name="connsiteX1" fmla="*/ 2 w 5867229"/>
                        <a:gd name="connsiteY1" fmla="*/ 14055644 h 14055643"/>
                        <a:gd name="connsiteX0" fmla="*/ 5867229 w 5867229"/>
                        <a:gd name="connsiteY0" fmla="*/ 2 h 14055643"/>
                        <a:gd name="connsiteX1" fmla="*/ 2 w 5867229"/>
                        <a:gd name="connsiteY1" fmla="*/ 14055644 h 14055643"/>
                        <a:gd name="connsiteX0" fmla="*/ 5867229 w 5867229"/>
                        <a:gd name="connsiteY0" fmla="*/ 2 h 14055643"/>
                        <a:gd name="connsiteX1" fmla="*/ 2 w 5867229"/>
                        <a:gd name="connsiteY1" fmla="*/ 14055644 h 14055643"/>
                        <a:gd name="connsiteX0" fmla="*/ 5831419 w 5831419"/>
                        <a:gd name="connsiteY0" fmla="*/ 2 h 14094653"/>
                        <a:gd name="connsiteX1" fmla="*/ 0 w 5831419"/>
                        <a:gd name="connsiteY1" fmla="*/ 14094652 h 14094653"/>
                        <a:gd name="connsiteX0" fmla="*/ 5831419 w 5831419"/>
                        <a:gd name="connsiteY0" fmla="*/ 2 h 14094653"/>
                        <a:gd name="connsiteX1" fmla="*/ 0 w 5831419"/>
                        <a:gd name="connsiteY1" fmla="*/ 14094652 h 14094653"/>
                        <a:gd name="connsiteX0" fmla="*/ 5886825 w 5886825"/>
                        <a:gd name="connsiteY0" fmla="*/ 2 h 13977650"/>
                        <a:gd name="connsiteX1" fmla="*/ -1 w 5886825"/>
                        <a:gd name="connsiteY1" fmla="*/ 13977652 h 13977650"/>
                      </a:gdLst>
                      <a:ahLst/>
                      <a:cxnLst>
                        <a:cxn ang="0">
                          <a:pos x="connsiteX0" y="connsiteY0"/>
                        </a:cxn>
                        <a:cxn ang="0">
                          <a:pos x="connsiteX1" y="connsiteY1"/>
                        </a:cxn>
                      </a:cxnLst>
                      <a:rect l="l" t="t" r="r" b="b"/>
                      <a:pathLst>
                        <a:path w="5886825" h="13977650">
                          <a:moveTo>
                            <a:pt x="5886825" y="2"/>
                          </a:moveTo>
                          <a:cubicBezTo>
                            <a:pt x="4361057" y="2846488"/>
                            <a:pt x="3446840" y="8729701"/>
                            <a:pt x="-1" y="13977652"/>
                          </a:cubicBezTo>
                        </a:path>
                      </a:pathLst>
                    </a:custGeom>
                    <a:ln w="6350">
                      <a:solidFill>
                        <a:schemeClr val="tx1">
                          <a:alpha val="50000"/>
                        </a:schemeClr>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9555"/>
                      <a:endParaRPr lang="en-GB" sz="1400">
                        <a:solidFill>
                          <a:srgbClr val="4F5650"/>
                        </a:solidFill>
                        <a:latin typeface="Avenir Next LT Pro Light" panose="020B0304020202020204" pitchFamily="34" charset="0"/>
                      </a:endParaRPr>
                    </a:p>
                  </p:txBody>
                </p:sp>
              </p:grpSp>
              <p:sp>
                <p:nvSpPr>
                  <p:cNvPr id="100" name="Rectangle 99">
                    <a:extLst>
                      <a:ext uri="{FF2B5EF4-FFF2-40B4-BE49-F238E27FC236}">
                        <a16:creationId xmlns:a16="http://schemas.microsoft.com/office/drawing/2014/main" id="{9F934773-8901-7858-1091-F15BF1894CD1}"/>
                      </a:ext>
                    </a:extLst>
                  </p:cNvPr>
                  <p:cNvSpPr/>
                  <p:nvPr/>
                </p:nvSpPr>
                <p:spPr>
                  <a:xfrm>
                    <a:off x="9259244" y="-84085"/>
                    <a:ext cx="143515" cy="94747"/>
                  </a:xfrm>
                  <a:prstGeom prst="rect">
                    <a:avLst/>
                  </a:prstGeom>
                  <a:solidFill>
                    <a:schemeClr val="tx1"/>
                  </a:solidFill>
                  <a:ln w="127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12740">
                      <a:defRPr/>
                    </a:pPr>
                    <a:endParaRPr lang="en-GB" sz="1400">
                      <a:solidFill>
                        <a:srgbClr val="FFFFFF"/>
                      </a:solidFill>
                      <a:latin typeface="Avenir Next LT Pro Light" panose="020B0304020202020204" pitchFamily="34" charset="0"/>
                    </a:endParaRPr>
                  </a:p>
                </p:txBody>
              </p:sp>
              <p:sp>
                <p:nvSpPr>
                  <p:cNvPr id="102" name="Freeform: Shape 30">
                    <a:extLst>
                      <a:ext uri="{FF2B5EF4-FFF2-40B4-BE49-F238E27FC236}">
                        <a16:creationId xmlns:a16="http://schemas.microsoft.com/office/drawing/2014/main" id="{5502566E-F114-8080-0EE1-60DC1D5EED1D}"/>
                      </a:ext>
                    </a:extLst>
                  </p:cNvPr>
                  <p:cNvSpPr/>
                  <p:nvPr/>
                </p:nvSpPr>
                <p:spPr>
                  <a:xfrm rot="20232966" flipH="1">
                    <a:off x="8532698" y="-570791"/>
                    <a:ext cx="1662843" cy="857417"/>
                  </a:xfrm>
                  <a:custGeom>
                    <a:avLst/>
                    <a:gdLst>
                      <a:gd name="connsiteX0" fmla="*/ 193476 w 906412"/>
                      <a:gd name="connsiteY0" fmla="*/ 316244 h 467375"/>
                      <a:gd name="connsiteX1" fmla="*/ 190268 w 906412"/>
                      <a:gd name="connsiteY1" fmla="*/ 324100 h 467375"/>
                      <a:gd name="connsiteX2" fmla="*/ 199563 w 906412"/>
                      <a:gd name="connsiteY2" fmla="*/ 346226 h 467375"/>
                      <a:gd name="connsiteX3" fmla="*/ 207418 w 906412"/>
                      <a:gd name="connsiteY3" fmla="*/ 349436 h 467375"/>
                      <a:gd name="connsiteX4" fmla="*/ 229545 w 906412"/>
                      <a:gd name="connsiteY4" fmla="*/ 340141 h 467375"/>
                      <a:gd name="connsiteX5" fmla="*/ 229899 w 906412"/>
                      <a:gd name="connsiteY5" fmla="*/ 339275 h 467375"/>
                      <a:gd name="connsiteX6" fmla="*/ 393578 w 906412"/>
                      <a:gd name="connsiteY6" fmla="*/ 314209 h 467375"/>
                      <a:gd name="connsiteX7" fmla="*/ 393578 w 906412"/>
                      <a:gd name="connsiteY7" fmla="*/ 454775 h 467375"/>
                      <a:gd name="connsiteX8" fmla="*/ 406178 w 906412"/>
                      <a:gd name="connsiteY8" fmla="*/ 467375 h 467375"/>
                      <a:gd name="connsiteX9" fmla="*/ 418778 w 906412"/>
                      <a:gd name="connsiteY9" fmla="*/ 454775 h 467375"/>
                      <a:gd name="connsiteX10" fmla="*/ 418778 w 906412"/>
                      <a:gd name="connsiteY10" fmla="*/ 310350 h 467375"/>
                      <a:gd name="connsiteX11" fmla="*/ 432677 w 906412"/>
                      <a:gd name="connsiteY11" fmla="*/ 308222 h 467375"/>
                      <a:gd name="connsiteX12" fmla="*/ 434277 w 906412"/>
                      <a:gd name="connsiteY12" fmla="*/ 308891 h 467375"/>
                      <a:gd name="connsiteX13" fmla="*/ 446345 w 906412"/>
                      <a:gd name="connsiteY13" fmla="*/ 306129 h 467375"/>
                      <a:gd name="connsiteX14" fmla="*/ 462766 w 906412"/>
                      <a:gd name="connsiteY14" fmla="*/ 303614 h 467375"/>
                      <a:gd name="connsiteX15" fmla="*/ 462502 w 906412"/>
                      <a:gd name="connsiteY15" fmla="*/ 302431 h 467375"/>
                      <a:gd name="connsiteX16" fmla="*/ 497590 w 906412"/>
                      <a:gd name="connsiteY16" fmla="*/ 294401 h 467375"/>
                      <a:gd name="connsiteX17" fmla="*/ 527890 w 906412"/>
                      <a:gd name="connsiteY17" fmla="*/ 274966 h 467375"/>
                      <a:gd name="connsiteX18" fmla="*/ 528549 w 906412"/>
                      <a:gd name="connsiteY18" fmla="*/ 275983 h 467375"/>
                      <a:gd name="connsiteX19" fmla="*/ 541843 w 906412"/>
                      <a:gd name="connsiteY19" fmla="*/ 266016 h 467375"/>
                      <a:gd name="connsiteX20" fmla="*/ 552261 w 906412"/>
                      <a:gd name="connsiteY20" fmla="*/ 259333 h 467375"/>
                      <a:gd name="connsiteX21" fmla="*/ 552904 w 906412"/>
                      <a:gd name="connsiteY21" fmla="*/ 257724 h 467375"/>
                      <a:gd name="connsiteX22" fmla="*/ 562779 w 906412"/>
                      <a:gd name="connsiteY22" fmla="*/ 250320 h 467375"/>
                      <a:gd name="connsiteX23" fmla="*/ 665585 w 906412"/>
                      <a:gd name="connsiteY23" fmla="*/ 351108 h 467375"/>
                      <a:gd name="connsiteX24" fmla="*/ 683403 w 906412"/>
                      <a:gd name="connsiteY24" fmla="*/ 350932 h 467375"/>
                      <a:gd name="connsiteX25" fmla="*/ 683227 w 906412"/>
                      <a:gd name="connsiteY25" fmla="*/ 333114 h 467375"/>
                      <a:gd name="connsiteX26" fmla="*/ 583176 w 906412"/>
                      <a:gd name="connsiteY26" fmla="*/ 235027 h 467375"/>
                      <a:gd name="connsiteX27" fmla="*/ 717037 w 906412"/>
                      <a:gd name="connsiteY27" fmla="*/ 134662 h 467375"/>
                      <a:gd name="connsiteX28" fmla="*/ 717902 w 906412"/>
                      <a:gd name="connsiteY28" fmla="*/ 135015 h 467375"/>
                      <a:gd name="connsiteX29" fmla="*/ 740031 w 906412"/>
                      <a:gd name="connsiteY29" fmla="*/ 125721 h 467375"/>
                      <a:gd name="connsiteX30" fmla="*/ 743238 w 906412"/>
                      <a:gd name="connsiteY30" fmla="*/ 117867 h 467375"/>
                      <a:gd name="connsiteX31" fmla="*/ 733945 w 906412"/>
                      <a:gd name="connsiteY31" fmla="*/ 95739 h 467375"/>
                      <a:gd name="connsiteX32" fmla="*/ 726090 w 906412"/>
                      <a:gd name="connsiteY32" fmla="*/ 92531 h 467375"/>
                      <a:gd name="connsiteX33" fmla="*/ 703962 w 906412"/>
                      <a:gd name="connsiteY33" fmla="*/ 101825 h 467375"/>
                      <a:gd name="connsiteX34" fmla="*/ 700754 w 906412"/>
                      <a:gd name="connsiteY34" fmla="*/ 109679 h 467375"/>
                      <a:gd name="connsiteX35" fmla="*/ 706864 w 906412"/>
                      <a:gd name="connsiteY35" fmla="*/ 124229 h 467375"/>
                      <a:gd name="connsiteX36" fmla="*/ 544199 w 906412"/>
                      <a:gd name="connsiteY36" fmla="*/ 215009 h 467375"/>
                      <a:gd name="connsiteX37" fmla="*/ 531395 w 906412"/>
                      <a:gd name="connsiteY37" fmla="*/ 209657 h 467375"/>
                      <a:gd name="connsiteX38" fmla="*/ 468082 w 906412"/>
                      <a:gd name="connsiteY38" fmla="*/ 224147 h 467375"/>
                      <a:gd name="connsiteX39" fmla="*/ 413411 w 906412"/>
                      <a:gd name="connsiteY39" fmla="*/ 259214 h 467375"/>
                      <a:gd name="connsiteX40" fmla="*/ 408269 w 906412"/>
                      <a:gd name="connsiteY40" fmla="*/ 272102 h 467375"/>
                      <a:gd name="connsiteX41" fmla="*/ 229571 w 906412"/>
                      <a:gd name="connsiteY41" fmla="*/ 324707 h 467375"/>
                      <a:gd name="connsiteX42" fmla="*/ 223459 w 906412"/>
                      <a:gd name="connsiteY42" fmla="*/ 310158 h 467375"/>
                      <a:gd name="connsiteX43" fmla="*/ 215604 w 906412"/>
                      <a:gd name="connsiteY43" fmla="*/ 306950 h 467375"/>
                      <a:gd name="connsiteX44" fmla="*/ 196844 w 906412"/>
                      <a:gd name="connsiteY44" fmla="*/ 289108 h 467375"/>
                      <a:gd name="connsiteX45" fmla="*/ 194873 w 906412"/>
                      <a:gd name="connsiteY45" fmla="*/ 290021 h 467375"/>
                      <a:gd name="connsiteX46" fmla="*/ 192842 w 906412"/>
                      <a:gd name="connsiteY46" fmla="*/ 290789 h 467375"/>
                      <a:gd name="connsiteX47" fmla="*/ 192902 w 906412"/>
                      <a:gd name="connsiteY47" fmla="*/ 290932 h 467375"/>
                      <a:gd name="connsiteX48" fmla="*/ 0 w 906412"/>
                      <a:gd name="connsiteY48" fmla="*/ 380123 h 467375"/>
                      <a:gd name="connsiteX49" fmla="*/ 965 w 906412"/>
                      <a:gd name="connsiteY49" fmla="*/ 382419 h 467375"/>
                      <a:gd name="connsiteX50" fmla="*/ 199753 w 906412"/>
                      <a:gd name="connsiteY50" fmla="*/ 307242 h 467375"/>
                      <a:gd name="connsiteX51" fmla="*/ 199813 w 906412"/>
                      <a:gd name="connsiteY51" fmla="*/ 307384 h 467375"/>
                      <a:gd name="connsiteX52" fmla="*/ 201783 w 906412"/>
                      <a:gd name="connsiteY52" fmla="*/ 306472 h 467375"/>
                      <a:gd name="connsiteX53" fmla="*/ 203814 w 906412"/>
                      <a:gd name="connsiteY53" fmla="*/ 305704 h 467375"/>
                      <a:gd name="connsiteX54" fmla="*/ 203754 w 906412"/>
                      <a:gd name="connsiteY54" fmla="*/ 305561 h 467375"/>
                      <a:gd name="connsiteX55" fmla="*/ 399257 w 906412"/>
                      <a:gd name="connsiteY55" fmla="*/ 215124 h 467375"/>
                      <a:gd name="connsiteX56" fmla="*/ 397834 w 906412"/>
                      <a:gd name="connsiteY56" fmla="*/ 213020 h 467375"/>
                      <a:gd name="connsiteX57" fmla="*/ 196904 w 906412"/>
                      <a:gd name="connsiteY57" fmla="*/ 289251 h 467375"/>
                      <a:gd name="connsiteX58" fmla="*/ 703999 w 906412"/>
                      <a:gd name="connsiteY58" fmla="*/ 76087 h 467375"/>
                      <a:gd name="connsiteX59" fmla="*/ 702029 w 906412"/>
                      <a:gd name="connsiteY59" fmla="*/ 77000 h 467375"/>
                      <a:gd name="connsiteX60" fmla="*/ 699998 w 906412"/>
                      <a:gd name="connsiteY60" fmla="*/ 77768 h 467375"/>
                      <a:gd name="connsiteX61" fmla="*/ 700058 w 906412"/>
                      <a:gd name="connsiteY61" fmla="*/ 77911 h 467375"/>
                      <a:gd name="connsiteX62" fmla="*/ 507156 w 906412"/>
                      <a:gd name="connsiteY62" fmla="*/ 167102 h 467375"/>
                      <a:gd name="connsiteX63" fmla="*/ 508120 w 906412"/>
                      <a:gd name="connsiteY63" fmla="*/ 169398 h 467375"/>
                      <a:gd name="connsiteX64" fmla="*/ 706909 w 906412"/>
                      <a:gd name="connsiteY64" fmla="*/ 94221 h 467375"/>
                      <a:gd name="connsiteX65" fmla="*/ 706969 w 906412"/>
                      <a:gd name="connsiteY65" fmla="*/ 94364 h 467375"/>
                      <a:gd name="connsiteX66" fmla="*/ 708939 w 906412"/>
                      <a:gd name="connsiteY66" fmla="*/ 93451 h 467375"/>
                      <a:gd name="connsiteX67" fmla="*/ 710970 w 906412"/>
                      <a:gd name="connsiteY67" fmla="*/ 92683 h 467375"/>
                      <a:gd name="connsiteX68" fmla="*/ 710910 w 906412"/>
                      <a:gd name="connsiteY68" fmla="*/ 92540 h 467375"/>
                      <a:gd name="connsiteX69" fmla="*/ 906412 w 906412"/>
                      <a:gd name="connsiteY69" fmla="*/ 2103 h 467375"/>
                      <a:gd name="connsiteX70" fmla="*/ 904990 w 906412"/>
                      <a:gd name="connsiteY70" fmla="*/ 0 h 467375"/>
                      <a:gd name="connsiteX71" fmla="*/ 704059 w 906412"/>
                      <a:gd name="connsiteY71" fmla="*/ 76230 h 46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906412" h="467375">
                        <a:moveTo>
                          <a:pt x="193476" y="316244"/>
                        </a:moveTo>
                        <a:cubicBezTo>
                          <a:pt x="190421" y="317527"/>
                          <a:pt x="188985" y="321045"/>
                          <a:pt x="190268" y="324100"/>
                        </a:cubicBezTo>
                        <a:lnTo>
                          <a:pt x="199563" y="346226"/>
                        </a:lnTo>
                        <a:cubicBezTo>
                          <a:pt x="200846" y="349281"/>
                          <a:pt x="204363" y="350719"/>
                          <a:pt x="207418" y="349436"/>
                        </a:cubicBezTo>
                        <a:lnTo>
                          <a:pt x="229545" y="340141"/>
                        </a:lnTo>
                        <a:lnTo>
                          <a:pt x="229899" y="339275"/>
                        </a:lnTo>
                        <a:lnTo>
                          <a:pt x="393578" y="314209"/>
                        </a:lnTo>
                        <a:lnTo>
                          <a:pt x="393578" y="454775"/>
                        </a:lnTo>
                        <a:cubicBezTo>
                          <a:pt x="393578" y="461734"/>
                          <a:pt x="399219" y="467375"/>
                          <a:pt x="406178" y="467375"/>
                        </a:cubicBezTo>
                        <a:cubicBezTo>
                          <a:pt x="413137" y="467375"/>
                          <a:pt x="418778" y="461734"/>
                          <a:pt x="418778" y="454775"/>
                        </a:cubicBezTo>
                        <a:lnTo>
                          <a:pt x="418778" y="310350"/>
                        </a:lnTo>
                        <a:lnTo>
                          <a:pt x="432677" y="308222"/>
                        </a:lnTo>
                        <a:lnTo>
                          <a:pt x="434277" y="308891"/>
                        </a:lnTo>
                        <a:lnTo>
                          <a:pt x="446345" y="306129"/>
                        </a:lnTo>
                        <a:lnTo>
                          <a:pt x="462766" y="303614"/>
                        </a:lnTo>
                        <a:lnTo>
                          <a:pt x="462502" y="302431"/>
                        </a:lnTo>
                        <a:lnTo>
                          <a:pt x="497590" y="294401"/>
                        </a:lnTo>
                        <a:lnTo>
                          <a:pt x="527890" y="274966"/>
                        </a:lnTo>
                        <a:lnTo>
                          <a:pt x="528549" y="275983"/>
                        </a:lnTo>
                        <a:lnTo>
                          <a:pt x="541843" y="266016"/>
                        </a:lnTo>
                        <a:lnTo>
                          <a:pt x="552261" y="259333"/>
                        </a:lnTo>
                        <a:lnTo>
                          <a:pt x="552904" y="257724"/>
                        </a:lnTo>
                        <a:lnTo>
                          <a:pt x="562779" y="250320"/>
                        </a:lnTo>
                        <a:lnTo>
                          <a:pt x="665585" y="351108"/>
                        </a:lnTo>
                        <a:cubicBezTo>
                          <a:pt x="670554" y="355980"/>
                          <a:pt x="678531" y="355901"/>
                          <a:pt x="683403" y="350932"/>
                        </a:cubicBezTo>
                        <a:cubicBezTo>
                          <a:pt x="688275" y="345963"/>
                          <a:pt x="688196" y="337985"/>
                          <a:pt x="683227" y="333114"/>
                        </a:cubicBezTo>
                        <a:lnTo>
                          <a:pt x="583176" y="235027"/>
                        </a:lnTo>
                        <a:lnTo>
                          <a:pt x="717037" y="134662"/>
                        </a:lnTo>
                        <a:lnTo>
                          <a:pt x="717902" y="135015"/>
                        </a:lnTo>
                        <a:lnTo>
                          <a:pt x="740031" y="125721"/>
                        </a:lnTo>
                        <a:cubicBezTo>
                          <a:pt x="743085" y="124438"/>
                          <a:pt x="744521" y="120921"/>
                          <a:pt x="743238" y="117867"/>
                        </a:cubicBezTo>
                        <a:lnTo>
                          <a:pt x="733945" y="95739"/>
                        </a:lnTo>
                        <a:cubicBezTo>
                          <a:pt x="732661" y="92683"/>
                          <a:pt x="729144" y="91247"/>
                          <a:pt x="726090" y="92531"/>
                        </a:cubicBezTo>
                        <a:lnTo>
                          <a:pt x="703962" y="101825"/>
                        </a:lnTo>
                        <a:cubicBezTo>
                          <a:pt x="700907" y="103108"/>
                          <a:pt x="699469" y="106624"/>
                          <a:pt x="700754" y="109679"/>
                        </a:cubicBezTo>
                        <a:lnTo>
                          <a:pt x="706864" y="124229"/>
                        </a:lnTo>
                        <a:lnTo>
                          <a:pt x="544199" y="215009"/>
                        </a:lnTo>
                        <a:lnTo>
                          <a:pt x="531395" y="209657"/>
                        </a:lnTo>
                        <a:cubicBezTo>
                          <a:pt x="513628" y="209642"/>
                          <a:pt x="491119" y="214470"/>
                          <a:pt x="468082" y="224147"/>
                        </a:cubicBezTo>
                        <a:cubicBezTo>
                          <a:pt x="445044" y="233823"/>
                          <a:pt x="425839" y="246516"/>
                          <a:pt x="413411" y="259214"/>
                        </a:cubicBezTo>
                        <a:lnTo>
                          <a:pt x="408269" y="272102"/>
                        </a:lnTo>
                        <a:lnTo>
                          <a:pt x="229571" y="324707"/>
                        </a:lnTo>
                        <a:lnTo>
                          <a:pt x="223459" y="310158"/>
                        </a:lnTo>
                        <a:cubicBezTo>
                          <a:pt x="222176" y="307102"/>
                          <a:pt x="218659" y="305667"/>
                          <a:pt x="215604" y="306950"/>
                        </a:cubicBezTo>
                        <a:close/>
                        <a:moveTo>
                          <a:pt x="196844" y="289108"/>
                        </a:moveTo>
                        <a:cubicBezTo>
                          <a:pt x="196186" y="289413"/>
                          <a:pt x="195531" y="289716"/>
                          <a:pt x="194873" y="290021"/>
                        </a:cubicBezTo>
                        <a:cubicBezTo>
                          <a:pt x="194196" y="290277"/>
                          <a:pt x="193520" y="290533"/>
                          <a:pt x="192842" y="290789"/>
                        </a:cubicBezTo>
                        <a:lnTo>
                          <a:pt x="192902" y="290932"/>
                        </a:lnTo>
                        <a:lnTo>
                          <a:pt x="0" y="380123"/>
                        </a:lnTo>
                        <a:lnTo>
                          <a:pt x="965" y="382419"/>
                        </a:lnTo>
                        <a:lnTo>
                          <a:pt x="199753" y="307242"/>
                        </a:lnTo>
                        <a:lnTo>
                          <a:pt x="199813" y="307384"/>
                        </a:lnTo>
                        <a:cubicBezTo>
                          <a:pt x="200470" y="307080"/>
                          <a:pt x="201126" y="306777"/>
                          <a:pt x="201783" y="306472"/>
                        </a:cubicBezTo>
                        <a:cubicBezTo>
                          <a:pt x="202461" y="306216"/>
                          <a:pt x="203137" y="305960"/>
                          <a:pt x="203814" y="305704"/>
                        </a:cubicBezTo>
                        <a:lnTo>
                          <a:pt x="203754" y="305561"/>
                        </a:lnTo>
                        <a:cubicBezTo>
                          <a:pt x="268968" y="275524"/>
                          <a:pt x="334043" y="245160"/>
                          <a:pt x="399257" y="215124"/>
                        </a:cubicBezTo>
                        <a:lnTo>
                          <a:pt x="397834" y="213020"/>
                        </a:lnTo>
                        <a:lnTo>
                          <a:pt x="196904" y="289251"/>
                        </a:lnTo>
                        <a:close/>
                        <a:moveTo>
                          <a:pt x="703999" y="76087"/>
                        </a:moveTo>
                        <a:cubicBezTo>
                          <a:pt x="703342" y="76392"/>
                          <a:pt x="702686" y="76695"/>
                          <a:pt x="702029" y="77000"/>
                        </a:cubicBezTo>
                        <a:cubicBezTo>
                          <a:pt x="701351" y="77256"/>
                          <a:pt x="700676" y="77512"/>
                          <a:pt x="699998" y="77768"/>
                        </a:cubicBezTo>
                        <a:lnTo>
                          <a:pt x="700058" y="77911"/>
                        </a:lnTo>
                        <a:lnTo>
                          <a:pt x="507156" y="167102"/>
                        </a:lnTo>
                        <a:lnTo>
                          <a:pt x="508120" y="169398"/>
                        </a:lnTo>
                        <a:lnTo>
                          <a:pt x="706909" y="94221"/>
                        </a:lnTo>
                        <a:lnTo>
                          <a:pt x="706969" y="94364"/>
                        </a:lnTo>
                        <a:cubicBezTo>
                          <a:pt x="707626" y="94059"/>
                          <a:pt x="708282" y="93756"/>
                          <a:pt x="708939" y="93451"/>
                        </a:cubicBezTo>
                        <a:cubicBezTo>
                          <a:pt x="709617" y="93195"/>
                          <a:pt x="710292" y="92939"/>
                          <a:pt x="710970" y="92683"/>
                        </a:cubicBezTo>
                        <a:lnTo>
                          <a:pt x="710910" y="92540"/>
                        </a:lnTo>
                        <a:cubicBezTo>
                          <a:pt x="776123" y="62503"/>
                          <a:pt x="841198" y="32139"/>
                          <a:pt x="906412" y="2103"/>
                        </a:cubicBezTo>
                        <a:lnTo>
                          <a:pt x="904990" y="0"/>
                        </a:lnTo>
                        <a:lnTo>
                          <a:pt x="704059" y="76230"/>
                        </a:lnTo>
                        <a:close/>
                      </a:path>
                    </a:pathLst>
                  </a:custGeom>
                  <a:solidFill>
                    <a:srgbClr val="CCCCC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400"/>
                  </a:p>
                </p:txBody>
              </p:sp>
              <p:pic>
                <p:nvPicPr>
                  <p:cNvPr id="109" name="Graphic 108" descr="Windy outline">
                    <a:extLst>
                      <a:ext uri="{FF2B5EF4-FFF2-40B4-BE49-F238E27FC236}">
                        <a16:creationId xmlns:a16="http://schemas.microsoft.com/office/drawing/2014/main" id="{DE884986-3FEC-0BDE-0AB4-2B80841C074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75830" flipH="1">
                    <a:off x="8729240" y="4620076"/>
                    <a:ext cx="359904" cy="359904"/>
                  </a:xfrm>
                  <a:prstGeom prst="rect">
                    <a:avLst/>
                  </a:prstGeom>
                </p:spPr>
              </p:pic>
            </p:grpSp>
            <p:sp>
              <p:nvSpPr>
                <p:cNvPr id="90" name="Freeform: Shape 27">
                  <a:extLst>
                    <a:ext uri="{FF2B5EF4-FFF2-40B4-BE49-F238E27FC236}">
                      <a16:creationId xmlns:a16="http://schemas.microsoft.com/office/drawing/2014/main" id="{9757525E-974C-042B-D3E1-8CE1EA4E82E7}"/>
                    </a:ext>
                  </a:extLst>
                </p:cNvPr>
                <p:cNvSpPr/>
                <p:nvPr/>
              </p:nvSpPr>
              <p:spPr>
                <a:xfrm>
                  <a:off x="9308250" y="5835572"/>
                  <a:ext cx="358302" cy="257312"/>
                </a:xfrm>
                <a:custGeom>
                  <a:avLst/>
                  <a:gdLst>
                    <a:gd name="connsiteX0" fmla="*/ 161291 w 322583"/>
                    <a:gd name="connsiteY0" fmla="*/ 45000 h 464481"/>
                    <a:gd name="connsiteX1" fmla="*/ 119827 w 322583"/>
                    <a:gd name="connsiteY1" fmla="*/ 72484 h 464481"/>
                    <a:gd name="connsiteX2" fmla="*/ 116931 w 322583"/>
                    <a:gd name="connsiteY2" fmla="*/ 86829 h 464481"/>
                    <a:gd name="connsiteX3" fmla="*/ 205651 w 322583"/>
                    <a:gd name="connsiteY3" fmla="*/ 86829 h 464481"/>
                    <a:gd name="connsiteX4" fmla="*/ 202755 w 322583"/>
                    <a:gd name="connsiteY4" fmla="*/ 72484 h 464481"/>
                    <a:gd name="connsiteX5" fmla="*/ 161291 w 322583"/>
                    <a:gd name="connsiteY5" fmla="*/ 45000 h 464481"/>
                    <a:gd name="connsiteX6" fmla="*/ 161291 w 322583"/>
                    <a:gd name="connsiteY6" fmla="*/ 0 h 464481"/>
                    <a:gd name="connsiteX7" fmla="*/ 244219 w 322583"/>
                    <a:gd name="connsiteY7" fmla="*/ 54968 h 464481"/>
                    <a:gd name="connsiteX8" fmla="*/ 250651 w 322583"/>
                    <a:gd name="connsiteY8" fmla="*/ 86829 h 464481"/>
                    <a:gd name="connsiteX9" fmla="*/ 322583 w 322583"/>
                    <a:gd name="connsiteY9" fmla="*/ 86829 h 464481"/>
                    <a:gd name="connsiteX10" fmla="*/ 322583 w 322583"/>
                    <a:gd name="connsiteY10" fmla="*/ 464481 h 464481"/>
                    <a:gd name="connsiteX11" fmla="*/ 0 w 322583"/>
                    <a:gd name="connsiteY11" fmla="*/ 464481 h 464481"/>
                    <a:gd name="connsiteX12" fmla="*/ 0 w 322583"/>
                    <a:gd name="connsiteY12" fmla="*/ 86829 h 464481"/>
                    <a:gd name="connsiteX13" fmla="*/ 71931 w 322583"/>
                    <a:gd name="connsiteY13" fmla="*/ 86829 h 464481"/>
                    <a:gd name="connsiteX14" fmla="*/ 78364 w 322583"/>
                    <a:gd name="connsiteY14" fmla="*/ 54968 h 464481"/>
                    <a:gd name="connsiteX15" fmla="*/ 161291 w 322583"/>
                    <a:gd name="connsiteY15" fmla="*/ 0 h 464481"/>
                    <a:gd name="connsiteX0" fmla="*/ 175579 w 336871"/>
                    <a:gd name="connsiteY0" fmla="*/ 45000 h 464481"/>
                    <a:gd name="connsiteX1" fmla="*/ 134115 w 336871"/>
                    <a:gd name="connsiteY1" fmla="*/ 72484 h 464481"/>
                    <a:gd name="connsiteX2" fmla="*/ 131219 w 336871"/>
                    <a:gd name="connsiteY2" fmla="*/ 86829 h 464481"/>
                    <a:gd name="connsiteX3" fmla="*/ 219939 w 336871"/>
                    <a:gd name="connsiteY3" fmla="*/ 86829 h 464481"/>
                    <a:gd name="connsiteX4" fmla="*/ 217043 w 336871"/>
                    <a:gd name="connsiteY4" fmla="*/ 72484 h 464481"/>
                    <a:gd name="connsiteX5" fmla="*/ 175579 w 336871"/>
                    <a:gd name="connsiteY5" fmla="*/ 45000 h 464481"/>
                    <a:gd name="connsiteX6" fmla="*/ 175579 w 336871"/>
                    <a:gd name="connsiteY6" fmla="*/ 0 h 464481"/>
                    <a:gd name="connsiteX7" fmla="*/ 258507 w 336871"/>
                    <a:gd name="connsiteY7" fmla="*/ 54968 h 464481"/>
                    <a:gd name="connsiteX8" fmla="*/ 264939 w 336871"/>
                    <a:gd name="connsiteY8" fmla="*/ 86829 h 464481"/>
                    <a:gd name="connsiteX9" fmla="*/ 336871 w 336871"/>
                    <a:gd name="connsiteY9" fmla="*/ 86829 h 464481"/>
                    <a:gd name="connsiteX10" fmla="*/ 336871 w 336871"/>
                    <a:gd name="connsiteY10" fmla="*/ 464481 h 464481"/>
                    <a:gd name="connsiteX11" fmla="*/ 0 w 336871"/>
                    <a:gd name="connsiteY11" fmla="*/ 257312 h 464481"/>
                    <a:gd name="connsiteX12" fmla="*/ 14288 w 336871"/>
                    <a:gd name="connsiteY12" fmla="*/ 86829 h 464481"/>
                    <a:gd name="connsiteX13" fmla="*/ 86219 w 336871"/>
                    <a:gd name="connsiteY13" fmla="*/ 86829 h 464481"/>
                    <a:gd name="connsiteX14" fmla="*/ 92652 w 336871"/>
                    <a:gd name="connsiteY14" fmla="*/ 54968 h 464481"/>
                    <a:gd name="connsiteX15" fmla="*/ 175579 w 336871"/>
                    <a:gd name="connsiteY15" fmla="*/ 0 h 464481"/>
                    <a:gd name="connsiteX0" fmla="*/ 175579 w 358302"/>
                    <a:gd name="connsiteY0" fmla="*/ 45000 h 257312"/>
                    <a:gd name="connsiteX1" fmla="*/ 134115 w 358302"/>
                    <a:gd name="connsiteY1" fmla="*/ 72484 h 257312"/>
                    <a:gd name="connsiteX2" fmla="*/ 131219 w 358302"/>
                    <a:gd name="connsiteY2" fmla="*/ 86829 h 257312"/>
                    <a:gd name="connsiteX3" fmla="*/ 219939 w 358302"/>
                    <a:gd name="connsiteY3" fmla="*/ 86829 h 257312"/>
                    <a:gd name="connsiteX4" fmla="*/ 217043 w 358302"/>
                    <a:gd name="connsiteY4" fmla="*/ 72484 h 257312"/>
                    <a:gd name="connsiteX5" fmla="*/ 175579 w 358302"/>
                    <a:gd name="connsiteY5" fmla="*/ 45000 h 257312"/>
                    <a:gd name="connsiteX6" fmla="*/ 175579 w 358302"/>
                    <a:gd name="connsiteY6" fmla="*/ 0 h 257312"/>
                    <a:gd name="connsiteX7" fmla="*/ 258507 w 358302"/>
                    <a:gd name="connsiteY7" fmla="*/ 54968 h 257312"/>
                    <a:gd name="connsiteX8" fmla="*/ 264939 w 358302"/>
                    <a:gd name="connsiteY8" fmla="*/ 86829 h 257312"/>
                    <a:gd name="connsiteX9" fmla="*/ 336871 w 358302"/>
                    <a:gd name="connsiteY9" fmla="*/ 86829 h 257312"/>
                    <a:gd name="connsiteX10" fmla="*/ 358302 w 358302"/>
                    <a:gd name="connsiteY10" fmla="*/ 254931 h 257312"/>
                    <a:gd name="connsiteX11" fmla="*/ 0 w 358302"/>
                    <a:gd name="connsiteY11" fmla="*/ 257312 h 257312"/>
                    <a:gd name="connsiteX12" fmla="*/ 14288 w 358302"/>
                    <a:gd name="connsiteY12" fmla="*/ 86829 h 257312"/>
                    <a:gd name="connsiteX13" fmla="*/ 86219 w 358302"/>
                    <a:gd name="connsiteY13" fmla="*/ 86829 h 257312"/>
                    <a:gd name="connsiteX14" fmla="*/ 92652 w 358302"/>
                    <a:gd name="connsiteY14" fmla="*/ 54968 h 257312"/>
                    <a:gd name="connsiteX15" fmla="*/ 175579 w 358302"/>
                    <a:gd name="connsiteY15" fmla="*/ 0 h 25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8302" h="257312">
                      <a:moveTo>
                        <a:pt x="175579" y="45000"/>
                      </a:moveTo>
                      <a:cubicBezTo>
                        <a:pt x="156939" y="45000"/>
                        <a:pt x="140947" y="56332"/>
                        <a:pt x="134115" y="72484"/>
                      </a:cubicBezTo>
                      <a:lnTo>
                        <a:pt x="131219" y="86829"/>
                      </a:lnTo>
                      <a:lnTo>
                        <a:pt x="219939" y="86829"/>
                      </a:lnTo>
                      <a:lnTo>
                        <a:pt x="217043" y="72484"/>
                      </a:lnTo>
                      <a:cubicBezTo>
                        <a:pt x="210211" y="56332"/>
                        <a:pt x="194219" y="45000"/>
                        <a:pt x="175579" y="45000"/>
                      </a:cubicBezTo>
                      <a:close/>
                      <a:moveTo>
                        <a:pt x="175579" y="0"/>
                      </a:moveTo>
                      <a:cubicBezTo>
                        <a:pt x="212859" y="0"/>
                        <a:pt x="244844" y="22665"/>
                        <a:pt x="258507" y="54968"/>
                      </a:cubicBezTo>
                      <a:lnTo>
                        <a:pt x="264939" y="86829"/>
                      </a:lnTo>
                      <a:lnTo>
                        <a:pt x="336871" y="86829"/>
                      </a:lnTo>
                      <a:lnTo>
                        <a:pt x="358302" y="254931"/>
                      </a:lnTo>
                      <a:lnTo>
                        <a:pt x="0" y="257312"/>
                      </a:lnTo>
                      <a:lnTo>
                        <a:pt x="14288" y="86829"/>
                      </a:lnTo>
                      <a:lnTo>
                        <a:pt x="86219" y="86829"/>
                      </a:lnTo>
                      <a:lnTo>
                        <a:pt x="92652" y="54968"/>
                      </a:lnTo>
                      <a:cubicBezTo>
                        <a:pt x="106314" y="22665"/>
                        <a:pt x="138300" y="0"/>
                        <a:pt x="175579" y="0"/>
                      </a:cubicBezTo>
                      <a:close/>
                    </a:path>
                  </a:pathLst>
                </a:custGeom>
                <a:solidFill>
                  <a:schemeClr val="bg1">
                    <a:alpha val="30000"/>
                  </a:schemeClr>
                </a:solidFill>
                <a:ln w="6350" cmpd="sng">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812740">
                    <a:defRPr/>
                  </a:pPr>
                  <a:endParaRPr lang="en-US" sz="1467" dirty="0">
                    <a:solidFill>
                      <a:srgbClr val="FFFFFF"/>
                    </a:solidFill>
                    <a:latin typeface="Avenir Next LT Pro Light" panose="020B0304020202020204" pitchFamily="34" charset="0"/>
                  </a:endParaRPr>
                </a:p>
              </p:txBody>
            </p:sp>
          </p:grpSp>
          <p:grpSp>
            <p:nvGrpSpPr>
              <p:cNvPr id="22" name="Group 21">
                <a:extLst>
                  <a:ext uri="{FF2B5EF4-FFF2-40B4-BE49-F238E27FC236}">
                    <a16:creationId xmlns:a16="http://schemas.microsoft.com/office/drawing/2014/main" id="{AA20EA1D-A7D8-6426-D94A-11B4BF53BBB1}"/>
                  </a:ext>
                </a:extLst>
              </p:cNvPr>
              <p:cNvGrpSpPr/>
              <p:nvPr/>
            </p:nvGrpSpPr>
            <p:grpSpPr>
              <a:xfrm>
                <a:off x="9793023" y="5295849"/>
                <a:ext cx="411719" cy="216000"/>
                <a:chOff x="8484923" y="5868937"/>
                <a:chExt cx="411719" cy="216000"/>
              </a:xfrm>
            </p:grpSpPr>
            <p:sp>
              <p:nvSpPr>
                <p:cNvPr id="23" name="Freeform: Shape 22">
                  <a:extLst>
                    <a:ext uri="{FF2B5EF4-FFF2-40B4-BE49-F238E27FC236}">
                      <a16:creationId xmlns:a16="http://schemas.microsoft.com/office/drawing/2014/main" id="{8CD96852-930F-4087-14D7-0E8F88067FAC}"/>
                    </a:ext>
                  </a:extLst>
                </p:cNvPr>
                <p:cNvSpPr/>
                <p:nvPr/>
              </p:nvSpPr>
              <p:spPr>
                <a:xfrm>
                  <a:off x="8484923" y="5868937"/>
                  <a:ext cx="283131" cy="216000"/>
                </a:xfrm>
                <a:custGeom>
                  <a:avLst/>
                  <a:gdLst>
                    <a:gd name="connsiteX0" fmla="*/ 45904 w 283131"/>
                    <a:gd name="connsiteY0" fmla="*/ 0 h 273844"/>
                    <a:gd name="connsiteX1" fmla="*/ 60451 w 283131"/>
                    <a:gd name="connsiteY1" fmla="*/ 101992 h 273844"/>
                    <a:gd name="connsiteX2" fmla="*/ 67998 w 283131"/>
                    <a:gd name="connsiteY2" fmla="*/ 97631 h 273844"/>
                    <a:gd name="connsiteX3" fmla="*/ 67998 w 283131"/>
                    <a:gd name="connsiteY3" fmla="*/ 119910 h 273844"/>
                    <a:gd name="connsiteX4" fmla="*/ 283131 w 283131"/>
                    <a:gd name="connsiteY4" fmla="*/ 119910 h 273844"/>
                    <a:gd name="connsiteX5" fmla="*/ 283131 w 283131"/>
                    <a:gd name="connsiteY5" fmla="*/ 155910 h 273844"/>
                    <a:gd name="connsiteX6" fmla="*/ 67998 w 283131"/>
                    <a:gd name="connsiteY6" fmla="*/ 155910 h 273844"/>
                    <a:gd name="connsiteX7" fmla="*/ 67998 w 283131"/>
                    <a:gd name="connsiteY7" fmla="*/ 176213 h 273844"/>
                    <a:gd name="connsiteX8" fmla="*/ 60451 w 283131"/>
                    <a:gd name="connsiteY8" fmla="*/ 171852 h 273844"/>
                    <a:gd name="connsiteX9" fmla="*/ 45904 w 283131"/>
                    <a:gd name="connsiteY9" fmla="*/ 273844 h 273844"/>
                    <a:gd name="connsiteX10" fmla="*/ 28745 w 283131"/>
                    <a:gd name="connsiteY10" fmla="*/ 153531 h 273844"/>
                    <a:gd name="connsiteX11" fmla="*/ 0 w 283131"/>
                    <a:gd name="connsiteY11" fmla="*/ 136922 h 273844"/>
                    <a:gd name="connsiteX12" fmla="*/ 28745 w 283131"/>
                    <a:gd name="connsiteY12" fmla="*/ 120312 h 27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3131" h="273844">
                      <a:moveTo>
                        <a:pt x="45904" y="0"/>
                      </a:moveTo>
                      <a:lnTo>
                        <a:pt x="60451" y="101992"/>
                      </a:lnTo>
                      <a:lnTo>
                        <a:pt x="67998" y="97631"/>
                      </a:lnTo>
                      <a:lnTo>
                        <a:pt x="67998" y="119910"/>
                      </a:lnTo>
                      <a:lnTo>
                        <a:pt x="283131" y="119910"/>
                      </a:lnTo>
                      <a:lnTo>
                        <a:pt x="283131" y="155910"/>
                      </a:lnTo>
                      <a:lnTo>
                        <a:pt x="67998" y="155910"/>
                      </a:lnTo>
                      <a:lnTo>
                        <a:pt x="67998" y="176213"/>
                      </a:lnTo>
                      <a:lnTo>
                        <a:pt x="60451" y="171852"/>
                      </a:lnTo>
                      <a:lnTo>
                        <a:pt x="45904" y="273844"/>
                      </a:lnTo>
                      <a:lnTo>
                        <a:pt x="28745" y="153531"/>
                      </a:lnTo>
                      <a:lnTo>
                        <a:pt x="0" y="136922"/>
                      </a:lnTo>
                      <a:lnTo>
                        <a:pt x="28745" y="120312"/>
                      </a:lnTo>
                      <a:close/>
                    </a:path>
                  </a:pathLst>
                </a:custGeom>
                <a:solidFill>
                  <a:schemeClr val="bg1">
                    <a:lumMod val="75000"/>
                  </a:schemeClr>
                </a:solidFill>
                <a:ln w="6350" cmpd="sng">
                  <a:solidFill>
                    <a:schemeClr val="tx1">
                      <a:lumMod val="50000"/>
                      <a:alpha val="87000"/>
                    </a:schemeClr>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609555">
                    <a:defRPr/>
                  </a:pPr>
                  <a:endParaRPr lang="en-US" sz="1400">
                    <a:solidFill>
                      <a:srgbClr val="FFFFFF"/>
                    </a:solidFill>
                    <a:highlight>
                      <a:srgbClr val="FFFF00"/>
                    </a:highlight>
                    <a:latin typeface="Avenir Next LT Pro Light" panose="020B0304020202020204" pitchFamily="34" charset="0"/>
                  </a:endParaRPr>
                </a:p>
              </p:txBody>
            </p:sp>
            <p:sp>
              <p:nvSpPr>
                <p:cNvPr id="58" name="Freeform: Shape 23">
                  <a:extLst>
                    <a:ext uri="{FF2B5EF4-FFF2-40B4-BE49-F238E27FC236}">
                      <a16:creationId xmlns:a16="http://schemas.microsoft.com/office/drawing/2014/main" id="{9B1ED986-C6ED-4169-4613-A31420AAC221}"/>
                    </a:ext>
                  </a:extLst>
                </p:cNvPr>
                <p:cNvSpPr/>
                <p:nvPr/>
              </p:nvSpPr>
              <p:spPr>
                <a:xfrm rot="10800000">
                  <a:off x="8613511" y="5868937"/>
                  <a:ext cx="283131" cy="216000"/>
                </a:xfrm>
                <a:custGeom>
                  <a:avLst/>
                  <a:gdLst>
                    <a:gd name="connsiteX0" fmla="*/ 45904 w 283131"/>
                    <a:gd name="connsiteY0" fmla="*/ 0 h 273844"/>
                    <a:gd name="connsiteX1" fmla="*/ 60451 w 283131"/>
                    <a:gd name="connsiteY1" fmla="*/ 101992 h 273844"/>
                    <a:gd name="connsiteX2" fmla="*/ 67998 w 283131"/>
                    <a:gd name="connsiteY2" fmla="*/ 97631 h 273844"/>
                    <a:gd name="connsiteX3" fmla="*/ 67998 w 283131"/>
                    <a:gd name="connsiteY3" fmla="*/ 119910 h 273844"/>
                    <a:gd name="connsiteX4" fmla="*/ 283131 w 283131"/>
                    <a:gd name="connsiteY4" fmla="*/ 119910 h 273844"/>
                    <a:gd name="connsiteX5" fmla="*/ 283131 w 283131"/>
                    <a:gd name="connsiteY5" fmla="*/ 155910 h 273844"/>
                    <a:gd name="connsiteX6" fmla="*/ 67998 w 283131"/>
                    <a:gd name="connsiteY6" fmla="*/ 155910 h 273844"/>
                    <a:gd name="connsiteX7" fmla="*/ 67998 w 283131"/>
                    <a:gd name="connsiteY7" fmla="*/ 176213 h 273844"/>
                    <a:gd name="connsiteX8" fmla="*/ 60451 w 283131"/>
                    <a:gd name="connsiteY8" fmla="*/ 171852 h 273844"/>
                    <a:gd name="connsiteX9" fmla="*/ 45904 w 283131"/>
                    <a:gd name="connsiteY9" fmla="*/ 273844 h 273844"/>
                    <a:gd name="connsiteX10" fmla="*/ 28745 w 283131"/>
                    <a:gd name="connsiteY10" fmla="*/ 153531 h 273844"/>
                    <a:gd name="connsiteX11" fmla="*/ 0 w 283131"/>
                    <a:gd name="connsiteY11" fmla="*/ 136922 h 273844"/>
                    <a:gd name="connsiteX12" fmla="*/ 28745 w 283131"/>
                    <a:gd name="connsiteY12" fmla="*/ 120312 h 27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3131" h="273844">
                      <a:moveTo>
                        <a:pt x="45904" y="0"/>
                      </a:moveTo>
                      <a:lnTo>
                        <a:pt x="60451" y="101992"/>
                      </a:lnTo>
                      <a:lnTo>
                        <a:pt x="67998" y="97631"/>
                      </a:lnTo>
                      <a:lnTo>
                        <a:pt x="67998" y="119910"/>
                      </a:lnTo>
                      <a:lnTo>
                        <a:pt x="283131" y="119910"/>
                      </a:lnTo>
                      <a:lnTo>
                        <a:pt x="283131" y="155910"/>
                      </a:lnTo>
                      <a:lnTo>
                        <a:pt x="67998" y="155910"/>
                      </a:lnTo>
                      <a:lnTo>
                        <a:pt x="67998" y="176213"/>
                      </a:lnTo>
                      <a:lnTo>
                        <a:pt x="60451" y="171852"/>
                      </a:lnTo>
                      <a:lnTo>
                        <a:pt x="45904" y="273844"/>
                      </a:lnTo>
                      <a:lnTo>
                        <a:pt x="28745" y="153531"/>
                      </a:lnTo>
                      <a:lnTo>
                        <a:pt x="0" y="136922"/>
                      </a:lnTo>
                      <a:lnTo>
                        <a:pt x="28745" y="120312"/>
                      </a:lnTo>
                      <a:close/>
                    </a:path>
                  </a:pathLst>
                </a:custGeom>
                <a:solidFill>
                  <a:schemeClr val="bg1">
                    <a:lumMod val="75000"/>
                  </a:schemeClr>
                </a:solidFill>
                <a:ln w="6350" cmpd="sng">
                  <a:solidFill>
                    <a:schemeClr val="tx1">
                      <a:lumMod val="50000"/>
                      <a:alpha val="87000"/>
                    </a:schemeClr>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609555">
                    <a:defRPr/>
                  </a:pPr>
                  <a:endParaRPr lang="en-US" sz="1400">
                    <a:solidFill>
                      <a:srgbClr val="FFFFFF"/>
                    </a:solidFill>
                    <a:highlight>
                      <a:srgbClr val="FFFF00"/>
                    </a:highlight>
                    <a:latin typeface="Avenir Next LT Pro Light" panose="020B0304020202020204" pitchFamily="34" charset="0"/>
                  </a:endParaRPr>
                </a:p>
              </p:txBody>
            </p:sp>
            <p:sp>
              <p:nvSpPr>
                <p:cNvPr id="73" name="Rectangle 72">
                  <a:extLst>
                    <a:ext uri="{FF2B5EF4-FFF2-40B4-BE49-F238E27FC236}">
                      <a16:creationId xmlns:a16="http://schemas.microsoft.com/office/drawing/2014/main" id="{AFF3AFBE-816F-C3A6-99FA-4C23F73F3C63}"/>
                    </a:ext>
                  </a:extLst>
                </p:cNvPr>
                <p:cNvSpPr/>
                <p:nvPr/>
              </p:nvSpPr>
              <p:spPr>
                <a:xfrm>
                  <a:off x="8575145" y="5900934"/>
                  <a:ext cx="231275" cy="152006"/>
                </a:xfrm>
                <a:prstGeom prst="rect">
                  <a:avLst/>
                </a:prstGeom>
                <a:solidFill>
                  <a:schemeClr val="bg1">
                    <a:lumMod val="75000"/>
                  </a:schemeClr>
                </a:solidFill>
                <a:ln w="6350" cmpd="sng">
                  <a:solidFill>
                    <a:schemeClr val="tx1">
                      <a:lumMod val="50000"/>
                      <a:alpha val="87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55">
                    <a:defRPr/>
                  </a:pPr>
                  <a:endParaRPr lang="en-US" sz="1400">
                    <a:solidFill>
                      <a:srgbClr val="FFFFFF"/>
                    </a:solidFill>
                    <a:highlight>
                      <a:srgbClr val="FFFF00"/>
                    </a:highlight>
                    <a:latin typeface="Avenir Next LT Pro Light" panose="020B0304020202020204" pitchFamily="34" charset="0"/>
                  </a:endParaRPr>
                </a:p>
              </p:txBody>
            </p:sp>
          </p:grpSp>
        </p:grpSp>
        <p:grpSp>
          <p:nvGrpSpPr>
            <p:cNvPr id="15" name="Group 14">
              <a:extLst>
                <a:ext uri="{FF2B5EF4-FFF2-40B4-BE49-F238E27FC236}">
                  <a16:creationId xmlns:a16="http://schemas.microsoft.com/office/drawing/2014/main" id="{44399B03-1B98-27EF-77AC-DC339EF23C89}"/>
                </a:ext>
              </a:extLst>
            </p:cNvPr>
            <p:cNvGrpSpPr/>
            <p:nvPr/>
          </p:nvGrpSpPr>
          <p:grpSpPr>
            <a:xfrm>
              <a:off x="5645153" y="1430178"/>
              <a:ext cx="1834693" cy="4198177"/>
              <a:chOff x="9211313" y="992900"/>
              <a:chExt cx="1834693" cy="4198177"/>
            </a:xfrm>
          </p:grpSpPr>
          <p:sp>
            <p:nvSpPr>
              <p:cNvPr id="16" name="Freeform: Shape 71">
                <a:extLst>
                  <a:ext uri="{FF2B5EF4-FFF2-40B4-BE49-F238E27FC236}">
                    <a16:creationId xmlns:a16="http://schemas.microsoft.com/office/drawing/2014/main" id="{AF510EE1-FFE0-F350-E20E-BEF7CB495460}"/>
                  </a:ext>
                </a:extLst>
              </p:cNvPr>
              <p:cNvSpPr/>
              <p:nvPr/>
            </p:nvSpPr>
            <p:spPr>
              <a:xfrm rot="1315053" flipH="1">
                <a:off x="9211313" y="992900"/>
                <a:ext cx="1626922" cy="4198177"/>
              </a:xfrm>
              <a:custGeom>
                <a:avLst/>
                <a:gdLst>
                  <a:gd name="connsiteX0" fmla="*/ 0 w 36166"/>
                  <a:gd name="connsiteY0" fmla="*/ 0 h 2412275"/>
                  <a:gd name="connsiteX1" fmla="*/ 8709 w 36166"/>
                  <a:gd name="connsiteY1" fmla="*/ 2412275 h 2412275"/>
                  <a:gd name="connsiteX0" fmla="*/ 16245 w 38101"/>
                  <a:gd name="connsiteY0" fmla="*/ 0 h 2412275"/>
                  <a:gd name="connsiteX1" fmla="*/ 24954 w 38101"/>
                  <a:gd name="connsiteY1" fmla="*/ 2412275 h 2412275"/>
                  <a:gd name="connsiteX0" fmla="*/ 101816 w 110525"/>
                  <a:gd name="connsiteY0" fmla="*/ 0 h 2412275"/>
                  <a:gd name="connsiteX1" fmla="*/ 110525 w 110525"/>
                  <a:gd name="connsiteY1" fmla="*/ 2412275 h 2412275"/>
                  <a:gd name="connsiteX0" fmla="*/ 448093 w 448093"/>
                  <a:gd name="connsiteY0" fmla="*/ 0 h 2420984"/>
                  <a:gd name="connsiteX1" fmla="*/ 47499 w 448093"/>
                  <a:gd name="connsiteY1" fmla="*/ 2420984 h 2420984"/>
                  <a:gd name="connsiteX0" fmla="*/ 471833 w 471833"/>
                  <a:gd name="connsiteY0" fmla="*/ 0 h 2420984"/>
                  <a:gd name="connsiteX1" fmla="*/ 71239 w 471833"/>
                  <a:gd name="connsiteY1" fmla="*/ 2420984 h 2420984"/>
                  <a:gd name="connsiteX0" fmla="*/ 474547 w 474547"/>
                  <a:gd name="connsiteY0" fmla="*/ 0 h 2412086"/>
                  <a:gd name="connsiteX1" fmla="*/ 70799 w 474547"/>
                  <a:gd name="connsiteY1" fmla="*/ 2412086 h 2412086"/>
                  <a:gd name="connsiteX0" fmla="*/ 443722 w 443722"/>
                  <a:gd name="connsiteY0" fmla="*/ 2 h 2379012"/>
                  <a:gd name="connsiteX1" fmla="*/ 76158 w 443722"/>
                  <a:gd name="connsiteY1" fmla="*/ 2379012 h 2379012"/>
                  <a:gd name="connsiteX0" fmla="*/ 577369 w 577369"/>
                  <a:gd name="connsiteY0" fmla="*/ -2 h 2379008"/>
                  <a:gd name="connsiteX1" fmla="*/ 209805 w 577369"/>
                  <a:gd name="connsiteY1" fmla="*/ 2379008 h 2379008"/>
                  <a:gd name="connsiteX0" fmla="*/ 1916612 w 1916612"/>
                  <a:gd name="connsiteY0" fmla="*/ -2 h 1664434"/>
                  <a:gd name="connsiteX1" fmla="*/ 23216 w 1916612"/>
                  <a:gd name="connsiteY1" fmla="*/ 1664435 h 1664434"/>
                  <a:gd name="connsiteX0" fmla="*/ 1893398 w 1893398"/>
                  <a:gd name="connsiteY0" fmla="*/ -2 h 1664434"/>
                  <a:gd name="connsiteX1" fmla="*/ 2 w 1893398"/>
                  <a:gd name="connsiteY1" fmla="*/ 1664435 h 1664434"/>
                  <a:gd name="connsiteX0" fmla="*/ 1893398 w 1893398"/>
                  <a:gd name="connsiteY0" fmla="*/ -2 h 1664434"/>
                  <a:gd name="connsiteX1" fmla="*/ 2 w 1893398"/>
                  <a:gd name="connsiteY1" fmla="*/ 1664435 h 1664434"/>
                  <a:gd name="connsiteX0" fmla="*/ 1405511 w 1405511"/>
                  <a:gd name="connsiteY0" fmla="*/ -2 h 1426086"/>
                  <a:gd name="connsiteX1" fmla="*/ -2 w 1405511"/>
                  <a:gd name="connsiteY1" fmla="*/ 1426087 h 1426086"/>
                  <a:gd name="connsiteX0" fmla="*/ 1405511 w 1405511"/>
                  <a:gd name="connsiteY0" fmla="*/ -2 h 1426086"/>
                  <a:gd name="connsiteX1" fmla="*/ -2 w 1405511"/>
                  <a:gd name="connsiteY1" fmla="*/ 1426087 h 1426086"/>
                  <a:gd name="connsiteX0" fmla="*/ 1394996 w 1394995"/>
                  <a:gd name="connsiteY0" fmla="*/ 2 h 1428936"/>
                  <a:gd name="connsiteX1" fmla="*/ -2 w 1394995"/>
                  <a:gd name="connsiteY1" fmla="*/ 1428937 h 1428936"/>
                  <a:gd name="connsiteX0" fmla="*/ 952897 w 952897"/>
                  <a:gd name="connsiteY0" fmla="*/ 2 h 3913589"/>
                  <a:gd name="connsiteX1" fmla="*/ -2 w 952897"/>
                  <a:gd name="connsiteY1" fmla="*/ 3913590 h 3913589"/>
                  <a:gd name="connsiteX0" fmla="*/ 952897 w 952897"/>
                  <a:gd name="connsiteY0" fmla="*/ 2 h 3913589"/>
                  <a:gd name="connsiteX1" fmla="*/ -2 w 952897"/>
                  <a:gd name="connsiteY1" fmla="*/ 3913590 h 3913589"/>
                  <a:gd name="connsiteX0" fmla="*/ 5867229 w 5867229"/>
                  <a:gd name="connsiteY0" fmla="*/ 2 h 14055643"/>
                  <a:gd name="connsiteX1" fmla="*/ 2 w 5867229"/>
                  <a:gd name="connsiteY1" fmla="*/ 14055644 h 14055643"/>
                  <a:gd name="connsiteX0" fmla="*/ 5867229 w 5867229"/>
                  <a:gd name="connsiteY0" fmla="*/ 2 h 14055643"/>
                  <a:gd name="connsiteX1" fmla="*/ 2 w 5867229"/>
                  <a:gd name="connsiteY1" fmla="*/ 14055644 h 14055643"/>
                  <a:gd name="connsiteX0" fmla="*/ 5867229 w 6115529"/>
                  <a:gd name="connsiteY0" fmla="*/ 2 h 14055643"/>
                  <a:gd name="connsiteX1" fmla="*/ 2 w 6115529"/>
                  <a:gd name="connsiteY1" fmla="*/ 14055644 h 14055643"/>
                  <a:gd name="connsiteX0" fmla="*/ 5867229 w 6147867"/>
                  <a:gd name="connsiteY0" fmla="*/ 2 h 14055643"/>
                  <a:gd name="connsiteX1" fmla="*/ 2 w 6147867"/>
                  <a:gd name="connsiteY1" fmla="*/ 14055644 h 14055643"/>
                  <a:gd name="connsiteX0" fmla="*/ 5867229 w 6099582"/>
                  <a:gd name="connsiteY0" fmla="*/ 2 h 14055643"/>
                  <a:gd name="connsiteX1" fmla="*/ 2 w 6099582"/>
                  <a:gd name="connsiteY1" fmla="*/ 14055644 h 14055643"/>
                  <a:gd name="connsiteX0" fmla="*/ 5867229 w 5879722"/>
                  <a:gd name="connsiteY0" fmla="*/ 2 h 14055643"/>
                  <a:gd name="connsiteX1" fmla="*/ 2 w 5879722"/>
                  <a:gd name="connsiteY1" fmla="*/ 14055644 h 14055643"/>
                  <a:gd name="connsiteX0" fmla="*/ 5867229 w 5877145"/>
                  <a:gd name="connsiteY0" fmla="*/ 2 h 14055643"/>
                  <a:gd name="connsiteX1" fmla="*/ 2 w 5877145"/>
                  <a:gd name="connsiteY1" fmla="*/ 14055644 h 14055643"/>
                </a:gdLst>
                <a:ahLst/>
                <a:cxnLst>
                  <a:cxn ang="0">
                    <a:pos x="connsiteX0" y="connsiteY0"/>
                  </a:cxn>
                  <a:cxn ang="0">
                    <a:pos x="connsiteX1" y="connsiteY1"/>
                  </a:cxn>
                </a:cxnLst>
                <a:rect l="l" t="t" r="r" b="b"/>
                <a:pathLst>
                  <a:path w="5877145" h="14055643">
                    <a:moveTo>
                      <a:pt x="5867229" y="2"/>
                    </a:moveTo>
                    <a:cubicBezTo>
                      <a:pt x="6054809" y="6269386"/>
                      <a:pt x="3562912" y="10579706"/>
                      <a:pt x="2" y="14055644"/>
                    </a:cubicBezTo>
                  </a:path>
                </a:pathLst>
              </a:custGeom>
              <a:ln w="6350">
                <a:solidFill>
                  <a:schemeClr val="tx1">
                    <a:alpha val="50000"/>
                  </a:schemeClr>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9555">
                  <a:defRPr/>
                </a:pPr>
                <a:endParaRPr lang="en-GB" sz="1400">
                  <a:solidFill>
                    <a:srgbClr val="4F5650"/>
                  </a:solidFill>
                  <a:latin typeface="Avenir Next LT Pro Light" panose="020B0304020202020204" pitchFamily="34" charset="0"/>
                </a:endParaRPr>
              </a:p>
            </p:txBody>
          </p:sp>
          <p:pic>
            <p:nvPicPr>
              <p:cNvPr id="17" name="Graphic 16" descr="Windy outline">
                <a:extLst>
                  <a:ext uri="{FF2B5EF4-FFF2-40B4-BE49-F238E27FC236}">
                    <a16:creationId xmlns:a16="http://schemas.microsoft.com/office/drawing/2014/main" id="{3AF8FB0B-B097-0131-A66D-9FAFC3A92F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611058" y="1948371"/>
                <a:ext cx="1434948" cy="1570152"/>
              </a:xfrm>
              <a:prstGeom prst="rect">
                <a:avLst/>
              </a:prstGeom>
              <a:effectLst/>
            </p:spPr>
          </p:pic>
        </p:grpSp>
      </p:grpSp>
      <p:cxnSp>
        <p:nvCxnSpPr>
          <p:cNvPr id="131" name="Straight Connector 130">
            <a:extLst>
              <a:ext uri="{FF2B5EF4-FFF2-40B4-BE49-F238E27FC236}">
                <a16:creationId xmlns:a16="http://schemas.microsoft.com/office/drawing/2014/main" id="{92811884-3940-9F02-107B-757F1001EEF0}"/>
              </a:ext>
            </a:extLst>
          </p:cNvPr>
          <p:cNvCxnSpPr>
            <a:cxnSpLocks/>
          </p:cNvCxnSpPr>
          <p:nvPr/>
        </p:nvCxnSpPr>
        <p:spPr>
          <a:xfrm>
            <a:off x="3599935" y="3773022"/>
            <a:ext cx="1622009" cy="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33" name="TextBox 132">
            <a:extLst>
              <a:ext uri="{FF2B5EF4-FFF2-40B4-BE49-F238E27FC236}">
                <a16:creationId xmlns:a16="http://schemas.microsoft.com/office/drawing/2014/main" id="{00763F4A-5BE1-F8D1-C067-9B56252866BF}"/>
              </a:ext>
            </a:extLst>
          </p:cNvPr>
          <p:cNvSpPr txBox="1"/>
          <p:nvPr/>
        </p:nvSpPr>
        <p:spPr>
          <a:xfrm>
            <a:off x="3515645" y="2880474"/>
            <a:ext cx="822539" cy="153888"/>
          </a:xfrm>
          <a:prstGeom prst="rect">
            <a:avLst/>
          </a:prstGeom>
          <a:noFill/>
        </p:spPr>
        <p:txBody>
          <a:bodyPr wrap="square" lIns="0" tIns="0" rIns="0" bIns="0">
            <a:spAutoFit/>
          </a:bodyPr>
          <a:lstStyle/>
          <a:p>
            <a:pPr algn="ctr" defTabSz="457178"/>
            <a:r>
              <a:rPr lang="en-GB" sz="1000" dirty="0">
                <a:latin typeface="Arial" panose="020B0604020202020204" pitchFamily="34" charset="0"/>
                <a:cs typeface="Arial" panose="020B0604020202020204" pitchFamily="34" charset="0"/>
              </a:rPr>
              <a:t>SPARO</a:t>
            </a:r>
          </a:p>
        </p:txBody>
      </p:sp>
      <p:sp>
        <p:nvSpPr>
          <p:cNvPr id="135" name="Rounded Rectangle 134">
            <a:extLst>
              <a:ext uri="{FF2B5EF4-FFF2-40B4-BE49-F238E27FC236}">
                <a16:creationId xmlns:a16="http://schemas.microsoft.com/office/drawing/2014/main" id="{B31C237C-7791-FE5D-22D2-1F7D5D3A6257}"/>
              </a:ext>
            </a:extLst>
          </p:cNvPr>
          <p:cNvSpPr/>
          <p:nvPr/>
        </p:nvSpPr>
        <p:spPr>
          <a:xfrm>
            <a:off x="5431859" y="2122382"/>
            <a:ext cx="845027" cy="1619933"/>
          </a:xfrm>
          <a:prstGeom prst="roundRect">
            <a:avLst>
              <a:gd name="adj" fmla="val 0"/>
            </a:avLst>
          </a:prstGeom>
          <a:solidFill>
            <a:schemeClr val="bg1">
              <a:alpha val="80201"/>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Rounded Rectangle 135">
            <a:extLst>
              <a:ext uri="{FF2B5EF4-FFF2-40B4-BE49-F238E27FC236}">
                <a16:creationId xmlns:a16="http://schemas.microsoft.com/office/drawing/2014/main" id="{CEBF294D-3BF9-2880-CF03-1F30308DD9BF}"/>
              </a:ext>
            </a:extLst>
          </p:cNvPr>
          <p:cNvSpPr/>
          <p:nvPr/>
        </p:nvSpPr>
        <p:spPr>
          <a:xfrm>
            <a:off x="5321849" y="1534493"/>
            <a:ext cx="3813151" cy="562024"/>
          </a:xfrm>
          <a:prstGeom prst="roundRect">
            <a:avLst>
              <a:gd name="adj" fmla="val 0"/>
            </a:avLst>
          </a:prstGeom>
          <a:solidFill>
            <a:schemeClr val="bg1">
              <a:alpha val="80201"/>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Rounded Rectangle 136">
            <a:extLst>
              <a:ext uri="{FF2B5EF4-FFF2-40B4-BE49-F238E27FC236}">
                <a16:creationId xmlns:a16="http://schemas.microsoft.com/office/drawing/2014/main" id="{D502F959-99A1-90D8-FB84-C2AD2501E1D4}"/>
              </a:ext>
            </a:extLst>
          </p:cNvPr>
          <p:cNvSpPr/>
          <p:nvPr/>
        </p:nvSpPr>
        <p:spPr>
          <a:xfrm>
            <a:off x="7648748" y="2063903"/>
            <a:ext cx="1144378" cy="1619933"/>
          </a:xfrm>
          <a:prstGeom prst="roundRect">
            <a:avLst>
              <a:gd name="adj" fmla="val 0"/>
            </a:avLst>
          </a:prstGeom>
          <a:solidFill>
            <a:schemeClr val="bg1">
              <a:alpha val="80201"/>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Freeform: Shape 117">
            <a:extLst>
              <a:ext uri="{FF2B5EF4-FFF2-40B4-BE49-F238E27FC236}">
                <a16:creationId xmlns:a16="http://schemas.microsoft.com/office/drawing/2014/main" id="{756991AB-F1B3-6A02-1E27-19E85491F4BC}"/>
              </a:ext>
            </a:extLst>
          </p:cNvPr>
          <p:cNvSpPr/>
          <p:nvPr/>
        </p:nvSpPr>
        <p:spPr>
          <a:xfrm rot="5400000" flipH="1">
            <a:off x="6409999" y="899408"/>
            <a:ext cx="1588712" cy="1038281"/>
          </a:xfrm>
          <a:custGeom>
            <a:avLst/>
            <a:gdLst>
              <a:gd name="connsiteX0" fmla="*/ 0 w 1229932"/>
              <a:gd name="connsiteY0" fmla="*/ 0 h 12879"/>
              <a:gd name="connsiteX1" fmla="*/ 1229932 w 1229932"/>
              <a:gd name="connsiteY1" fmla="*/ 12879 h 12879"/>
              <a:gd name="connsiteX0" fmla="*/ 0 w 1229932"/>
              <a:gd name="connsiteY0" fmla="*/ 201798 h 214677"/>
              <a:gd name="connsiteX1" fmla="*/ 1229932 w 1229932"/>
              <a:gd name="connsiteY1" fmla="*/ 214677 h 214677"/>
              <a:gd name="connsiteX0" fmla="*/ 0 w 1229932"/>
              <a:gd name="connsiteY0" fmla="*/ 304282 h 317161"/>
              <a:gd name="connsiteX1" fmla="*/ 1229932 w 1229932"/>
              <a:gd name="connsiteY1" fmla="*/ 317161 h 317161"/>
              <a:gd name="connsiteX0" fmla="*/ 0 w 1224911"/>
              <a:gd name="connsiteY0" fmla="*/ 285506 h 342341"/>
              <a:gd name="connsiteX1" fmla="*/ 1224911 w 1224911"/>
              <a:gd name="connsiteY1" fmla="*/ 342341 h 342341"/>
              <a:gd name="connsiteX0" fmla="*/ 0 w 1224911"/>
              <a:gd name="connsiteY0" fmla="*/ 444169 h 501004"/>
              <a:gd name="connsiteX1" fmla="*/ 1224911 w 1224911"/>
              <a:gd name="connsiteY1" fmla="*/ 501004 h 501004"/>
              <a:gd name="connsiteX0" fmla="*/ 0 w 1212359"/>
              <a:gd name="connsiteY0" fmla="*/ 412114 h 568849"/>
              <a:gd name="connsiteX1" fmla="*/ 1212359 w 1212359"/>
              <a:gd name="connsiteY1" fmla="*/ 568849 h 568849"/>
              <a:gd name="connsiteX0" fmla="*/ 0 w 1212359"/>
              <a:gd name="connsiteY0" fmla="*/ 325763 h 482498"/>
              <a:gd name="connsiteX1" fmla="*/ 1212359 w 1212359"/>
              <a:gd name="connsiteY1" fmla="*/ 482498 h 482498"/>
              <a:gd name="connsiteX0" fmla="*/ 0 w 1202317"/>
              <a:gd name="connsiteY0" fmla="*/ 325763 h 482497"/>
              <a:gd name="connsiteX1" fmla="*/ 1202317 w 1202317"/>
              <a:gd name="connsiteY1" fmla="*/ 482497 h 482497"/>
              <a:gd name="connsiteX0" fmla="*/ 0 w 1202317"/>
              <a:gd name="connsiteY0" fmla="*/ 346308 h 503042"/>
              <a:gd name="connsiteX1" fmla="*/ 1202317 w 1202317"/>
              <a:gd name="connsiteY1" fmla="*/ 503042 h 503042"/>
              <a:gd name="connsiteX0" fmla="*/ 0 w 1352207"/>
              <a:gd name="connsiteY0" fmla="*/ 306656 h 592160"/>
              <a:gd name="connsiteX1" fmla="*/ 1352207 w 1352207"/>
              <a:gd name="connsiteY1" fmla="*/ 592160 h 592160"/>
              <a:gd name="connsiteX0" fmla="*/ 66530 w 150921"/>
              <a:gd name="connsiteY0" fmla="*/ 489941 h 489941"/>
              <a:gd name="connsiteX1" fmla="*/ 19765 w 150921"/>
              <a:gd name="connsiteY1" fmla="*/ 320693 h 489941"/>
              <a:gd name="connsiteX0" fmla="*/ 52105 w 1420141"/>
              <a:gd name="connsiteY0" fmla="*/ 338302 h 593836"/>
              <a:gd name="connsiteX1" fmla="*/ 1406344 w 1420141"/>
              <a:gd name="connsiteY1" fmla="*/ 586564 h 593836"/>
              <a:gd name="connsiteX2" fmla="*/ 5340 w 1420141"/>
              <a:gd name="connsiteY2" fmla="*/ 169054 h 593836"/>
              <a:gd name="connsiteX0" fmla="*/ 46765 w 1545881"/>
              <a:gd name="connsiteY0" fmla="*/ 1174948 h 1430482"/>
              <a:gd name="connsiteX1" fmla="*/ 1401004 w 1545881"/>
              <a:gd name="connsiteY1" fmla="*/ 1423210 h 1430482"/>
              <a:gd name="connsiteX2" fmla="*/ 1409331 w 1545881"/>
              <a:gd name="connsiteY2" fmla="*/ 3270 h 1430482"/>
              <a:gd name="connsiteX3" fmla="*/ 0 w 1545881"/>
              <a:gd name="connsiteY3" fmla="*/ 1005700 h 1430482"/>
              <a:gd name="connsiteX0" fmla="*/ 538071 w 1545881"/>
              <a:gd name="connsiteY0" fmla="*/ 850125 h 1427224"/>
              <a:gd name="connsiteX1" fmla="*/ 1401004 w 1545881"/>
              <a:gd name="connsiteY1" fmla="*/ 1423210 h 1427224"/>
              <a:gd name="connsiteX2" fmla="*/ 1409331 w 1545881"/>
              <a:gd name="connsiteY2" fmla="*/ 3270 h 1427224"/>
              <a:gd name="connsiteX3" fmla="*/ 0 w 1545881"/>
              <a:gd name="connsiteY3" fmla="*/ 1005700 h 1427224"/>
              <a:gd name="connsiteX0" fmla="*/ 96727 w 1545881"/>
              <a:gd name="connsiteY0" fmla="*/ 1165667 h 1430317"/>
              <a:gd name="connsiteX1" fmla="*/ 1401004 w 1545881"/>
              <a:gd name="connsiteY1" fmla="*/ 1423210 h 1430317"/>
              <a:gd name="connsiteX2" fmla="*/ 1409331 w 1545881"/>
              <a:gd name="connsiteY2" fmla="*/ 3270 h 1430317"/>
              <a:gd name="connsiteX3" fmla="*/ 0 w 1545881"/>
              <a:gd name="connsiteY3" fmla="*/ 1005700 h 1430317"/>
              <a:gd name="connsiteX0" fmla="*/ 96727 w 1545881"/>
              <a:gd name="connsiteY0" fmla="*/ 1165667 h 1426428"/>
              <a:gd name="connsiteX1" fmla="*/ 1401004 w 1545881"/>
              <a:gd name="connsiteY1" fmla="*/ 1423210 h 1426428"/>
              <a:gd name="connsiteX2" fmla="*/ 1409331 w 1545881"/>
              <a:gd name="connsiteY2" fmla="*/ 3270 h 1426428"/>
              <a:gd name="connsiteX3" fmla="*/ 0 w 1545881"/>
              <a:gd name="connsiteY3" fmla="*/ 1005700 h 1426428"/>
              <a:gd name="connsiteX0" fmla="*/ 96727 w 1545881"/>
              <a:gd name="connsiteY0" fmla="*/ 1165667 h 1424331"/>
              <a:gd name="connsiteX1" fmla="*/ 1401004 w 1545881"/>
              <a:gd name="connsiteY1" fmla="*/ 1423210 h 1424331"/>
              <a:gd name="connsiteX2" fmla="*/ 1409331 w 1545881"/>
              <a:gd name="connsiteY2" fmla="*/ 3270 h 1424331"/>
              <a:gd name="connsiteX3" fmla="*/ 0 w 1545881"/>
              <a:gd name="connsiteY3" fmla="*/ 1005700 h 1424331"/>
              <a:gd name="connsiteX0" fmla="*/ 96727 w 1673361"/>
              <a:gd name="connsiteY0" fmla="*/ 1165667 h 1423210"/>
              <a:gd name="connsiteX1" fmla="*/ 1401004 w 1673361"/>
              <a:gd name="connsiteY1" fmla="*/ 1423210 h 1423210"/>
              <a:gd name="connsiteX2" fmla="*/ 1409331 w 1673361"/>
              <a:gd name="connsiteY2" fmla="*/ 3270 h 1423210"/>
              <a:gd name="connsiteX3" fmla="*/ 0 w 1673361"/>
              <a:gd name="connsiteY3" fmla="*/ 1005700 h 1423210"/>
              <a:gd name="connsiteX0" fmla="*/ 96727 w 1673361"/>
              <a:gd name="connsiteY0" fmla="*/ 1165667 h 1423210"/>
              <a:gd name="connsiteX1" fmla="*/ 1401004 w 1673361"/>
              <a:gd name="connsiteY1" fmla="*/ 1423210 h 1423210"/>
              <a:gd name="connsiteX2" fmla="*/ 1409331 w 1673361"/>
              <a:gd name="connsiteY2" fmla="*/ 3270 h 1423210"/>
              <a:gd name="connsiteX3" fmla="*/ 0 w 1673361"/>
              <a:gd name="connsiteY3" fmla="*/ 1005700 h 1423210"/>
              <a:gd name="connsiteX0" fmla="*/ 96727 w 1673361"/>
              <a:gd name="connsiteY0" fmla="*/ 1165667 h 1423210"/>
              <a:gd name="connsiteX1" fmla="*/ 1401004 w 1673361"/>
              <a:gd name="connsiteY1" fmla="*/ 1423210 h 1423210"/>
              <a:gd name="connsiteX2" fmla="*/ 1409331 w 1673361"/>
              <a:gd name="connsiteY2" fmla="*/ 3270 h 1423210"/>
              <a:gd name="connsiteX3" fmla="*/ 0 w 1673361"/>
              <a:gd name="connsiteY3" fmla="*/ 1005700 h 1423210"/>
              <a:gd name="connsiteX0" fmla="*/ 96727 w 1754875"/>
              <a:gd name="connsiteY0" fmla="*/ 1162414 h 1419957"/>
              <a:gd name="connsiteX1" fmla="*/ 1401004 w 1754875"/>
              <a:gd name="connsiteY1" fmla="*/ 1419957 h 1419957"/>
              <a:gd name="connsiteX2" fmla="*/ 1409331 w 1754875"/>
              <a:gd name="connsiteY2" fmla="*/ 17 h 1419957"/>
              <a:gd name="connsiteX3" fmla="*/ 0 w 1754875"/>
              <a:gd name="connsiteY3" fmla="*/ 1002447 h 1419957"/>
              <a:gd name="connsiteX0" fmla="*/ 0 w 1561382"/>
              <a:gd name="connsiteY0" fmla="*/ 1170752 h 1428295"/>
              <a:gd name="connsiteX1" fmla="*/ 1304277 w 1561382"/>
              <a:gd name="connsiteY1" fmla="*/ 1428295 h 1428295"/>
              <a:gd name="connsiteX2" fmla="*/ 1312604 w 1561382"/>
              <a:gd name="connsiteY2" fmla="*/ 8355 h 1428295"/>
              <a:gd name="connsiteX3" fmla="*/ 203053 w 1561382"/>
              <a:gd name="connsiteY3" fmla="*/ 806610 h 1428295"/>
              <a:gd name="connsiteX0" fmla="*/ 0 w 1561382"/>
              <a:gd name="connsiteY0" fmla="*/ 1172686 h 1430229"/>
              <a:gd name="connsiteX1" fmla="*/ 1304277 w 1561382"/>
              <a:gd name="connsiteY1" fmla="*/ 1430229 h 1430229"/>
              <a:gd name="connsiteX2" fmla="*/ 1312604 w 1561382"/>
              <a:gd name="connsiteY2" fmla="*/ 10289 h 1430229"/>
              <a:gd name="connsiteX3" fmla="*/ 203053 w 1561382"/>
              <a:gd name="connsiteY3" fmla="*/ 808544 h 1430229"/>
              <a:gd name="connsiteX0" fmla="*/ 0 w 1687014"/>
              <a:gd name="connsiteY0" fmla="*/ 1162400 h 1419943"/>
              <a:gd name="connsiteX1" fmla="*/ 1304277 w 1687014"/>
              <a:gd name="connsiteY1" fmla="*/ 1419943 h 1419943"/>
              <a:gd name="connsiteX2" fmla="*/ 1312604 w 1687014"/>
              <a:gd name="connsiteY2" fmla="*/ 3 h 1419943"/>
              <a:gd name="connsiteX3" fmla="*/ 203053 w 1687014"/>
              <a:gd name="connsiteY3" fmla="*/ 798258 h 1419943"/>
              <a:gd name="connsiteX0" fmla="*/ 0 w 1567111"/>
              <a:gd name="connsiteY0" fmla="*/ 1173797 h 1468463"/>
              <a:gd name="connsiteX1" fmla="*/ 1312604 w 1567111"/>
              <a:gd name="connsiteY1" fmla="*/ 1468462 h 1468463"/>
              <a:gd name="connsiteX2" fmla="*/ 1312604 w 1567111"/>
              <a:gd name="connsiteY2" fmla="*/ 11400 h 1468463"/>
              <a:gd name="connsiteX3" fmla="*/ 203053 w 1567111"/>
              <a:gd name="connsiteY3" fmla="*/ 809655 h 1468463"/>
              <a:gd name="connsiteX0" fmla="*/ 0 w 1468753"/>
              <a:gd name="connsiteY0" fmla="*/ 1137231 h 1451793"/>
              <a:gd name="connsiteX1" fmla="*/ 1312604 w 1468753"/>
              <a:gd name="connsiteY1" fmla="*/ 1431896 h 1451793"/>
              <a:gd name="connsiteX2" fmla="*/ 1320932 w 1468753"/>
              <a:gd name="connsiteY2" fmla="*/ 11957 h 1451793"/>
              <a:gd name="connsiteX3" fmla="*/ 203053 w 1468753"/>
              <a:gd name="connsiteY3" fmla="*/ 773089 h 1451793"/>
              <a:gd name="connsiteX0" fmla="*/ 0 w 1659300"/>
              <a:gd name="connsiteY0" fmla="*/ 1125514 h 1440075"/>
              <a:gd name="connsiteX1" fmla="*/ 1312604 w 1659300"/>
              <a:gd name="connsiteY1" fmla="*/ 1420179 h 1440075"/>
              <a:gd name="connsiteX2" fmla="*/ 1320932 w 1659300"/>
              <a:gd name="connsiteY2" fmla="*/ 240 h 1440075"/>
              <a:gd name="connsiteX3" fmla="*/ 203053 w 1659300"/>
              <a:gd name="connsiteY3" fmla="*/ 761372 h 1440075"/>
              <a:gd name="connsiteX0" fmla="*/ 0 w 1731437"/>
              <a:gd name="connsiteY0" fmla="*/ 1125483 h 1420150"/>
              <a:gd name="connsiteX1" fmla="*/ 1312604 w 1731437"/>
              <a:gd name="connsiteY1" fmla="*/ 1420148 h 1420150"/>
              <a:gd name="connsiteX2" fmla="*/ 1320932 w 1731437"/>
              <a:gd name="connsiteY2" fmla="*/ 209 h 1420150"/>
              <a:gd name="connsiteX3" fmla="*/ 203053 w 1731437"/>
              <a:gd name="connsiteY3" fmla="*/ 761341 h 1420150"/>
              <a:gd name="connsiteX0" fmla="*/ 0 w 1570222"/>
              <a:gd name="connsiteY0" fmla="*/ 1134430 h 1429097"/>
              <a:gd name="connsiteX1" fmla="*/ 1312604 w 1570222"/>
              <a:gd name="connsiteY1" fmla="*/ 1429095 h 1429097"/>
              <a:gd name="connsiteX2" fmla="*/ 1320932 w 1570222"/>
              <a:gd name="connsiteY2" fmla="*/ 9156 h 1429097"/>
              <a:gd name="connsiteX3" fmla="*/ 94799 w 1570222"/>
              <a:gd name="connsiteY3" fmla="*/ 835252 h 1429097"/>
              <a:gd name="connsiteX0" fmla="*/ 0 w 1536082"/>
              <a:gd name="connsiteY0" fmla="*/ 1148597 h 1443264"/>
              <a:gd name="connsiteX1" fmla="*/ 1312604 w 1536082"/>
              <a:gd name="connsiteY1" fmla="*/ 1443262 h 1443264"/>
              <a:gd name="connsiteX2" fmla="*/ 1320932 w 1536082"/>
              <a:gd name="connsiteY2" fmla="*/ 23323 h 1443264"/>
              <a:gd name="connsiteX3" fmla="*/ 821296 w 1536082"/>
              <a:gd name="connsiteY3" fmla="*/ 580164 h 1443264"/>
              <a:gd name="connsiteX4" fmla="*/ 94799 w 1536082"/>
              <a:gd name="connsiteY4" fmla="*/ 849419 h 1443264"/>
              <a:gd name="connsiteX0" fmla="*/ 0 w 1536081"/>
              <a:gd name="connsiteY0" fmla="*/ 1148597 h 1443264"/>
              <a:gd name="connsiteX1" fmla="*/ 1312604 w 1536081"/>
              <a:gd name="connsiteY1" fmla="*/ 1443262 h 1443264"/>
              <a:gd name="connsiteX2" fmla="*/ 1320932 w 1536081"/>
              <a:gd name="connsiteY2" fmla="*/ 23323 h 1443264"/>
              <a:gd name="connsiteX3" fmla="*/ 821296 w 1536081"/>
              <a:gd name="connsiteY3" fmla="*/ 580164 h 1443264"/>
              <a:gd name="connsiteX4" fmla="*/ 94799 w 1536081"/>
              <a:gd name="connsiteY4" fmla="*/ 849419 h 1443264"/>
              <a:gd name="connsiteX0" fmla="*/ 0 w 1536081"/>
              <a:gd name="connsiteY0" fmla="*/ 1148597 h 1443264"/>
              <a:gd name="connsiteX1" fmla="*/ 1312604 w 1536081"/>
              <a:gd name="connsiteY1" fmla="*/ 1443262 h 1443264"/>
              <a:gd name="connsiteX2" fmla="*/ 1320932 w 1536081"/>
              <a:gd name="connsiteY2" fmla="*/ 23323 h 1443264"/>
              <a:gd name="connsiteX3" fmla="*/ 821296 w 1536081"/>
              <a:gd name="connsiteY3" fmla="*/ 580164 h 1443264"/>
              <a:gd name="connsiteX4" fmla="*/ 94799 w 1536081"/>
              <a:gd name="connsiteY4" fmla="*/ 849419 h 1443264"/>
              <a:gd name="connsiteX0" fmla="*/ 0 w 1542651"/>
              <a:gd name="connsiteY0" fmla="*/ 1145178 h 1439845"/>
              <a:gd name="connsiteX1" fmla="*/ 1312604 w 1542651"/>
              <a:gd name="connsiteY1" fmla="*/ 1439843 h 1439845"/>
              <a:gd name="connsiteX2" fmla="*/ 1320932 w 1542651"/>
              <a:gd name="connsiteY2" fmla="*/ 19904 h 1439845"/>
              <a:gd name="connsiteX3" fmla="*/ 671405 w 1542651"/>
              <a:gd name="connsiteY3" fmla="*/ 623148 h 1439845"/>
              <a:gd name="connsiteX4" fmla="*/ 94799 w 1542651"/>
              <a:gd name="connsiteY4" fmla="*/ 846000 h 1439845"/>
              <a:gd name="connsiteX0" fmla="*/ 0 w 1542651"/>
              <a:gd name="connsiteY0" fmla="*/ 1142340 h 1437007"/>
              <a:gd name="connsiteX1" fmla="*/ 1312604 w 1542651"/>
              <a:gd name="connsiteY1" fmla="*/ 1437005 h 1437007"/>
              <a:gd name="connsiteX2" fmla="*/ 1320932 w 1542651"/>
              <a:gd name="connsiteY2" fmla="*/ 17066 h 1437007"/>
              <a:gd name="connsiteX3" fmla="*/ 671405 w 1542651"/>
              <a:gd name="connsiteY3" fmla="*/ 620310 h 1437007"/>
              <a:gd name="connsiteX4" fmla="*/ 94799 w 1542651"/>
              <a:gd name="connsiteY4" fmla="*/ 843162 h 1437007"/>
              <a:gd name="connsiteX0" fmla="*/ 0 w 1661194"/>
              <a:gd name="connsiteY0" fmla="*/ 1125280 h 1419947"/>
              <a:gd name="connsiteX1" fmla="*/ 1312604 w 1661194"/>
              <a:gd name="connsiteY1" fmla="*/ 1419945 h 1419947"/>
              <a:gd name="connsiteX2" fmla="*/ 1320932 w 1661194"/>
              <a:gd name="connsiteY2" fmla="*/ 6 h 1419947"/>
              <a:gd name="connsiteX3" fmla="*/ 671405 w 1661194"/>
              <a:gd name="connsiteY3" fmla="*/ 603250 h 1419947"/>
              <a:gd name="connsiteX4" fmla="*/ 94799 w 1661194"/>
              <a:gd name="connsiteY4" fmla="*/ 826102 h 1419947"/>
              <a:gd name="connsiteX0" fmla="*/ 55092 w 1716286"/>
              <a:gd name="connsiteY0" fmla="*/ 1125280 h 1419947"/>
              <a:gd name="connsiteX1" fmla="*/ 1367696 w 1716286"/>
              <a:gd name="connsiteY1" fmla="*/ 1419945 h 1419947"/>
              <a:gd name="connsiteX2" fmla="*/ 1376024 w 1716286"/>
              <a:gd name="connsiteY2" fmla="*/ 6 h 1419947"/>
              <a:gd name="connsiteX3" fmla="*/ 726497 w 1716286"/>
              <a:gd name="connsiteY3" fmla="*/ 603250 h 1419947"/>
              <a:gd name="connsiteX4" fmla="*/ 0 w 1716286"/>
              <a:gd name="connsiteY4" fmla="*/ 1002434 h 1419947"/>
              <a:gd name="connsiteX0" fmla="*/ 55092 w 1633061"/>
              <a:gd name="connsiteY0" fmla="*/ 1129252 h 1423919"/>
              <a:gd name="connsiteX1" fmla="*/ 1367696 w 1633061"/>
              <a:gd name="connsiteY1" fmla="*/ 1423917 h 1423919"/>
              <a:gd name="connsiteX2" fmla="*/ 1376024 w 1633061"/>
              <a:gd name="connsiteY2" fmla="*/ 3978 h 1423919"/>
              <a:gd name="connsiteX3" fmla="*/ 0 w 1633061"/>
              <a:gd name="connsiteY3" fmla="*/ 1006406 h 1423919"/>
              <a:gd name="connsiteX0" fmla="*/ 0 w 1534739"/>
              <a:gd name="connsiteY0" fmla="*/ 1172373 h 1467040"/>
              <a:gd name="connsiteX1" fmla="*/ 1312604 w 1534739"/>
              <a:gd name="connsiteY1" fmla="*/ 1467038 h 1467040"/>
              <a:gd name="connsiteX2" fmla="*/ 1320932 w 1534739"/>
              <a:gd name="connsiteY2" fmla="*/ 47099 h 1467040"/>
              <a:gd name="connsiteX3" fmla="*/ 852577 w 1534739"/>
              <a:gd name="connsiteY3" fmla="*/ 427722 h 1467040"/>
              <a:gd name="connsiteX0" fmla="*/ 0 w 1665562"/>
              <a:gd name="connsiteY0" fmla="*/ 1125517 h 1420184"/>
              <a:gd name="connsiteX1" fmla="*/ 1312604 w 1665562"/>
              <a:gd name="connsiteY1" fmla="*/ 1420182 h 1420184"/>
              <a:gd name="connsiteX2" fmla="*/ 1320932 w 1665562"/>
              <a:gd name="connsiteY2" fmla="*/ 243 h 1420184"/>
              <a:gd name="connsiteX3" fmla="*/ 852577 w 1665562"/>
              <a:gd name="connsiteY3" fmla="*/ 380866 h 1420184"/>
              <a:gd name="connsiteX0" fmla="*/ 0 w 1538332"/>
              <a:gd name="connsiteY0" fmla="*/ 1157684 h 1452351"/>
              <a:gd name="connsiteX1" fmla="*/ 1312604 w 1538332"/>
              <a:gd name="connsiteY1" fmla="*/ 1452349 h 1452351"/>
              <a:gd name="connsiteX2" fmla="*/ 1320932 w 1538332"/>
              <a:gd name="connsiteY2" fmla="*/ 32410 h 1452351"/>
              <a:gd name="connsiteX3" fmla="*/ 769304 w 1538332"/>
              <a:gd name="connsiteY3" fmla="*/ 524401 h 1452351"/>
              <a:gd name="connsiteX0" fmla="*/ 0 w 1645645"/>
              <a:gd name="connsiteY0" fmla="*/ 1125281 h 1419948"/>
              <a:gd name="connsiteX1" fmla="*/ 1312604 w 1645645"/>
              <a:gd name="connsiteY1" fmla="*/ 1419946 h 1419948"/>
              <a:gd name="connsiteX2" fmla="*/ 1320932 w 1645645"/>
              <a:gd name="connsiteY2" fmla="*/ 7 h 1419948"/>
              <a:gd name="connsiteX3" fmla="*/ 769304 w 1645645"/>
              <a:gd name="connsiteY3" fmla="*/ 491998 h 1419948"/>
            </a:gdLst>
            <a:ahLst/>
            <a:cxnLst>
              <a:cxn ang="0">
                <a:pos x="connsiteX0" y="connsiteY0"/>
              </a:cxn>
              <a:cxn ang="0">
                <a:pos x="connsiteX1" y="connsiteY1"/>
              </a:cxn>
              <a:cxn ang="0">
                <a:pos x="connsiteX2" y="connsiteY2"/>
              </a:cxn>
              <a:cxn ang="0">
                <a:pos x="connsiteX3" y="connsiteY3"/>
              </a:cxn>
            </a:cxnLst>
            <a:rect l="l" t="t" r="r" b="b"/>
            <a:pathLst>
              <a:path w="1645645" h="1419948">
                <a:moveTo>
                  <a:pt x="0" y="1125281"/>
                </a:moveTo>
                <a:cubicBezTo>
                  <a:pt x="944624" y="388630"/>
                  <a:pt x="859287" y="1421879"/>
                  <a:pt x="1312604" y="1419946"/>
                </a:cubicBezTo>
                <a:cubicBezTo>
                  <a:pt x="1765921" y="1418013"/>
                  <a:pt x="1744571" y="-3107"/>
                  <a:pt x="1320932" y="7"/>
                </a:cubicBezTo>
                <a:cubicBezTo>
                  <a:pt x="897293" y="3121"/>
                  <a:pt x="1055976" y="283159"/>
                  <a:pt x="769304" y="491998"/>
                </a:cubicBezTo>
              </a:path>
            </a:pathLst>
          </a:custGeom>
          <a:noFill/>
          <a:ln w="19050" cap="flat" cmpd="sng" algn="ctr">
            <a:solidFill>
              <a:srgbClr val="005581"/>
            </a:solidFill>
            <a:prstDash val="sysDash"/>
            <a:miter lim="800000"/>
            <a:tailEnd type="triangle"/>
          </a:ln>
          <a:effectLst/>
        </p:spPr>
        <p:txBody>
          <a:bodyPr rtlCol="0" anchor="ctr"/>
          <a:lstStyle/>
          <a:p>
            <a:pPr algn="ctr" defTabSz="914354"/>
            <a:endParaRPr lang="en-GB" sz="900">
              <a:solidFill>
                <a:prstClr val="black"/>
              </a:solidFill>
              <a:latin typeface="Avenir Next LT Pro Light" panose="020B0304020202020204" pitchFamily="34" charset="0"/>
            </a:endParaRPr>
          </a:p>
        </p:txBody>
      </p:sp>
    </p:spTree>
    <p:extLst>
      <p:ext uri="{BB962C8B-B14F-4D97-AF65-F5344CB8AC3E}">
        <p14:creationId xmlns:p14="http://schemas.microsoft.com/office/powerpoint/2010/main" val="1493138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FA33D-022E-2234-5305-C060412C2BB5}"/>
            </a:ext>
          </a:extLst>
        </p:cNvPr>
        <p:cNvGrpSpPr/>
        <p:nvPr/>
      </p:nvGrpSpPr>
      <p:grpSpPr>
        <a:xfrm>
          <a:off x="0" y="0"/>
          <a:ext cx="0" cy="0"/>
          <a:chOff x="0" y="0"/>
          <a:chExt cx="0" cy="0"/>
        </a:xfrm>
      </p:grpSpPr>
      <p:pic>
        <p:nvPicPr>
          <p:cNvPr id="6" name="Picture 5" descr="A low angle view of a building&#10;&#10;AI-generated content may be incorrect.">
            <a:extLst>
              <a:ext uri="{FF2B5EF4-FFF2-40B4-BE49-F238E27FC236}">
                <a16:creationId xmlns:a16="http://schemas.microsoft.com/office/drawing/2014/main" id="{E8394B1A-6B8A-99C9-ADA4-47F4A3338AE4}"/>
              </a:ext>
            </a:extLst>
          </p:cNvPr>
          <p:cNvPicPr>
            <a:picLocks noChangeAspect="1"/>
          </p:cNvPicPr>
          <p:nvPr/>
        </p:nvPicPr>
        <p:blipFill>
          <a:blip r:embed="rId3">
            <a:alphaModFix amt="5000"/>
          </a:blip>
          <a:srcRect t="3604" b="8259"/>
          <a:stretch>
            <a:fillRect/>
          </a:stretch>
        </p:blipFill>
        <p:spPr>
          <a:xfrm>
            <a:off x="0" y="0"/>
            <a:ext cx="9144000" cy="4480560"/>
          </a:xfrm>
          <a:prstGeom prst="rect">
            <a:avLst/>
          </a:prstGeom>
        </p:spPr>
      </p:pic>
      <p:sp>
        <p:nvSpPr>
          <p:cNvPr id="5" name="Title 4">
            <a:extLst>
              <a:ext uri="{FF2B5EF4-FFF2-40B4-BE49-F238E27FC236}">
                <a16:creationId xmlns:a16="http://schemas.microsoft.com/office/drawing/2014/main" id="{824D0239-C3EA-B676-B0D6-89AAFA2A243A}"/>
              </a:ext>
            </a:extLst>
          </p:cNvPr>
          <p:cNvSpPr>
            <a:spLocks noGrp="1"/>
          </p:cNvSpPr>
          <p:nvPr>
            <p:ph type="title"/>
          </p:nvPr>
        </p:nvSpPr>
        <p:spPr>
          <a:xfrm>
            <a:off x="457201" y="243050"/>
            <a:ext cx="8009905" cy="511027"/>
          </a:xfrm>
        </p:spPr>
        <p:txBody>
          <a:bodyPr/>
          <a:lstStyle/>
          <a:p>
            <a:r>
              <a:rPr lang="en-US" dirty="0"/>
              <a:t>Components</a:t>
            </a:r>
          </a:p>
        </p:txBody>
      </p:sp>
      <p:pic>
        <p:nvPicPr>
          <p:cNvPr id="2" name="Picture 2">
            <a:extLst>
              <a:ext uri="{FF2B5EF4-FFF2-40B4-BE49-F238E27FC236}">
                <a16:creationId xmlns:a16="http://schemas.microsoft.com/office/drawing/2014/main" id="{085DB7E7-42A2-EC8D-2DF1-EBE6EDBB9522}"/>
              </a:ext>
            </a:extLst>
          </p:cNvPr>
          <p:cNvPicPr>
            <a:picLocks noChangeAspect="1" noChangeArrowheads="1"/>
          </p:cNvPicPr>
          <p:nvPr/>
        </p:nvPicPr>
        <p:blipFill rotWithShape="1">
          <a:blip r:embed="rId4" cstate="email">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6000"/>
                    </a14:imgEffect>
                  </a14:imgLayer>
                </a14:imgProps>
              </a:ext>
              <a:ext uri="{28A0092B-C50C-407E-A947-70E740481C1C}">
                <a14:useLocalDpi xmlns:a14="http://schemas.microsoft.com/office/drawing/2010/main"/>
              </a:ext>
            </a:extLst>
          </a:blip>
          <a:srcRect/>
          <a:stretch/>
        </p:blipFill>
        <p:spPr bwMode="auto">
          <a:xfrm>
            <a:off x="3577349" y="-9609"/>
            <a:ext cx="4722951" cy="448056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A992C26-BED7-960F-591A-EBF5B150F07F}"/>
              </a:ext>
            </a:extLst>
          </p:cNvPr>
          <p:cNvSpPr txBox="1"/>
          <p:nvPr/>
        </p:nvSpPr>
        <p:spPr>
          <a:xfrm>
            <a:off x="6896076" y="389467"/>
            <a:ext cx="2022164" cy="969496"/>
          </a:xfrm>
          <a:prstGeom prst="rect">
            <a:avLst/>
          </a:prstGeom>
          <a:noFill/>
        </p:spPr>
        <p:txBody>
          <a:bodyPr wrap="square" lIns="0" tIns="0" rIns="0" bIns="0">
            <a:spAutoFit/>
          </a:bodyPr>
          <a:lstStyle/>
          <a:p>
            <a:r>
              <a:rPr lang="en-GB" sz="1200" b="1" dirty="0">
                <a:solidFill>
                  <a:srgbClr val="005581"/>
                </a:solidFill>
                <a:latin typeface="Arial" panose="020B0604020202020204" pitchFamily="34" charset="0"/>
                <a:cs typeface="Arial" panose="020B0604020202020204" pitchFamily="34" charset="0"/>
              </a:rPr>
              <a:t>Dock</a:t>
            </a:r>
          </a:p>
          <a:p>
            <a:pPr marL="342900" indent="-342900">
              <a:spcBef>
                <a:spcPts val="600"/>
              </a:spcBef>
              <a:buFont typeface="Arial" panose="020B0604020202020204" pitchFamily="34" charset="0"/>
              <a:buChar char="•"/>
            </a:pPr>
            <a:r>
              <a:rPr lang="en-GB" sz="1200" dirty="0">
                <a:solidFill>
                  <a:srgbClr val="005581"/>
                </a:solidFill>
                <a:latin typeface="Arial" panose="020B0604020202020204" pitchFamily="34" charset="0"/>
                <a:cs typeface="Arial" panose="020B0604020202020204" pitchFamily="34" charset="0"/>
              </a:rPr>
              <a:t>Aircraft agnostic</a:t>
            </a:r>
          </a:p>
          <a:p>
            <a:pPr marL="342900" indent="-342900">
              <a:spcBef>
                <a:spcPts val="600"/>
              </a:spcBef>
              <a:buFont typeface="Arial" panose="020B0604020202020204" pitchFamily="34" charset="0"/>
              <a:buChar char="•"/>
            </a:pPr>
            <a:r>
              <a:rPr lang="en-GB" sz="1200" dirty="0">
                <a:solidFill>
                  <a:srgbClr val="005581"/>
                </a:solidFill>
                <a:latin typeface="Arial" panose="020B0604020202020204" pitchFamily="34" charset="0"/>
                <a:cs typeface="Arial" panose="020B0604020202020204" pitchFamily="34" charset="0"/>
              </a:rPr>
              <a:t>Lock/release</a:t>
            </a:r>
          </a:p>
          <a:p>
            <a:pPr marL="342900" indent="-342900">
              <a:spcBef>
                <a:spcPts val="600"/>
              </a:spcBef>
              <a:buFont typeface="Arial" panose="020B0604020202020204" pitchFamily="34" charset="0"/>
              <a:buChar char="•"/>
            </a:pPr>
            <a:r>
              <a:rPr lang="en-GB" sz="1200" dirty="0">
                <a:solidFill>
                  <a:srgbClr val="005581"/>
                </a:solidFill>
                <a:latin typeface="Arial" panose="020B0604020202020204" pitchFamily="34" charset="0"/>
                <a:cs typeface="Arial" panose="020B0604020202020204" pitchFamily="34" charset="0"/>
              </a:rPr>
              <a:t>Line jettison</a:t>
            </a:r>
          </a:p>
        </p:txBody>
      </p:sp>
      <p:sp>
        <p:nvSpPr>
          <p:cNvPr id="11" name="TextBox 10">
            <a:extLst>
              <a:ext uri="{FF2B5EF4-FFF2-40B4-BE49-F238E27FC236}">
                <a16:creationId xmlns:a16="http://schemas.microsoft.com/office/drawing/2014/main" id="{F445F786-0B5B-0B81-9CA8-6BC49FCD4EFE}"/>
              </a:ext>
            </a:extLst>
          </p:cNvPr>
          <p:cNvSpPr txBox="1"/>
          <p:nvPr/>
        </p:nvSpPr>
        <p:spPr>
          <a:xfrm>
            <a:off x="3846567" y="3949344"/>
            <a:ext cx="3739167" cy="369332"/>
          </a:xfrm>
          <a:prstGeom prst="rect">
            <a:avLst/>
          </a:prstGeom>
          <a:noFill/>
        </p:spPr>
        <p:txBody>
          <a:bodyPr wrap="square" lIns="0" tIns="0" rIns="0" bIns="0">
            <a:spAutoFit/>
          </a:bodyPr>
          <a:lstStyle/>
          <a:p>
            <a:pPr algn="ctr"/>
            <a:r>
              <a:rPr lang="en-GB" sz="1200" dirty="0">
                <a:solidFill>
                  <a:schemeClr val="bg1"/>
                </a:solidFill>
                <a:latin typeface="Arial" panose="020B0604020202020204" pitchFamily="34" charset="0"/>
                <a:cs typeface="Arial" panose="020B0604020202020204" pitchFamily="34" charset="0"/>
              </a:rPr>
              <a:t>System weighs &lt;10% of max payload weight</a:t>
            </a:r>
          </a:p>
          <a:p>
            <a:pPr algn="ctr"/>
            <a:r>
              <a:rPr lang="en-GB" sz="1200" b="1" dirty="0">
                <a:solidFill>
                  <a:schemeClr val="bg1"/>
                </a:solidFill>
                <a:latin typeface="Arial" panose="020B0604020202020204" pitchFamily="34" charset="0"/>
                <a:cs typeface="Arial" panose="020B0604020202020204" pitchFamily="34" charset="0"/>
              </a:rPr>
              <a:t>Scalable</a:t>
            </a:r>
            <a:r>
              <a:rPr lang="en-GB" sz="1200" dirty="0">
                <a:solidFill>
                  <a:schemeClr val="bg1"/>
                </a:solidFill>
                <a:latin typeface="Arial" panose="020B0604020202020204" pitchFamily="34" charset="0"/>
                <a:cs typeface="Arial" panose="020B0604020202020204" pitchFamily="34" charset="0"/>
              </a:rPr>
              <a:t> for payload weight, drop height and max wind</a:t>
            </a:r>
          </a:p>
        </p:txBody>
      </p:sp>
      <p:sp>
        <p:nvSpPr>
          <p:cNvPr id="12" name="Oval 11">
            <a:extLst>
              <a:ext uri="{FF2B5EF4-FFF2-40B4-BE49-F238E27FC236}">
                <a16:creationId xmlns:a16="http://schemas.microsoft.com/office/drawing/2014/main" id="{80496449-1988-3179-E761-783A6436344F}"/>
              </a:ext>
            </a:extLst>
          </p:cNvPr>
          <p:cNvSpPr/>
          <p:nvPr/>
        </p:nvSpPr>
        <p:spPr>
          <a:xfrm>
            <a:off x="5601906" y="2051258"/>
            <a:ext cx="147529" cy="147529"/>
          </a:xfrm>
          <a:prstGeom prst="ellipse">
            <a:avLst/>
          </a:prstGeom>
          <a:solidFill>
            <a:schemeClr val="bg2">
              <a:alpha val="50000"/>
            </a:schemeClr>
          </a:solid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D4E2FB64-49C1-0F55-B4E2-6611D312CF89}"/>
              </a:ext>
            </a:extLst>
          </p:cNvPr>
          <p:cNvCxnSpPr>
            <a:cxnSpLocks/>
            <a:stCxn id="12" idx="2"/>
          </p:cNvCxnSpPr>
          <p:nvPr/>
        </p:nvCxnSpPr>
        <p:spPr>
          <a:xfrm flipH="1">
            <a:off x="3121135" y="2125023"/>
            <a:ext cx="2480771"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9" name="Oval 18">
            <a:extLst>
              <a:ext uri="{FF2B5EF4-FFF2-40B4-BE49-F238E27FC236}">
                <a16:creationId xmlns:a16="http://schemas.microsoft.com/office/drawing/2014/main" id="{83DBEE96-7159-89F9-ABC0-F62F293DBF31}"/>
              </a:ext>
            </a:extLst>
          </p:cNvPr>
          <p:cNvSpPr/>
          <p:nvPr/>
        </p:nvSpPr>
        <p:spPr>
          <a:xfrm flipH="1">
            <a:off x="3047371" y="2088140"/>
            <a:ext cx="73764" cy="73764"/>
          </a:xfrm>
          <a:prstGeom prst="ellipse">
            <a:avLst/>
          </a:prstGeom>
          <a:solidFill>
            <a:schemeClr val="bg2"/>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0BA506A-BF8D-947B-42EC-8B51138B6B48}"/>
              </a:ext>
            </a:extLst>
          </p:cNvPr>
          <p:cNvSpPr txBox="1"/>
          <p:nvPr/>
        </p:nvSpPr>
        <p:spPr>
          <a:xfrm>
            <a:off x="1274857" y="1950092"/>
            <a:ext cx="1684552" cy="242759"/>
          </a:xfrm>
          <a:prstGeom prst="rect">
            <a:avLst/>
          </a:prstGeom>
          <a:noFill/>
        </p:spPr>
        <p:txBody>
          <a:bodyPr wrap="square" lIns="0" tIns="0" rIns="0" bIns="0">
            <a:spAutoFit/>
          </a:bodyPr>
          <a:lstStyle/>
          <a:p>
            <a:pPr algn="r">
              <a:lnSpc>
                <a:spcPct val="150000"/>
              </a:lnSpc>
              <a:spcAft>
                <a:spcPts val="600"/>
              </a:spcAft>
            </a:pPr>
            <a:r>
              <a:rPr lang="en-GB" sz="1200" b="1" dirty="0">
                <a:solidFill>
                  <a:srgbClr val="005581"/>
                </a:solidFill>
                <a:latin typeface="Arial" panose="020B0604020202020204" pitchFamily="34" charset="0"/>
                <a:cs typeface="Arial" panose="020B0604020202020204" pitchFamily="34" charset="0"/>
              </a:rPr>
              <a:t>Weight-bearing line </a:t>
            </a:r>
          </a:p>
        </p:txBody>
      </p:sp>
      <p:cxnSp>
        <p:nvCxnSpPr>
          <p:cNvPr id="21" name="Straight Connector 20">
            <a:extLst>
              <a:ext uri="{FF2B5EF4-FFF2-40B4-BE49-F238E27FC236}">
                <a16:creationId xmlns:a16="http://schemas.microsoft.com/office/drawing/2014/main" id="{B34B8672-BCE6-3C0F-D74A-B2426790C822}"/>
              </a:ext>
            </a:extLst>
          </p:cNvPr>
          <p:cNvCxnSpPr>
            <a:cxnSpLocks/>
            <a:endCxn id="24" idx="2"/>
          </p:cNvCxnSpPr>
          <p:nvPr/>
        </p:nvCxnSpPr>
        <p:spPr>
          <a:xfrm flipH="1" flipV="1">
            <a:off x="3121135" y="2474817"/>
            <a:ext cx="1450865" cy="4432"/>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3" name="Oval 22">
            <a:extLst>
              <a:ext uri="{FF2B5EF4-FFF2-40B4-BE49-F238E27FC236}">
                <a16:creationId xmlns:a16="http://schemas.microsoft.com/office/drawing/2014/main" id="{3CE756AF-2701-9B7C-3F49-5E8811E0E3D7}"/>
              </a:ext>
            </a:extLst>
          </p:cNvPr>
          <p:cNvSpPr/>
          <p:nvPr/>
        </p:nvSpPr>
        <p:spPr>
          <a:xfrm>
            <a:off x="4561631" y="2401053"/>
            <a:ext cx="147529" cy="147529"/>
          </a:xfrm>
          <a:prstGeom prst="ellipse">
            <a:avLst/>
          </a:prstGeom>
          <a:solidFill>
            <a:schemeClr val="bg2">
              <a:alpha val="50000"/>
            </a:schemeClr>
          </a:solid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A8113AC-5219-9DB8-E053-FB5EE97CA98B}"/>
              </a:ext>
            </a:extLst>
          </p:cNvPr>
          <p:cNvSpPr/>
          <p:nvPr/>
        </p:nvSpPr>
        <p:spPr>
          <a:xfrm flipH="1">
            <a:off x="3047371" y="2437935"/>
            <a:ext cx="73764" cy="73764"/>
          </a:xfrm>
          <a:prstGeom prst="ellipse">
            <a:avLst/>
          </a:prstGeom>
          <a:solidFill>
            <a:schemeClr val="bg2"/>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2A79CC1-FB62-5001-CC20-313C03898543}"/>
              </a:ext>
            </a:extLst>
          </p:cNvPr>
          <p:cNvSpPr txBox="1"/>
          <p:nvPr/>
        </p:nvSpPr>
        <p:spPr>
          <a:xfrm>
            <a:off x="1274857" y="2279673"/>
            <a:ext cx="1684552" cy="242759"/>
          </a:xfrm>
          <a:prstGeom prst="rect">
            <a:avLst/>
          </a:prstGeom>
          <a:noFill/>
        </p:spPr>
        <p:txBody>
          <a:bodyPr wrap="square" lIns="0" tIns="0" rIns="0" bIns="0">
            <a:spAutoFit/>
          </a:bodyPr>
          <a:lstStyle/>
          <a:p>
            <a:pPr algn="r">
              <a:lnSpc>
                <a:spcPct val="150000"/>
              </a:lnSpc>
              <a:spcAft>
                <a:spcPts val="600"/>
              </a:spcAft>
            </a:pPr>
            <a:r>
              <a:rPr lang="en-GB" sz="1200" b="1" dirty="0">
                <a:solidFill>
                  <a:srgbClr val="005581"/>
                </a:solidFill>
                <a:latin typeface="Arial" panose="020B0604020202020204" pitchFamily="34" charset="0"/>
                <a:cs typeface="Arial" panose="020B0604020202020204" pitchFamily="34" charset="0"/>
              </a:rPr>
              <a:t>Avionics and power</a:t>
            </a:r>
          </a:p>
        </p:txBody>
      </p:sp>
      <p:sp>
        <p:nvSpPr>
          <p:cNvPr id="26" name="Oval 25">
            <a:extLst>
              <a:ext uri="{FF2B5EF4-FFF2-40B4-BE49-F238E27FC236}">
                <a16:creationId xmlns:a16="http://schemas.microsoft.com/office/drawing/2014/main" id="{F0E8ABE6-672C-6C36-3B35-A7C927E24A15}"/>
              </a:ext>
            </a:extLst>
          </p:cNvPr>
          <p:cNvSpPr/>
          <p:nvPr/>
        </p:nvSpPr>
        <p:spPr>
          <a:xfrm>
            <a:off x="5062049" y="2787739"/>
            <a:ext cx="147529" cy="147529"/>
          </a:xfrm>
          <a:prstGeom prst="ellipse">
            <a:avLst/>
          </a:prstGeom>
          <a:solidFill>
            <a:schemeClr val="bg2">
              <a:alpha val="50000"/>
            </a:schemeClr>
          </a:solid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F491B171-5346-1AAC-256D-B33E2CF22B9A}"/>
              </a:ext>
            </a:extLst>
          </p:cNvPr>
          <p:cNvCxnSpPr>
            <a:cxnSpLocks/>
          </p:cNvCxnSpPr>
          <p:nvPr/>
        </p:nvCxnSpPr>
        <p:spPr>
          <a:xfrm flipH="1">
            <a:off x="3121135" y="2870485"/>
            <a:ext cx="19467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9" name="Oval 28">
            <a:extLst>
              <a:ext uri="{FF2B5EF4-FFF2-40B4-BE49-F238E27FC236}">
                <a16:creationId xmlns:a16="http://schemas.microsoft.com/office/drawing/2014/main" id="{7BF6761B-0DDE-1473-8356-78FCC86820B3}"/>
              </a:ext>
            </a:extLst>
          </p:cNvPr>
          <p:cNvSpPr/>
          <p:nvPr/>
        </p:nvSpPr>
        <p:spPr>
          <a:xfrm flipH="1">
            <a:off x="3047371" y="2833603"/>
            <a:ext cx="73764" cy="73764"/>
          </a:xfrm>
          <a:prstGeom prst="ellipse">
            <a:avLst/>
          </a:prstGeom>
          <a:solidFill>
            <a:schemeClr val="bg2"/>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B5E1167C-D5FA-5507-92FB-5C594723D35B}"/>
              </a:ext>
            </a:extLst>
          </p:cNvPr>
          <p:cNvSpPr txBox="1"/>
          <p:nvPr/>
        </p:nvSpPr>
        <p:spPr>
          <a:xfrm>
            <a:off x="276437" y="2673812"/>
            <a:ext cx="2682972" cy="242759"/>
          </a:xfrm>
          <a:prstGeom prst="rect">
            <a:avLst/>
          </a:prstGeom>
          <a:noFill/>
        </p:spPr>
        <p:txBody>
          <a:bodyPr wrap="square" lIns="0" tIns="0" rIns="0" bIns="0">
            <a:spAutoFit/>
          </a:bodyPr>
          <a:lstStyle/>
          <a:p>
            <a:pPr algn="r">
              <a:lnSpc>
                <a:spcPct val="150000"/>
              </a:lnSpc>
              <a:spcAft>
                <a:spcPts val="600"/>
              </a:spcAft>
            </a:pPr>
            <a:r>
              <a:rPr lang="en-GB" sz="1200" b="1" dirty="0">
                <a:solidFill>
                  <a:srgbClr val="005581"/>
                </a:solidFill>
                <a:latin typeface="Arial" panose="020B0604020202020204" pitchFamily="34" charset="0"/>
                <a:cs typeface="Arial" panose="020B0604020202020204" pitchFamily="34" charset="0"/>
              </a:rPr>
              <a:t>Horizontal and orientation control</a:t>
            </a:r>
          </a:p>
        </p:txBody>
      </p:sp>
      <p:sp>
        <p:nvSpPr>
          <p:cNvPr id="44" name="Oval 43">
            <a:extLst>
              <a:ext uri="{FF2B5EF4-FFF2-40B4-BE49-F238E27FC236}">
                <a16:creationId xmlns:a16="http://schemas.microsoft.com/office/drawing/2014/main" id="{076DC5A6-A221-C38F-97D2-10445B61809B}"/>
              </a:ext>
            </a:extLst>
          </p:cNvPr>
          <p:cNvSpPr/>
          <p:nvPr/>
        </p:nvSpPr>
        <p:spPr>
          <a:xfrm>
            <a:off x="5629884" y="3162480"/>
            <a:ext cx="147529" cy="147529"/>
          </a:xfrm>
          <a:prstGeom prst="ellipse">
            <a:avLst/>
          </a:prstGeom>
          <a:solidFill>
            <a:schemeClr val="bg2">
              <a:alpha val="50000"/>
            </a:schemeClr>
          </a:solid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FE358805-96D0-9290-DB9C-5EAFCFB607C7}"/>
              </a:ext>
            </a:extLst>
          </p:cNvPr>
          <p:cNvCxnSpPr>
            <a:cxnSpLocks/>
            <a:stCxn id="44" idx="2"/>
            <a:endCxn id="46" idx="2"/>
          </p:cNvCxnSpPr>
          <p:nvPr/>
        </p:nvCxnSpPr>
        <p:spPr>
          <a:xfrm flipH="1">
            <a:off x="3126215" y="3236245"/>
            <a:ext cx="2503669"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46" name="Oval 45">
            <a:extLst>
              <a:ext uri="{FF2B5EF4-FFF2-40B4-BE49-F238E27FC236}">
                <a16:creationId xmlns:a16="http://schemas.microsoft.com/office/drawing/2014/main" id="{41EF2544-CD2C-2B22-02EF-5BE234A4019D}"/>
              </a:ext>
            </a:extLst>
          </p:cNvPr>
          <p:cNvSpPr/>
          <p:nvPr/>
        </p:nvSpPr>
        <p:spPr>
          <a:xfrm flipH="1">
            <a:off x="3052451" y="3199363"/>
            <a:ext cx="73764" cy="73764"/>
          </a:xfrm>
          <a:prstGeom prst="ellipse">
            <a:avLst/>
          </a:prstGeom>
          <a:solidFill>
            <a:schemeClr val="bg2"/>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CA530880-0371-58E4-C65E-FC7A6DA1ABD6}"/>
              </a:ext>
            </a:extLst>
          </p:cNvPr>
          <p:cNvSpPr txBox="1"/>
          <p:nvPr/>
        </p:nvSpPr>
        <p:spPr>
          <a:xfrm>
            <a:off x="276437" y="3067250"/>
            <a:ext cx="2682972" cy="242759"/>
          </a:xfrm>
          <a:prstGeom prst="rect">
            <a:avLst/>
          </a:prstGeom>
          <a:noFill/>
        </p:spPr>
        <p:txBody>
          <a:bodyPr wrap="square" lIns="0" tIns="0" rIns="0" bIns="0">
            <a:spAutoFit/>
          </a:bodyPr>
          <a:lstStyle/>
          <a:p>
            <a:pPr algn="r">
              <a:lnSpc>
                <a:spcPct val="150000"/>
              </a:lnSpc>
              <a:spcAft>
                <a:spcPts val="600"/>
              </a:spcAft>
            </a:pPr>
            <a:r>
              <a:rPr lang="en-GB" sz="1200" b="1" dirty="0">
                <a:solidFill>
                  <a:srgbClr val="005581"/>
                </a:solidFill>
                <a:latin typeface="Arial" panose="020B0604020202020204" pitchFamily="34" charset="0"/>
                <a:cs typeface="Arial" panose="020B0604020202020204" pitchFamily="34" charset="0"/>
              </a:rPr>
              <a:t>Vertical control</a:t>
            </a:r>
          </a:p>
        </p:txBody>
      </p:sp>
      <p:sp>
        <p:nvSpPr>
          <p:cNvPr id="50" name="Oval 49">
            <a:extLst>
              <a:ext uri="{FF2B5EF4-FFF2-40B4-BE49-F238E27FC236}">
                <a16:creationId xmlns:a16="http://schemas.microsoft.com/office/drawing/2014/main" id="{218A5318-F336-56A6-5AD5-7395B42F1981}"/>
              </a:ext>
            </a:extLst>
          </p:cNvPr>
          <p:cNvSpPr/>
          <p:nvPr/>
        </p:nvSpPr>
        <p:spPr>
          <a:xfrm>
            <a:off x="5067129" y="3458299"/>
            <a:ext cx="147529" cy="147529"/>
          </a:xfrm>
          <a:prstGeom prst="ellipse">
            <a:avLst/>
          </a:prstGeom>
          <a:solidFill>
            <a:schemeClr val="bg2">
              <a:alpha val="50000"/>
            </a:schemeClr>
          </a:solid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9AEF0C6E-A60B-15D6-099B-061701A9A2C5}"/>
              </a:ext>
            </a:extLst>
          </p:cNvPr>
          <p:cNvCxnSpPr>
            <a:cxnSpLocks/>
          </p:cNvCxnSpPr>
          <p:nvPr/>
        </p:nvCxnSpPr>
        <p:spPr>
          <a:xfrm flipH="1">
            <a:off x="3126215" y="3541045"/>
            <a:ext cx="1946734"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52" name="Oval 51">
            <a:extLst>
              <a:ext uri="{FF2B5EF4-FFF2-40B4-BE49-F238E27FC236}">
                <a16:creationId xmlns:a16="http://schemas.microsoft.com/office/drawing/2014/main" id="{95281C6D-6ED4-808B-1CC4-691C509A8082}"/>
              </a:ext>
            </a:extLst>
          </p:cNvPr>
          <p:cNvSpPr/>
          <p:nvPr/>
        </p:nvSpPr>
        <p:spPr>
          <a:xfrm flipH="1">
            <a:off x="3052451" y="3504163"/>
            <a:ext cx="73764" cy="73764"/>
          </a:xfrm>
          <a:prstGeom prst="ellipse">
            <a:avLst/>
          </a:prstGeom>
          <a:solidFill>
            <a:schemeClr val="bg2"/>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E35ECAEA-4D6F-912C-8654-0881903E03DD}"/>
              </a:ext>
            </a:extLst>
          </p:cNvPr>
          <p:cNvSpPr txBox="1"/>
          <p:nvPr/>
        </p:nvSpPr>
        <p:spPr>
          <a:xfrm>
            <a:off x="276437" y="3363250"/>
            <a:ext cx="2682972" cy="242759"/>
          </a:xfrm>
          <a:prstGeom prst="rect">
            <a:avLst/>
          </a:prstGeom>
          <a:noFill/>
        </p:spPr>
        <p:txBody>
          <a:bodyPr wrap="square" lIns="0" tIns="0" rIns="0" bIns="0">
            <a:spAutoFit/>
          </a:bodyPr>
          <a:lstStyle/>
          <a:p>
            <a:pPr algn="r">
              <a:lnSpc>
                <a:spcPct val="150000"/>
              </a:lnSpc>
              <a:spcAft>
                <a:spcPts val="600"/>
              </a:spcAft>
            </a:pPr>
            <a:r>
              <a:rPr lang="en-GB" sz="1200" b="1" dirty="0">
                <a:solidFill>
                  <a:srgbClr val="005581"/>
                </a:solidFill>
                <a:latin typeface="Arial" panose="020B0604020202020204" pitchFamily="34" charset="0"/>
                <a:cs typeface="Arial" panose="020B0604020202020204" pitchFamily="34" charset="0"/>
              </a:rPr>
              <a:t>Payload connection mechanism</a:t>
            </a:r>
          </a:p>
        </p:txBody>
      </p:sp>
      <p:cxnSp>
        <p:nvCxnSpPr>
          <p:cNvPr id="54" name="Straight Connector 53">
            <a:extLst>
              <a:ext uri="{FF2B5EF4-FFF2-40B4-BE49-F238E27FC236}">
                <a16:creationId xmlns:a16="http://schemas.microsoft.com/office/drawing/2014/main" id="{5F388432-412C-F335-6E04-DF5BD36DB791}"/>
              </a:ext>
            </a:extLst>
          </p:cNvPr>
          <p:cNvCxnSpPr>
            <a:cxnSpLocks/>
            <a:endCxn id="56" idx="2"/>
          </p:cNvCxnSpPr>
          <p:nvPr/>
        </p:nvCxnSpPr>
        <p:spPr>
          <a:xfrm flipH="1">
            <a:off x="3126215" y="3866737"/>
            <a:ext cx="751525"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55" name="Oval 54">
            <a:extLst>
              <a:ext uri="{FF2B5EF4-FFF2-40B4-BE49-F238E27FC236}">
                <a16:creationId xmlns:a16="http://schemas.microsoft.com/office/drawing/2014/main" id="{A4505282-D00C-EDBE-4A24-4F91C5CA11EB}"/>
              </a:ext>
            </a:extLst>
          </p:cNvPr>
          <p:cNvSpPr/>
          <p:nvPr/>
        </p:nvSpPr>
        <p:spPr>
          <a:xfrm>
            <a:off x="3887378" y="3792972"/>
            <a:ext cx="147529" cy="147529"/>
          </a:xfrm>
          <a:prstGeom prst="ellipse">
            <a:avLst/>
          </a:prstGeom>
          <a:solidFill>
            <a:schemeClr val="bg2">
              <a:alpha val="50000"/>
            </a:schemeClr>
          </a:solid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7CCF67F1-DAC1-A548-39F4-EE3C9314C3FA}"/>
              </a:ext>
            </a:extLst>
          </p:cNvPr>
          <p:cNvSpPr/>
          <p:nvPr/>
        </p:nvSpPr>
        <p:spPr>
          <a:xfrm flipH="1">
            <a:off x="3052451" y="3829855"/>
            <a:ext cx="73764" cy="73764"/>
          </a:xfrm>
          <a:prstGeom prst="ellipse">
            <a:avLst/>
          </a:prstGeom>
          <a:solidFill>
            <a:schemeClr val="bg2"/>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8885A52F-8FE7-1CF3-D47D-768E56089DDC}"/>
              </a:ext>
            </a:extLst>
          </p:cNvPr>
          <p:cNvSpPr txBox="1"/>
          <p:nvPr/>
        </p:nvSpPr>
        <p:spPr>
          <a:xfrm>
            <a:off x="1274857" y="3676769"/>
            <a:ext cx="1684552" cy="242759"/>
          </a:xfrm>
          <a:prstGeom prst="rect">
            <a:avLst/>
          </a:prstGeom>
          <a:noFill/>
        </p:spPr>
        <p:txBody>
          <a:bodyPr wrap="square" lIns="0" tIns="0" rIns="0" bIns="0">
            <a:spAutoFit/>
          </a:bodyPr>
          <a:lstStyle/>
          <a:p>
            <a:pPr algn="r">
              <a:lnSpc>
                <a:spcPct val="150000"/>
              </a:lnSpc>
              <a:spcAft>
                <a:spcPts val="600"/>
              </a:spcAft>
            </a:pPr>
            <a:r>
              <a:rPr lang="en-GB" sz="1200" b="1" dirty="0">
                <a:solidFill>
                  <a:srgbClr val="005581"/>
                </a:solidFill>
                <a:latin typeface="Arial" panose="020B0604020202020204" pitchFamily="34" charset="0"/>
                <a:cs typeface="Arial" panose="020B0604020202020204" pitchFamily="34" charset="0"/>
              </a:rPr>
              <a:t>Payload</a:t>
            </a:r>
          </a:p>
        </p:txBody>
      </p:sp>
      <p:sp>
        <p:nvSpPr>
          <p:cNvPr id="59" name="Oval 58">
            <a:extLst>
              <a:ext uri="{FF2B5EF4-FFF2-40B4-BE49-F238E27FC236}">
                <a16:creationId xmlns:a16="http://schemas.microsoft.com/office/drawing/2014/main" id="{57E3B374-4FF7-05DD-2A2A-F9AD5A2BA6D3}"/>
              </a:ext>
            </a:extLst>
          </p:cNvPr>
          <p:cNvSpPr/>
          <p:nvPr/>
        </p:nvSpPr>
        <p:spPr>
          <a:xfrm>
            <a:off x="6233034" y="391020"/>
            <a:ext cx="147529" cy="147529"/>
          </a:xfrm>
          <a:prstGeom prst="ellipse">
            <a:avLst/>
          </a:prstGeom>
          <a:solidFill>
            <a:schemeClr val="bg2">
              <a:alpha val="50000"/>
            </a:schemeClr>
          </a:solid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5EE6F6A1-59D3-50C9-F23B-05CADC998347}"/>
              </a:ext>
            </a:extLst>
          </p:cNvPr>
          <p:cNvCxnSpPr>
            <a:cxnSpLocks/>
          </p:cNvCxnSpPr>
          <p:nvPr/>
        </p:nvCxnSpPr>
        <p:spPr>
          <a:xfrm flipH="1">
            <a:off x="6380563" y="464784"/>
            <a:ext cx="319423"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61" name="Oval 60">
            <a:extLst>
              <a:ext uri="{FF2B5EF4-FFF2-40B4-BE49-F238E27FC236}">
                <a16:creationId xmlns:a16="http://schemas.microsoft.com/office/drawing/2014/main" id="{C39D090A-AF67-F85F-37B3-3EFDDF3F1F15}"/>
              </a:ext>
            </a:extLst>
          </p:cNvPr>
          <p:cNvSpPr/>
          <p:nvPr/>
        </p:nvSpPr>
        <p:spPr>
          <a:xfrm flipH="1">
            <a:off x="6691767" y="427902"/>
            <a:ext cx="73764" cy="73764"/>
          </a:xfrm>
          <a:prstGeom prst="ellipse">
            <a:avLst/>
          </a:prstGeom>
          <a:solidFill>
            <a:schemeClr val="bg2"/>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4" name="Straight Connector 63">
            <a:extLst>
              <a:ext uri="{FF2B5EF4-FFF2-40B4-BE49-F238E27FC236}">
                <a16:creationId xmlns:a16="http://schemas.microsoft.com/office/drawing/2014/main" id="{1733572D-5359-9C2D-DBB1-D2C4AF035BEA}"/>
              </a:ext>
            </a:extLst>
          </p:cNvPr>
          <p:cNvCxnSpPr>
            <a:cxnSpLocks/>
            <a:endCxn id="2" idx="3"/>
          </p:cNvCxnSpPr>
          <p:nvPr/>
        </p:nvCxnSpPr>
        <p:spPr>
          <a:xfrm flipV="1">
            <a:off x="8300300" y="2230671"/>
            <a:ext cx="0" cy="1436489"/>
          </a:xfrm>
          <a:prstGeom prst="line">
            <a:avLst/>
          </a:prstGeom>
          <a:ln w="12700">
            <a:solidFill>
              <a:schemeClr val="bg1">
                <a:lumMod val="75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67" name="TextBox 66">
            <a:extLst>
              <a:ext uri="{FF2B5EF4-FFF2-40B4-BE49-F238E27FC236}">
                <a16:creationId xmlns:a16="http://schemas.microsoft.com/office/drawing/2014/main" id="{F65EA5FC-C22E-1229-3782-3B646EDD752F}"/>
              </a:ext>
            </a:extLst>
          </p:cNvPr>
          <p:cNvSpPr txBox="1"/>
          <p:nvPr/>
        </p:nvSpPr>
        <p:spPr>
          <a:xfrm>
            <a:off x="8033631" y="2795191"/>
            <a:ext cx="533339" cy="242759"/>
          </a:xfrm>
          <a:prstGeom prst="rect">
            <a:avLst/>
          </a:prstGeom>
          <a:noFill/>
        </p:spPr>
        <p:txBody>
          <a:bodyPr wrap="square" lIns="0" tIns="0" rIns="0" bIns="0">
            <a:spAutoFit/>
          </a:bodyPr>
          <a:lstStyle/>
          <a:p>
            <a:pPr algn="ctr">
              <a:lnSpc>
                <a:spcPct val="150000"/>
              </a:lnSpc>
              <a:spcAft>
                <a:spcPts val="600"/>
              </a:spcAft>
            </a:pPr>
            <a:r>
              <a:rPr lang="en-GB" sz="1200" b="1" dirty="0">
                <a:solidFill>
                  <a:srgbClr val="005581"/>
                </a:solidFill>
                <a:latin typeface="Arial" panose="020B0604020202020204" pitchFamily="34" charset="0"/>
                <a:cs typeface="Arial" panose="020B0604020202020204" pitchFamily="34" charset="0"/>
              </a:rPr>
              <a:t>12cm</a:t>
            </a:r>
          </a:p>
        </p:txBody>
      </p:sp>
    </p:spTree>
    <p:extLst>
      <p:ext uri="{BB962C8B-B14F-4D97-AF65-F5344CB8AC3E}">
        <p14:creationId xmlns:p14="http://schemas.microsoft.com/office/powerpoint/2010/main" val="1458359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DD85C-EA06-6BB0-EE3B-FB436DB41B4F}"/>
            </a:ext>
          </a:extLst>
        </p:cNvPr>
        <p:cNvGrpSpPr/>
        <p:nvPr/>
      </p:nvGrpSpPr>
      <p:grpSpPr>
        <a:xfrm>
          <a:off x="0" y="0"/>
          <a:ext cx="0" cy="0"/>
          <a:chOff x="0" y="0"/>
          <a:chExt cx="0" cy="0"/>
        </a:xfrm>
      </p:grpSpPr>
      <p:sp>
        <p:nvSpPr>
          <p:cNvPr id="3" name="Rectangle 1">
            <a:extLst>
              <a:ext uri="{FF2B5EF4-FFF2-40B4-BE49-F238E27FC236}">
                <a16:creationId xmlns:a16="http://schemas.microsoft.com/office/drawing/2014/main" id="{A6BCC79F-9179-8CD6-FE96-D441CEB86D5E}"/>
              </a:ext>
            </a:extLst>
          </p:cNvPr>
          <p:cNvSpPr/>
          <p:nvPr/>
        </p:nvSpPr>
        <p:spPr>
          <a:xfrm>
            <a:off x="0" y="-11149"/>
            <a:ext cx="9144000" cy="4477573"/>
          </a:xfrm>
          <a:prstGeom prst="rect">
            <a:avLst/>
          </a:prstGeom>
          <a:gradFill>
            <a:gsLst>
              <a:gs pos="0">
                <a:srgbClr val="2F9CCD">
                  <a:alpha val="0"/>
                </a:srgbClr>
              </a:gs>
              <a:gs pos="100000">
                <a:schemeClr val="accent4">
                  <a:alpha val="7535"/>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GB" sz="1467" dirty="0">
              <a:solidFill>
                <a:srgbClr val="FFFFFF"/>
              </a:solidFill>
              <a:latin typeface="Arial"/>
            </a:endParaRPr>
          </a:p>
        </p:txBody>
      </p:sp>
      <p:pic>
        <p:nvPicPr>
          <p:cNvPr id="135" name="Picture 134">
            <a:extLst>
              <a:ext uri="{FF2B5EF4-FFF2-40B4-BE49-F238E27FC236}">
                <a16:creationId xmlns:a16="http://schemas.microsoft.com/office/drawing/2014/main" id="{67A13327-AC97-277A-C12F-40AAE14EED3C}"/>
              </a:ext>
            </a:extLst>
          </p:cNvPr>
          <p:cNvPicPr>
            <a:picLocks noChangeAspect="1"/>
          </p:cNvPicPr>
          <p:nvPr/>
        </p:nvPicPr>
        <p:blipFill>
          <a:blip r:embed="rId3">
            <a:alphaModFix amt="35000"/>
          </a:blip>
          <a:stretch>
            <a:fillRect/>
          </a:stretch>
        </p:blipFill>
        <p:spPr>
          <a:xfrm>
            <a:off x="685448" y="1667745"/>
            <a:ext cx="1380529" cy="2797428"/>
          </a:xfrm>
          <a:prstGeom prst="rect">
            <a:avLst/>
          </a:prstGeom>
        </p:spPr>
      </p:pic>
      <p:sp>
        <p:nvSpPr>
          <p:cNvPr id="5" name="Title 4">
            <a:extLst>
              <a:ext uri="{FF2B5EF4-FFF2-40B4-BE49-F238E27FC236}">
                <a16:creationId xmlns:a16="http://schemas.microsoft.com/office/drawing/2014/main" id="{AAD76AA0-D0B5-AD0F-145B-25570B4254F1}"/>
              </a:ext>
            </a:extLst>
          </p:cNvPr>
          <p:cNvSpPr>
            <a:spLocks noGrp="1"/>
          </p:cNvSpPr>
          <p:nvPr>
            <p:ph type="title"/>
          </p:nvPr>
        </p:nvSpPr>
        <p:spPr>
          <a:xfrm>
            <a:off x="457201" y="243050"/>
            <a:ext cx="8009905" cy="511027"/>
          </a:xfrm>
        </p:spPr>
        <p:txBody>
          <a:bodyPr/>
          <a:lstStyle/>
          <a:p>
            <a:r>
              <a:rPr lang="en-US" dirty="0"/>
              <a:t>Capabilities</a:t>
            </a:r>
          </a:p>
        </p:txBody>
      </p:sp>
      <p:sp>
        <p:nvSpPr>
          <p:cNvPr id="13" name="Rectangle 12">
            <a:extLst>
              <a:ext uri="{FF2B5EF4-FFF2-40B4-BE49-F238E27FC236}">
                <a16:creationId xmlns:a16="http://schemas.microsoft.com/office/drawing/2014/main" id="{9C752A02-DCC2-C4E8-1EF5-E243D4482DE4}"/>
              </a:ext>
            </a:extLst>
          </p:cNvPr>
          <p:cNvSpPr/>
          <p:nvPr/>
        </p:nvSpPr>
        <p:spPr>
          <a:xfrm>
            <a:off x="1487031" y="2432257"/>
            <a:ext cx="47280" cy="49166"/>
          </a:xfrm>
          <a:prstGeom prst="rect">
            <a:avLst/>
          </a:prstGeom>
          <a:solidFill>
            <a:srgbClr val="00B050"/>
          </a:solidFill>
          <a:ln w="6350" cmpd="sng">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sz="1467">
              <a:solidFill>
                <a:srgbClr val="FFFFFF"/>
              </a:solidFill>
              <a:latin typeface="Arial"/>
            </a:endParaRPr>
          </a:p>
        </p:txBody>
      </p:sp>
      <p:grpSp>
        <p:nvGrpSpPr>
          <p:cNvPr id="136" name="Group 135">
            <a:extLst>
              <a:ext uri="{FF2B5EF4-FFF2-40B4-BE49-F238E27FC236}">
                <a16:creationId xmlns:a16="http://schemas.microsoft.com/office/drawing/2014/main" id="{BCDA1CC3-C1D0-9626-FA39-7ADCEFAB3DED}"/>
              </a:ext>
            </a:extLst>
          </p:cNvPr>
          <p:cNvGrpSpPr/>
          <p:nvPr/>
        </p:nvGrpSpPr>
        <p:grpSpPr>
          <a:xfrm>
            <a:off x="1236568" y="1389842"/>
            <a:ext cx="649634" cy="1189582"/>
            <a:chOff x="1345725" y="1715493"/>
            <a:chExt cx="444902" cy="753583"/>
          </a:xfrm>
        </p:grpSpPr>
        <p:sp>
          <p:nvSpPr>
            <p:cNvPr id="8" name="Freeform: Shape 318">
              <a:extLst>
                <a:ext uri="{FF2B5EF4-FFF2-40B4-BE49-F238E27FC236}">
                  <a16:creationId xmlns:a16="http://schemas.microsoft.com/office/drawing/2014/main" id="{2AA57E68-8D1F-176D-EF6C-155B23B1B306}"/>
                </a:ext>
              </a:extLst>
            </p:cNvPr>
            <p:cNvSpPr/>
            <p:nvPr/>
          </p:nvSpPr>
          <p:spPr>
            <a:xfrm flipH="1">
              <a:off x="1505344" y="1862810"/>
              <a:ext cx="50140" cy="521250"/>
            </a:xfrm>
            <a:custGeom>
              <a:avLst/>
              <a:gdLst>
                <a:gd name="connsiteX0" fmla="*/ 0 w 36166"/>
                <a:gd name="connsiteY0" fmla="*/ 0 h 2412275"/>
                <a:gd name="connsiteX1" fmla="*/ 8709 w 36166"/>
                <a:gd name="connsiteY1" fmla="*/ 2412275 h 2412275"/>
                <a:gd name="connsiteX0" fmla="*/ 16245 w 38101"/>
                <a:gd name="connsiteY0" fmla="*/ 0 h 2412275"/>
                <a:gd name="connsiteX1" fmla="*/ 24954 w 38101"/>
                <a:gd name="connsiteY1" fmla="*/ 2412275 h 2412275"/>
                <a:gd name="connsiteX0" fmla="*/ 101816 w 110525"/>
                <a:gd name="connsiteY0" fmla="*/ 0 h 2412275"/>
                <a:gd name="connsiteX1" fmla="*/ 110525 w 110525"/>
                <a:gd name="connsiteY1" fmla="*/ 2412275 h 2412275"/>
                <a:gd name="connsiteX0" fmla="*/ 448093 w 448093"/>
                <a:gd name="connsiteY0" fmla="*/ 0 h 2420984"/>
                <a:gd name="connsiteX1" fmla="*/ 47499 w 448093"/>
                <a:gd name="connsiteY1" fmla="*/ 2420984 h 2420984"/>
                <a:gd name="connsiteX0" fmla="*/ 471833 w 471833"/>
                <a:gd name="connsiteY0" fmla="*/ 0 h 2420984"/>
                <a:gd name="connsiteX1" fmla="*/ 71239 w 471833"/>
                <a:gd name="connsiteY1" fmla="*/ 2420984 h 2420984"/>
                <a:gd name="connsiteX0" fmla="*/ 474547 w 474547"/>
                <a:gd name="connsiteY0" fmla="*/ 0 h 2412086"/>
                <a:gd name="connsiteX1" fmla="*/ 70799 w 474547"/>
                <a:gd name="connsiteY1" fmla="*/ 2412086 h 2412086"/>
                <a:gd name="connsiteX0" fmla="*/ 487098 w 487097"/>
                <a:gd name="connsiteY0" fmla="*/ 0 h 1175179"/>
                <a:gd name="connsiteX1" fmla="*/ 68837 w 487097"/>
                <a:gd name="connsiteY1" fmla="*/ 1175179 h 1175179"/>
                <a:gd name="connsiteX0" fmla="*/ 469139 w 469139"/>
                <a:gd name="connsiteY0" fmla="*/ 0 h 1175179"/>
                <a:gd name="connsiteX1" fmla="*/ 50878 w 469139"/>
                <a:gd name="connsiteY1" fmla="*/ 1175179 h 1175179"/>
                <a:gd name="connsiteX0" fmla="*/ 440900 w 440900"/>
                <a:gd name="connsiteY0" fmla="*/ 0 h 1175179"/>
                <a:gd name="connsiteX1" fmla="*/ 22639 w 440900"/>
                <a:gd name="connsiteY1" fmla="*/ 1175179 h 1175179"/>
                <a:gd name="connsiteX0" fmla="*/ 430508 w 430508"/>
                <a:gd name="connsiteY0" fmla="*/ 0 h 1188019"/>
                <a:gd name="connsiteX1" fmla="*/ 23130 w 430508"/>
                <a:gd name="connsiteY1" fmla="*/ 1188019 h 1188019"/>
                <a:gd name="connsiteX0" fmla="*/ 444911 w 444911"/>
                <a:gd name="connsiteY0" fmla="*/ 0 h 1188019"/>
                <a:gd name="connsiteX1" fmla="*/ 22454 w 444911"/>
                <a:gd name="connsiteY1" fmla="*/ 1188019 h 1188019"/>
                <a:gd name="connsiteX0" fmla="*/ 104015 w 104015"/>
                <a:gd name="connsiteY0" fmla="*/ 0 h 1159772"/>
                <a:gd name="connsiteX1" fmla="*/ 84260 w 104015"/>
                <a:gd name="connsiteY1" fmla="*/ 1159772 h 1159772"/>
                <a:gd name="connsiteX0" fmla="*/ 99915 w 99915"/>
                <a:gd name="connsiteY0" fmla="*/ 0 h 1157128"/>
                <a:gd name="connsiteX1" fmla="*/ 87704 w 99915"/>
                <a:gd name="connsiteY1" fmla="*/ 1157128 h 1157128"/>
                <a:gd name="connsiteX0" fmla="*/ 94490 w 94490"/>
                <a:gd name="connsiteY0" fmla="*/ 115410 h 194594"/>
                <a:gd name="connsiteX1" fmla="*/ 92780 w 94490"/>
                <a:gd name="connsiteY1" fmla="*/ 194594 h 194594"/>
                <a:gd name="connsiteX0" fmla="*/ 89398 w 98189"/>
                <a:gd name="connsiteY0" fmla="*/ 107381 h 196856"/>
                <a:gd name="connsiteX1" fmla="*/ 98189 w 98189"/>
                <a:gd name="connsiteY1" fmla="*/ 196856 h 196856"/>
                <a:gd name="connsiteX0" fmla="*/ 52698 w 61683"/>
                <a:gd name="connsiteY0" fmla="*/ 0 h 108491"/>
                <a:gd name="connsiteX1" fmla="*/ 61489 w 61683"/>
                <a:gd name="connsiteY1" fmla="*/ 89475 h 108491"/>
                <a:gd name="connsiteX0" fmla="*/ 5 w 10250"/>
                <a:gd name="connsiteY0" fmla="*/ 0 h 89475"/>
                <a:gd name="connsiteX1" fmla="*/ 8796 w 10250"/>
                <a:gd name="connsiteY1" fmla="*/ 89475 h 89475"/>
                <a:gd name="connsiteX0" fmla="*/ 4 w 11754"/>
                <a:gd name="connsiteY0" fmla="*/ 0 h 89586"/>
                <a:gd name="connsiteX1" fmla="*/ 10412 w 11754"/>
                <a:gd name="connsiteY1" fmla="*/ 89586 h 89586"/>
                <a:gd name="connsiteX0" fmla="*/ 4 w 11620"/>
                <a:gd name="connsiteY0" fmla="*/ 0 h 89752"/>
                <a:gd name="connsiteX1" fmla="*/ 10269 w 11620"/>
                <a:gd name="connsiteY1" fmla="*/ 89752 h 89752"/>
                <a:gd name="connsiteX0" fmla="*/ 5 w 10365"/>
                <a:gd name="connsiteY0" fmla="*/ 0 h 89752"/>
                <a:gd name="connsiteX1" fmla="*/ 10270 w 10365"/>
                <a:gd name="connsiteY1" fmla="*/ 89752 h 89752"/>
                <a:gd name="connsiteX0" fmla="*/ 24 w 10289"/>
                <a:gd name="connsiteY0" fmla="*/ 0 h 89752"/>
                <a:gd name="connsiteX1" fmla="*/ 10289 w 10289"/>
                <a:gd name="connsiteY1" fmla="*/ 89752 h 89752"/>
                <a:gd name="connsiteX0" fmla="*/ 10641 w 20906"/>
                <a:gd name="connsiteY0" fmla="*/ 0 h 89752"/>
                <a:gd name="connsiteX1" fmla="*/ 20906 w 20906"/>
                <a:gd name="connsiteY1" fmla="*/ 89752 h 89752"/>
                <a:gd name="connsiteX0" fmla="*/ 7484 w 20183"/>
                <a:gd name="connsiteY0" fmla="*/ 0 h 89752"/>
                <a:gd name="connsiteX1" fmla="*/ 17749 w 20183"/>
                <a:gd name="connsiteY1" fmla="*/ 89752 h 89752"/>
                <a:gd name="connsiteX0" fmla="*/ 8145 w 15839"/>
                <a:gd name="connsiteY0" fmla="*/ 0 h 89752"/>
                <a:gd name="connsiteX1" fmla="*/ 13154 w 15839"/>
                <a:gd name="connsiteY1" fmla="*/ 89752 h 89752"/>
                <a:gd name="connsiteX0" fmla="*/ 0 w 24647"/>
                <a:gd name="connsiteY0" fmla="*/ 0 h 89752"/>
                <a:gd name="connsiteX1" fmla="*/ 5009 w 24647"/>
                <a:gd name="connsiteY1" fmla="*/ 89752 h 89752"/>
                <a:gd name="connsiteX0" fmla="*/ 0 w 27762"/>
                <a:gd name="connsiteY0" fmla="*/ 0 h 89447"/>
                <a:gd name="connsiteX1" fmla="*/ 12368 w 27762"/>
                <a:gd name="connsiteY1" fmla="*/ 89447 h 89447"/>
                <a:gd name="connsiteX0" fmla="*/ 0 w 29687"/>
                <a:gd name="connsiteY0" fmla="*/ 0 h 89447"/>
                <a:gd name="connsiteX1" fmla="*/ 12368 w 29687"/>
                <a:gd name="connsiteY1" fmla="*/ 89447 h 89447"/>
              </a:gdLst>
              <a:ahLst/>
              <a:cxnLst>
                <a:cxn ang="0">
                  <a:pos x="connsiteX0" y="connsiteY0"/>
                </a:cxn>
                <a:cxn ang="0">
                  <a:pos x="connsiteX1" y="connsiteY1"/>
                </a:cxn>
              </a:cxnLst>
              <a:rect l="l" t="t" r="r" b="b"/>
              <a:pathLst>
                <a:path w="29687" h="89447">
                  <a:moveTo>
                    <a:pt x="0" y="0"/>
                  </a:moveTo>
                  <a:cubicBezTo>
                    <a:pt x="43742" y="42725"/>
                    <a:pt x="31303" y="66004"/>
                    <a:pt x="12368" y="89447"/>
                  </a:cubicBezTo>
                </a:path>
              </a:pathLst>
            </a:custGeom>
            <a:ln w="3175">
              <a:solidFill>
                <a:schemeClr val="tx1">
                  <a:alpha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89">
                <a:defRPr/>
              </a:pPr>
              <a:endParaRPr lang="en-GB" sz="1467">
                <a:solidFill>
                  <a:srgbClr val="4F5650"/>
                </a:solidFill>
                <a:latin typeface="Arial"/>
              </a:endParaRPr>
            </a:p>
          </p:txBody>
        </p:sp>
        <p:grpSp>
          <p:nvGrpSpPr>
            <p:cNvPr id="10" name="Group 9">
              <a:extLst>
                <a:ext uri="{FF2B5EF4-FFF2-40B4-BE49-F238E27FC236}">
                  <a16:creationId xmlns:a16="http://schemas.microsoft.com/office/drawing/2014/main" id="{EEB03A06-2F3E-D348-4834-4DA27AC645EA}"/>
                </a:ext>
              </a:extLst>
            </p:cNvPr>
            <p:cNvGrpSpPr/>
            <p:nvPr/>
          </p:nvGrpSpPr>
          <p:grpSpPr>
            <a:xfrm>
              <a:off x="1439106" y="2370754"/>
              <a:ext cx="195523" cy="41151"/>
              <a:chOff x="719094" y="5208913"/>
              <a:chExt cx="202719" cy="42666"/>
            </a:xfrm>
          </p:grpSpPr>
          <p:pic>
            <p:nvPicPr>
              <p:cNvPr id="22" name="Picture 21">
                <a:extLst>
                  <a:ext uri="{FF2B5EF4-FFF2-40B4-BE49-F238E27FC236}">
                    <a16:creationId xmlns:a16="http://schemas.microsoft.com/office/drawing/2014/main" id="{6B641DFD-D139-5DB4-901A-3355236D3BB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9094" y="5208913"/>
                <a:ext cx="72001" cy="41437"/>
              </a:xfrm>
              <a:prstGeom prst="rect">
                <a:avLst/>
              </a:prstGeom>
            </p:spPr>
          </p:pic>
          <p:pic>
            <p:nvPicPr>
              <p:cNvPr id="28" name="Picture 27">
                <a:extLst>
                  <a:ext uri="{FF2B5EF4-FFF2-40B4-BE49-F238E27FC236}">
                    <a16:creationId xmlns:a16="http://schemas.microsoft.com/office/drawing/2014/main" id="{28D30A61-2EB3-9C62-C85F-1681A24188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849812" y="5210142"/>
                <a:ext cx="72001" cy="41437"/>
              </a:xfrm>
              <a:prstGeom prst="rect">
                <a:avLst/>
              </a:prstGeom>
            </p:spPr>
          </p:pic>
        </p:grpSp>
        <p:sp>
          <p:nvSpPr>
            <p:cNvPr id="14" name="Rectangle 13">
              <a:extLst>
                <a:ext uri="{FF2B5EF4-FFF2-40B4-BE49-F238E27FC236}">
                  <a16:creationId xmlns:a16="http://schemas.microsoft.com/office/drawing/2014/main" id="{71477B4C-A8D3-411D-1090-C69D3BE91E26}"/>
                </a:ext>
              </a:extLst>
            </p:cNvPr>
            <p:cNvSpPr/>
            <p:nvPr/>
          </p:nvSpPr>
          <p:spPr>
            <a:xfrm>
              <a:off x="1514163" y="2427922"/>
              <a:ext cx="41154" cy="41154"/>
            </a:xfrm>
            <a:prstGeom prst="rect">
              <a:avLst/>
            </a:prstGeom>
            <a:solidFill>
              <a:schemeClr val="bg1"/>
            </a:solid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sz="1467">
                <a:solidFill>
                  <a:srgbClr val="FFFFFF"/>
                </a:solidFill>
                <a:latin typeface="Avenir Next LT Pro Light" panose="020B0304020202020204" pitchFamily="34" charset="0"/>
              </a:endParaRPr>
            </a:p>
          </p:txBody>
        </p:sp>
        <p:sp>
          <p:nvSpPr>
            <p:cNvPr id="17" name="Freeform: Shape 151">
              <a:extLst>
                <a:ext uri="{FF2B5EF4-FFF2-40B4-BE49-F238E27FC236}">
                  <a16:creationId xmlns:a16="http://schemas.microsoft.com/office/drawing/2014/main" id="{9E1CACD4-681F-F0F2-057F-A5126738B381}"/>
                </a:ext>
              </a:extLst>
            </p:cNvPr>
            <p:cNvSpPr/>
            <p:nvPr/>
          </p:nvSpPr>
          <p:spPr>
            <a:xfrm rot="20300371" flipH="1">
              <a:off x="1345725" y="1715493"/>
              <a:ext cx="444902" cy="229406"/>
            </a:xfrm>
            <a:custGeom>
              <a:avLst/>
              <a:gdLst>
                <a:gd name="connsiteX0" fmla="*/ 193476 w 906412"/>
                <a:gd name="connsiteY0" fmla="*/ 316244 h 467375"/>
                <a:gd name="connsiteX1" fmla="*/ 190268 w 906412"/>
                <a:gd name="connsiteY1" fmla="*/ 324100 h 467375"/>
                <a:gd name="connsiteX2" fmla="*/ 199563 w 906412"/>
                <a:gd name="connsiteY2" fmla="*/ 346226 h 467375"/>
                <a:gd name="connsiteX3" fmla="*/ 207418 w 906412"/>
                <a:gd name="connsiteY3" fmla="*/ 349436 h 467375"/>
                <a:gd name="connsiteX4" fmla="*/ 229545 w 906412"/>
                <a:gd name="connsiteY4" fmla="*/ 340141 h 467375"/>
                <a:gd name="connsiteX5" fmla="*/ 229899 w 906412"/>
                <a:gd name="connsiteY5" fmla="*/ 339275 h 467375"/>
                <a:gd name="connsiteX6" fmla="*/ 393578 w 906412"/>
                <a:gd name="connsiteY6" fmla="*/ 314209 h 467375"/>
                <a:gd name="connsiteX7" fmla="*/ 393578 w 906412"/>
                <a:gd name="connsiteY7" fmla="*/ 454775 h 467375"/>
                <a:gd name="connsiteX8" fmla="*/ 406178 w 906412"/>
                <a:gd name="connsiteY8" fmla="*/ 467375 h 467375"/>
                <a:gd name="connsiteX9" fmla="*/ 418778 w 906412"/>
                <a:gd name="connsiteY9" fmla="*/ 454775 h 467375"/>
                <a:gd name="connsiteX10" fmla="*/ 418778 w 906412"/>
                <a:gd name="connsiteY10" fmla="*/ 310350 h 467375"/>
                <a:gd name="connsiteX11" fmla="*/ 432677 w 906412"/>
                <a:gd name="connsiteY11" fmla="*/ 308222 h 467375"/>
                <a:gd name="connsiteX12" fmla="*/ 434277 w 906412"/>
                <a:gd name="connsiteY12" fmla="*/ 308891 h 467375"/>
                <a:gd name="connsiteX13" fmla="*/ 446345 w 906412"/>
                <a:gd name="connsiteY13" fmla="*/ 306129 h 467375"/>
                <a:gd name="connsiteX14" fmla="*/ 462766 w 906412"/>
                <a:gd name="connsiteY14" fmla="*/ 303614 h 467375"/>
                <a:gd name="connsiteX15" fmla="*/ 462502 w 906412"/>
                <a:gd name="connsiteY15" fmla="*/ 302431 h 467375"/>
                <a:gd name="connsiteX16" fmla="*/ 497590 w 906412"/>
                <a:gd name="connsiteY16" fmla="*/ 294401 h 467375"/>
                <a:gd name="connsiteX17" fmla="*/ 527890 w 906412"/>
                <a:gd name="connsiteY17" fmla="*/ 274966 h 467375"/>
                <a:gd name="connsiteX18" fmla="*/ 528549 w 906412"/>
                <a:gd name="connsiteY18" fmla="*/ 275983 h 467375"/>
                <a:gd name="connsiteX19" fmla="*/ 541843 w 906412"/>
                <a:gd name="connsiteY19" fmla="*/ 266016 h 467375"/>
                <a:gd name="connsiteX20" fmla="*/ 552261 w 906412"/>
                <a:gd name="connsiteY20" fmla="*/ 259333 h 467375"/>
                <a:gd name="connsiteX21" fmla="*/ 552904 w 906412"/>
                <a:gd name="connsiteY21" fmla="*/ 257724 h 467375"/>
                <a:gd name="connsiteX22" fmla="*/ 562779 w 906412"/>
                <a:gd name="connsiteY22" fmla="*/ 250320 h 467375"/>
                <a:gd name="connsiteX23" fmla="*/ 665585 w 906412"/>
                <a:gd name="connsiteY23" fmla="*/ 351108 h 467375"/>
                <a:gd name="connsiteX24" fmla="*/ 683403 w 906412"/>
                <a:gd name="connsiteY24" fmla="*/ 350932 h 467375"/>
                <a:gd name="connsiteX25" fmla="*/ 683227 w 906412"/>
                <a:gd name="connsiteY25" fmla="*/ 333114 h 467375"/>
                <a:gd name="connsiteX26" fmla="*/ 583176 w 906412"/>
                <a:gd name="connsiteY26" fmla="*/ 235027 h 467375"/>
                <a:gd name="connsiteX27" fmla="*/ 717037 w 906412"/>
                <a:gd name="connsiteY27" fmla="*/ 134662 h 467375"/>
                <a:gd name="connsiteX28" fmla="*/ 717902 w 906412"/>
                <a:gd name="connsiteY28" fmla="*/ 135015 h 467375"/>
                <a:gd name="connsiteX29" fmla="*/ 740031 w 906412"/>
                <a:gd name="connsiteY29" fmla="*/ 125721 h 467375"/>
                <a:gd name="connsiteX30" fmla="*/ 743238 w 906412"/>
                <a:gd name="connsiteY30" fmla="*/ 117867 h 467375"/>
                <a:gd name="connsiteX31" fmla="*/ 733945 w 906412"/>
                <a:gd name="connsiteY31" fmla="*/ 95739 h 467375"/>
                <a:gd name="connsiteX32" fmla="*/ 726090 w 906412"/>
                <a:gd name="connsiteY32" fmla="*/ 92531 h 467375"/>
                <a:gd name="connsiteX33" fmla="*/ 703962 w 906412"/>
                <a:gd name="connsiteY33" fmla="*/ 101825 h 467375"/>
                <a:gd name="connsiteX34" fmla="*/ 700754 w 906412"/>
                <a:gd name="connsiteY34" fmla="*/ 109679 h 467375"/>
                <a:gd name="connsiteX35" fmla="*/ 706864 w 906412"/>
                <a:gd name="connsiteY35" fmla="*/ 124229 h 467375"/>
                <a:gd name="connsiteX36" fmla="*/ 544199 w 906412"/>
                <a:gd name="connsiteY36" fmla="*/ 215009 h 467375"/>
                <a:gd name="connsiteX37" fmla="*/ 531395 w 906412"/>
                <a:gd name="connsiteY37" fmla="*/ 209657 h 467375"/>
                <a:gd name="connsiteX38" fmla="*/ 468082 w 906412"/>
                <a:gd name="connsiteY38" fmla="*/ 224147 h 467375"/>
                <a:gd name="connsiteX39" fmla="*/ 413411 w 906412"/>
                <a:gd name="connsiteY39" fmla="*/ 259214 h 467375"/>
                <a:gd name="connsiteX40" fmla="*/ 408269 w 906412"/>
                <a:gd name="connsiteY40" fmla="*/ 272102 h 467375"/>
                <a:gd name="connsiteX41" fmla="*/ 229571 w 906412"/>
                <a:gd name="connsiteY41" fmla="*/ 324707 h 467375"/>
                <a:gd name="connsiteX42" fmla="*/ 223459 w 906412"/>
                <a:gd name="connsiteY42" fmla="*/ 310158 h 467375"/>
                <a:gd name="connsiteX43" fmla="*/ 215604 w 906412"/>
                <a:gd name="connsiteY43" fmla="*/ 306950 h 467375"/>
                <a:gd name="connsiteX44" fmla="*/ 196844 w 906412"/>
                <a:gd name="connsiteY44" fmla="*/ 289108 h 467375"/>
                <a:gd name="connsiteX45" fmla="*/ 194873 w 906412"/>
                <a:gd name="connsiteY45" fmla="*/ 290021 h 467375"/>
                <a:gd name="connsiteX46" fmla="*/ 192842 w 906412"/>
                <a:gd name="connsiteY46" fmla="*/ 290789 h 467375"/>
                <a:gd name="connsiteX47" fmla="*/ 192902 w 906412"/>
                <a:gd name="connsiteY47" fmla="*/ 290932 h 467375"/>
                <a:gd name="connsiteX48" fmla="*/ 0 w 906412"/>
                <a:gd name="connsiteY48" fmla="*/ 380123 h 467375"/>
                <a:gd name="connsiteX49" fmla="*/ 965 w 906412"/>
                <a:gd name="connsiteY49" fmla="*/ 382419 h 467375"/>
                <a:gd name="connsiteX50" fmla="*/ 199753 w 906412"/>
                <a:gd name="connsiteY50" fmla="*/ 307242 h 467375"/>
                <a:gd name="connsiteX51" fmla="*/ 199813 w 906412"/>
                <a:gd name="connsiteY51" fmla="*/ 307384 h 467375"/>
                <a:gd name="connsiteX52" fmla="*/ 201783 w 906412"/>
                <a:gd name="connsiteY52" fmla="*/ 306472 h 467375"/>
                <a:gd name="connsiteX53" fmla="*/ 203814 w 906412"/>
                <a:gd name="connsiteY53" fmla="*/ 305704 h 467375"/>
                <a:gd name="connsiteX54" fmla="*/ 203754 w 906412"/>
                <a:gd name="connsiteY54" fmla="*/ 305561 h 467375"/>
                <a:gd name="connsiteX55" fmla="*/ 399257 w 906412"/>
                <a:gd name="connsiteY55" fmla="*/ 215124 h 467375"/>
                <a:gd name="connsiteX56" fmla="*/ 397834 w 906412"/>
                <a:gd name="connsiteY56" fmla="*/ 213020 h 467375"/>
                <a:gd name="connsiteX57" fmla="*/ 196904 w 906412"/>
                <a:gd name="connsiteY57" fmla="*/ 289251 h 467375"/>
                <a:gd name="connsiteX58" fmla="*/ 703999 w 906412"/>
                <a:gd name="connsiteY58" fmla="*/ 76087 h 467375"/>
                <a:gd name="connsiteX59" fmla="*/ 702029 w 906412"/>
                <a:gd name="connsiteY59" fmla="*/ 77000 h 467375"/>
                <a:gd name="connsiteX60" fmla="*/ 699998 w 906412"/>
                <a:gd name="connsiteY60" fmla="*/ 77768 h 467375"/>
                <a:gd name="connsiteX61" fmla="*/ 700058 w 906412"/>
                <a:gd name="connsiteY61" fmla="*/ 77911 h 467375"/>
                <a:gd name="connsiteX62" fmla="*/ 507156 w 906412"/>
                <a:gd name="connsiteY62" fmla="*/ 167102 h 467375"/>
                <a:gd name="connsiteX63" fmla="*/ 508120 w 906412"/>
                <a:gd name="connsiteY63" fmla="*/ 169398 h 467375"/>
                <a:gd name="connsiteX64" fmla="*/ 706909 w 906412"/>
                <a:gd name="connsiteY64" fmla="*/ 94221 h 467375"/>
                <a:gd name="connsiteX65" fmla="*/ 706969 w 906412"/>
                <a:gd name="connsiteY65" fmla="*/ 94364 h 467375"/>
                <a:gd name="connsiteX66" fmla="*/ 708939 w 906412"/>
                <a:gd name="connsiteY66" fmla="*/ 93451 h 467375"/>
                <a:gd name="connsiteX67" fmla="*/ 710970 w 906412"/>
                <a:gd name="connsiteY67" fmla="*/ 92683 h 467375"/>
                <a:gd name="connsiteX68" fmla="*/ 710910 w 906412"/>
                <a:gd name="connsiteY68" fmla="*/ 92540 h 467375"/>
                <a:gd name="connsiteX69" fmla="*/ 906412 w 906412"/>
                <a:gd name="connsiteY69" fmla="*/ 2103 h 467375"/>
                <a:gd name="connsiteX70" fmla="*/ 904990 w 906412"/>
                <a:gd name="connsiteY70" fmla="*/ 0 h 467375"/>
                <a:gd name="connsiteX71" fmla="*/ 704059 w 906412"/>
                <a:gd name="connsiteY71" fmla="*/ 76230 h 46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906412" h="467375">
                  <a:moveTo>
                    <a:pt x="193476" y="316244"/>
                  </a:moveTo>
                  <a:cubicBezTo>
                    <a:pt x="190421" y="317527"/>
                    <a:pt x="188985" y="321045"/>
                    <a:pt x="190268" y="324100"/>
                  </a:cubicBezTo>
                  <a:lnTo>
                    <a:pt x="199563" y="346226"/>
                  </a:lnTo>
                  <a:cubicBezTo>
                    <a:pt x="200846" y="349281"/>
                    <a:pt x="204363" y="350719"/>
                    <a:pt x="207418" y="349436"/>
                  </a:cubicBezTo>
                  <a:lnTo>
                    <a:pt x="229545" y="340141"/>
                  </a:lnTo>
                  <a:lnTo>
                    <a:pt x="229899" y="339275"/>
                  </a:lnTo>
                  <a:lnTo>
                    <a:pt x="393578" y="314209"/>
                  </a:lnTo>
                  <a:lnTo>
                    <a:pt x="393578" y="454775"/>
                  </a:lnTo>
                  <a:cubicBezTo>
                    <a:pt x="393578" y="461734"/>
                    <a:pt x="399219" y="467375"/>
                    <a:pt x="406178" y="467375"/>
                  </a:cubicBezTo>
                  <a:cubicBezTo>
                    <a:pt x="413137" y="467375"/>
                    <a:pt x="418778" y="461734"/>
                    <a:pt x="418778" y="454775"/>
                  </a:cubicBezTo>
                  <a:lnTo>
                    <a:pt x="418778" y="310350"/>
                  </a:lnTo>
                  <a:lnTo>
                    <a:pt x="432677" y="308222"/>
                  </a:lnTo>
                  <a:lnTo>
                    <a:pt x="434277" y="308891"/>
                  </a:lnTo>
                  <a:lnTo>
                    <a:pt x="446345" y="306129"/>
                  </a:lnTo>
                  <a:lnTo>
                    <a:pt x="462766" y="303614"/>
                  </a:lnTo>
                  <a:lnTo>
                    <a:pt x="462502" y="302431"/>
                  </a:lnTo>
                  <a:lnTo>
                    <a:pt x="497590" y="294401"/>
                  </a:lnTo>
                  <a:lnTo>
                    <a:pt x="527890" y="274966"/>
                  </a:lnTo>
                  <a:lnTo>
                    <a:pt x="528549" y="275983"/>
                  </a:lnTo>
                  <a:lnTo>
                    <a:pt x="541843" y="266016"/>
                  </a:lnTo>
                  <a:lnTo>
                    <a:pt x="552261" y="259333"/>
                  </a:lnTo>
                  <a:lnTo>
                    <a:pt x="552904" y="257724"/>
                  </a:lnTo>
                  <a:lnTo>
                    <a:pt x="562779" y="250320"/>
                  </a:lnTo>
                  <a:lnTo>
                    <a:pt x="665585" y="351108"/>
                  </a:lnTo>
                  <a:cubicBezTo>
                    <a:pt x="670554" y="355980"/>
                    <a:pt x="678531" y="355901"/>
                    <a:pt x="683403" y="350932"/>
                  </a:cubicBezTo>
                  <a:cubicBezTo>
                    <a:pt x="688275" y="345963"/>
                    <a:pt x="688196" y="337985"/>
                    <a:pt x="683227" y="333114"/>
                  </a:cubicBezTo>
                  <a:lnTo>
                    <a:pt x="583176" y="235027"/>
                  </a:lnTo>
                  <a:lnTo>
                    <a:pt x="717037" y="134662"/>
                  </a:lnTo>
                  <a:lnTo>
                    <a:pt x="717902" y="135015"/>
                  </a:lnTo>
                  <a:lnTo>
                    <a:pt x="740031" y="125721"/>
                  </a:lnTo>
                  <a:cubicBezTo>
                    <a:pt x="743085" y="124438"/>
                    <a:pt x="744521" y="120921"/>
                    <a:pt x="743238" y="117867"/>
                  </a:cubicBezTo>
                  <a:lnTo>
                    <a:pt x="733945" y="95739"/>
                  </a:lnTo>
                  <a:cubicBezTo>
                    <a:pt x="732661" y="92683"/>
                    <a:pt x="729144" y="91247"/>
                    <a:pt x="726090" y="92531"/>
                  </a:cubicBezTo>
                  <a:lnTo>
                    <a:pt x="703962" y="101825"/>
                  </a:lnTo>
                  <a:cubicBezTo>
                    <a:pt x="700907" y="103108"/>
                    <a:pt x="699469" y="106624"/>
                    <a:pt x="700754" y="109679"/>
                  </a:cubicBezTo>
                  <a:lnTo>
                    <a:pt x="706864" y="124229"/>
                  </a:lnTo>
                  <a:lnTo>
                    <a:pt x="544199" y="215009"/>
                  </a:lnTo>
                  <a:lnTo>
                    <a:pt x="531395" y="209657"/>
                  </a:lnTo>
                  <a:cubicBezTo>
                    <a:pt x="513628" y="209642"/>
                    <a:pt x="491119" y="214470"/>
                    <a:pt x="468082" y="224147"/>
                  </a:cubicBezTo>
                  <a:cubicBezTo>
                    <a:pt x="445044" y="233823"/>
                    <a:pt x="425839" y="246516"/>
                    <a:pt x="413411" y="259214"/>
                  </a:cubicBezTo>
                  <a:lnTo>
                    <a:pt x="408269" y="272102"/>
                  </a:lnTo>
                  <a:lnTo>
                    <a:pt x="229571" y="324707"/>
                  </a:lnTo>
                  <a:lnTo>
                    <a:pt x="223459" y="310158"/>
                  </a:lnTo>
                  <a:cubicBezTo>
                    <a:pt x="222176" y="307102"/>
                    <a:pt x="218659" y="305667"/>
                    <a:pt x="215604" y="306950"/>
                  </a:cubicBezTo>
                  <a:close/>
                  <a:moveTo>
                    <a:pt x="196844" y="289108"/>
                  </a:moveTo>
                  <a:cubicBezTo>
                    <a:pt x="196186" y="289413"/>
                    <a:pt x="195531" y="289716"/>
                    <a:pt x="194873" y="290021"/>
                  </a:cubicBezTo>
                  <a:cubicBezTo>
                    <a:pt x="194196" y="290277"/>
                    <a:pt x="193520" y="290533"/>
                    <a:pt x="192842" y="290789"/>
                  </a:cubicBezTo>
                  <a:lnTo>
                    <a:pt x="192902" y="290932"/>
                  </a:lnTo>
                  <a:lnTo>
                    <a:pt x="0" y="380123"/>
                  </a:lnTo>
                  <a:lnTo>
                    <a:pt x="965" y="382419"/>
                  </a:lnTo>
                  <a:lnTo>
                    <a:pt x="199753" y="307242"/>
                  </a:lnTo>
                  <a:lnTo>
                    <a:pt x="199813" y="307384"/>
                  </a:lnTo>
                  <a:cubicBezTo>
                    <a:pt x="200470" y="307080"/>
                    <a:pt x="201126" y="306777"/>
                    <a:pt x="201783" y="306472"/>
                  </a:cubicBezTo>
                  <a:cubicBezTo>
                    <a:pt x="202461" y="306216"/>
                    <a:pt x="203137" y="305960"/>
                    <a:pt x="203814" y="305704"/>
                  </a:cubicBezTo>
                  <a:lnTo>
                    <a:pt x="203754" y="305561"/>
                  </a:lnTo>
                  <a:cubicBezTo>
                    <a:pt x="268968" y="275524"/>
                    <a:pt x="334043" y="245160"/>
                    <a:pt x="399257" y="215124"/>
                  </a:cubicBezTo>
                  <a:lnTo>
                    <a:pt x="397834" y="213020"/>
                  </a:lnTo>
                  <a:lnTo>
                    <a:pt x="196904" y="289251"/>
                  </a:lnTo>
                  <a:close/>
                  <a:moveTo>
                    <a:pt x="703999" y="76087"/>
                  </a:moveTo>
                  <a:cubicBezTo>
                    <a:pt x="703342" y="76392"/>
                    <a:pt x="702686" y="76695"/>
                    <a:pt x="702029" y="77000"/>
                  </a:cubicBezTo>
                  <a:cubicBezTo>
                    <a:pt x="701351" y="77256"/>
                    <a:pt x="700676" y="77512"/>
                    <a:pt x="699998" y="77768"/>
                  </a:cubicBezTo>
                  <a:lnTo>
                    <a:pt x="700058" y="77911"/>
                  </a:lnTo>
                  <a:lnTo>
                    <a:pt x="507156" y="167102"/>
                  </a:lnTo>
                  <a:lnTo>
                    <a:pt x="508120" y="169398"/>
                  </a:lnTo>
                  <a:lnTo>
                    <a:pt x="706909" y="94221"/>
                  </a:lnTo>
                  <a:lnTo>
                    <a:pt x="706969" y="94364"/>
                  </a:lnTo>
                  <a:cubicBezTo>
                    <a:pt x="707626" y="94059"/>
                    <a:pt x="708282" y="93756"/>
                    <a:pt x="708939" y="93451"/>
                  </a:cubicBezTo>
                  <a:cubicBezTo>
                    <a:pt x="709617" y="93195"/>
                    <a:pt x="710292" y="92939"/>
                    <a:pt x="710970" y="92683"/>
                  </a:cubicBezTo>
                  <a:lnTo>
                    <a:pt x="710910" y="92540"/>
                  </a:lnTo>
                  <a:cubicBezTo>
                    <a:pt x="776123" y="62503"/>
                    <a:pt x="841198" y="32139"/>
                    <a:pt x="906412" y="2103"/>
                  </a:cubicBezTo>
                  <a:lnTo>
                    <a:pt x="904990" y="0"/>
                  </a:lnTo>
                  <a:lnTo>
                    <a:pt x="704059" y="76230"/>
                  </a:lnTo>
                  <a:close/>
                </a:path>
              </a:pathLst>
            </a:cu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33"/>
            </a:p>
          </p:txBody>
        </p:sp>
      </p:grpSp>
      <p:grpSp>
        <p:nvGrpSpPr>
          <p:cNvPr id="32" name="Group 31">
            <a:extLst>
              <a:ext uri="{FF2B5EF4-FFF2-40B4-BE49-F238E27FC236}">
                <a16:creationId xmlns:a16="http://schemas.microsoft.com/office/drawing/2014/main" id="{60700481-7407-ACE1-0513-6A44602F99F7}"/>
              </a:ext>
            </a:extLst>
          </p:cNvPr>
          <p:cNvGrpSpPr/>
          <p:nvPr/>
        </p:nvGrpSpPr>
        <p:grpSpPr>
          <a:xfrm>
            <a:off x="2678927" y="3375347"/>
            <a:ext cx="268388" cy="672024"/>
            <a:chOff x="3652432" y="5621593"/>
            <a:chExt cx="210399" cy="492101"/>
          </a:xfrm>
        </p:grpSpPr>
        <p:grpSp>
          <p:nvGrpSpPr>
            <p:cNvPr id="35" name="Group 34">
              <a:extLst>
                <a:ext uri="{FF2B5EF4-FFF2-40B4-BE49-F238E27FC236}">
                  <a16:creationId xmlns:a16="http://schemas.microsoft.com/office/drawing/2014/main" id="{84392257-7C57-3529-17B1-6D7B81F9A970}"/>
                </a:ext>
              </a:extLst>
            </p:cNvPr>
            <p:cNvGrpSpPr/>
            <p:nvPr/>
          </p:nvGrpSpPr>
          <p:grpSpPr>
            <a:xfrm>
              <a:off x="3652432" y="5621593"/>
              <a:ext cx="210399" cy="486832"/>
              <a:chOff x="8610018" y="2446590"/>
              <a:chExt cx="222010" cy="513700"/>
            </a:xfrm>
          </p:grpSpPr>
          <p:sp>
            <p:nvSpPr>
              <p:cNvPr id="37" name="Freeform: Shape 132">
                <a:extLst>
                  <a:ext uri="{FF2B5EF4-FFF2-40B4-BE49-F238E27FC236}">
                    <a16:creationId xmlns:a16="http://schemas.microsoft.com/office/drawing/2014/main" id="{2771FC86-6B73-D60A-C8B6-BC894D1E6682}"/>
                  </a:ext>
                </a:extLst>
              </p:cNvPr>
              <p:cNvSpPr/>
              <p:nvPr/>
            </p:nvSpPr>
            <p:spPr>
              <a:xfrm>
                <a:off x="8719175" y="2446590"/>
                <a:ext cx="103229" cy="475788"/>
              </a:xfrm>
              <a:custGeom>
                <a:avLst/>
                <a:gdLst>
                  <a:gd name="connsiteX0" fmla="*/ 0 w 36166"/>
                  <a:gd name="connsiteY0" fmla="*/ 0 h 2412275"/>
                  <a:gd name="connsiteX1" fmla="*/ 8709 w 36166"/>
                  <a:gd name="connsiteY1" fmla="*/ 2412275 h 2412275"/>
                  <a:gd name="connsiteX0" fmla="*/ 16245 w 38101"/>
                  <a:gd name="connsiteY0" fmla="*/ 0 h 2412275"/>
                  <a:gd name="connsiteX1" fmla="*/ 24954 w 38101"/>
                  <a:gd name="connsiteY1" fmla="*/ 2412275 h 2412275"/>
                  <a:gd name="connsiteX0" fmla="*/ 101816 w 110525"/>
                  <a:gd name="connsiteY0" fmla="*/ 0 h 2412275"/>
                  <a:gd name="connsiteX1" fmla="*/ 110525 w 110525"/>
                  <a:gd name="connsiteY1" fmla="*/ 2412275 h 2412275"/>
                  <a:gd name="connsiteX0" fmla="*/ 448093 w 448093"/>
                  <a:gd name="connsiteY0" fmla="*/ 0 h 2420984"/>
                  <a:gd name="connsiteX1" fmla="*/ 47499 w 448093"/>
                  <a:gd name="connsiteY1" fmla="*/ 2420984 h 2420984"/>
                  <a:gd name="connsiteX0" fmla="*/ 471833 w 471833"/>
                  <a:gd name="connsiteY0" fmla="*/ 0 h 2420984"/>
                  <a:gd name="connsiteX1" fmla="*/ 71239 w 471833"/>
                  <a:gd name="connsiteY1" fmla="*/ 2420984 h 2420984"/>
                  <a:gd name="connsiteX0" fmla="*/ 474547 w 474547"/>
                  <a:gd name="connsiteY0" fmla="*/ 0 h 2412086"/>
                  <a:gd name="connsiteX1" fmla="*/ 70799 w 474547"/>
                  <a:gd name="connsiteY1" fmla="*/ 2412086 h 2412086"/>
                  <a:gd name="connsiteX0" fmla="*/ 423322 w 423322"/>
                  <a:gd name="connsiteY0" fmla="*/ 0 h 2412086"/>
                  <a:gd name="connsiteX1" fmla="*/ 19574 w 423322"/>
                  <a:gd name="connsiteY1" fmla="*/ 2412086 h 2412086"/>
                  <a:gd name="connsiteX0" fmla="*/ 164917 w 164917"/>
                  <a:gd name="connsiteY0" fmla="*/ 0 h 2399266"/>
                  <a:gd name="connsiteX1" fmla="*/ 152234 w 164917"/>
                  <a:gd name="connsiteY1" fmla="*/ 2399266 h 2399266"/>
                  <a:gd name="connsiteX0" fmla="*/ 133069 w 133069"/>
                  <a:gd name="connsiteY0" fmla="*/ 0 h 2399266"/>
                  <a:gd name="connsiteX1" fmla="*/ 120386 w 133069"/>
                  <a:gd name="connsiteY1" fmla="*/ 2399266 h 2399266"/>
                  <a:gd name="connsiteX0" fmla="*/ 133697 w 133697"/>
                  <a:gd name="connsiteY0" fmla="*/ 0 h 2399266"/>
                  <a:gd name="connsiteX1" fmla="*/ 119266 w 133697"/>
                  <a:gd name="connsiteY1" fmla="*/ 2399266 h 2399266"/>
                  <a:gd name="connsiteX0" fmla="*/ 151852 w 151852"/>
                  <a:gd name="connsiteY0" fmla="*/ 0 h 2399266"/>
                  <a:gd name="connsiteX1" fmla="*/ 137421 w 151852"/>
                  <a:gd name="connsiteY1" fmla="*/ 2399266 h 2399266"/>
                  <a:gd name="connsiteX0" fmla="*/ 143872 w 143872"/>
                  <a:gd name="connsiteY0" fmla="*/ 0 h 2399266"/>
                  <a:gd name="connsiteX1" fmla="*/ 129441 w 143872"/>
                  <a:gd name="connsiteY1" fmla="*/ 2399266 h 2399266"/>
                  <a:gd name="connsiteX0" fmla="*/ 69775 w 69775"/>
                  <a:gd name="connsiteY0" fmla="*/ 0 h 2399266"/>
                  <a:gd name="connsiteX1" fmla="*/ 55344 w 69775"/>
                  <a:gd name="connsiteY1" fmla="*/ 2399266 h 2399266"/>
                  <a:gd name="connsiteX0" fmla="*/ 14431 w 18493"/>
                  <a:gd name="connsiteY0" fmla="*/ 0 h 2399266"/>
                  <a:gd name="connsiteX1" fmla="*/ 0 w 18493"/>
                  <a:gd name="connsiteY1" fmla="*/ 2399266 h 2399266"/>
                  <a:gd name="connsiteX0" fmla="*/ 26908 w 26908"/>
                  <a:gd name="connsiteY0" fmla="*/ 0 h 2399266"/>
                  <a:gd name="connsiteX1" fmla="*/ 12477 w 26908"/>
                  <a:gd name="connsiteY1" fmla="*/ 2399266 h 2399266"/>
                  <a:gd name="connsiteX0" fmla="*/ 31884 w 31884"/>
                  <a:gd name="connsiteY0" fmla="*/ 0 h 2399266"/>
                  <a:gd name="connsiteX1" fmla="*/ 17453 w 31884"/>
                  <a:gd name="connsiteY1" fmla="*/ 2399266 h 2399266"/>
                  <a:gd name="connsiteX0" fmla="*/ 22365 w 22365"/>
                  <a:gd name="connsiteY0" fmla="*/ 0 h 2399266"/>
                  <a:gd name="connsiteX1" fmla="*/ 7934 w 22365"/>
                  <a:gd name="connsiteY1" fmla="*/ 2399266 h 2399266"/>
                  <a:gd name="connsiteX0" fmla="*/ 15451 w 15451"/>
                  <a:gd name="connsiteY0" fmla="*/ 0 h 2399266"/>
                  <a:gd name="connsiteX1" fmla="*/ 1020 w 15451"/>
                  <a:gd name="connsiteY1" fmla="*/ 2399266 h 2399266"/>
                  <a:gd name="connsiteX0" fmla="*/ 14431 w 14431"/>
                  <a:gd name="connsiteY0" fmla="*/ 0 h 2399266"/>
                  <a:gd name="connsiteX1" fmla="*/ 0 w 14431"/>
                  <a:gd name="connsiteY1" fmla="*/ 2399266 h 2399266"/>
                  <a:gd name="connsiteX0" fmla="*/ 15633 w 15633"/>
                  <a:gd name="connsiteY0" fmla="*/ 0 h 2399266"/>
                  <a:gd name="connsiteX1" fmla="*/ 0 w 15633"/>
                  <a:gd name="connsiteY1" fmla="*/ 2399266 h 2399266"/>
                  <a:gd name="connsiteX0" fmla="*/ 15633 w 15633"/>
                  <a:gd name="connsiteY0" fmla="*/ 0 h 2399266"/>
                  <a:gd name="connsiteX1" fmla="*/ 0 w 15633"/>
                  <a:gd name="connsiteY1" fmla="*/ 2399266 h 2399266"/>
                  <a:gd name="connsiteX0" fmla="*/ 15633 w 15633"/>
                  <a:gd name="connsiteY0" fmla="*/ 0 h 2399266"/>
                  <a:gd name="connsiteX1" fmla="*/ 0 w 15633"/>
                  <a:gd name="connsiteY1" fmla="*/ 2399266 h 2399266"/>
                  <a:gd name="connsiteX0" fmla="*/ 16034 w 16034"/>
                  <a:gd name="connsiteY0" fmla="*/ 0 h 2399266"/>
                  <a:gd name="connsiteX1" fmla="*/ 0 w 16034"/>
                  <a:gd name="connsiteY1" fmla="*/ 2399266 h 2399266"/>
                  <a:gd name="connsiteX0" fmla="*/ 16034 w 16034"/>
                  <a:gd name="connsiteY0" fmla="*/ 0 h 814796"/>
                  <a:gd name="connsiteX1" fmla="*/ 0 w 16034"/>
                  <a:gd name="connsiteY1" fmla="*/ 814796 h 814796"/>
                  <a:gd name="connsiteX0" fmla="*/ 16034 w 16034"/>
                  <a:gd name="connsiteY0" fmla="*/ 0 h 814796"/>
                  <a:gd name="connsiteX1" fmla="*/ 0 w 16034"/>
                  <a:gd name="connsiteY1" fmla="*/ 814796 h 814796"/>
                  <a:gd name="connsiteX0" fmla="*/ 16083 w 16083"/>
                  <a:gd name="connsiteY0" fmla="*/ 0 h 814796"/>
                  <a:gd name="connsiteX1" fmla="*/ 49 w 16083"/>
                  <a:gd name="connsiteY1" fmla="*/ 814796 h 814796"/>
                  <a:gd name="connsiteX0" fmla="*/ 2859 w 2859"/>
                  <a:gd name="connsiteY0" fmla="*/ 0 h 802384"/>
                  <a:gd name="connsiteX1" fmla="*/ 307 w 2859"/>
                  <a:gd name="connsiteY1" fmla="*/ 802384 h 802384"/>
                  <a:gd name="connsiteX0" fmla="*/ 9140 w 20171"/>
                  <a:gd name="connsiteY0" fmla="*/ 0 h 10000"/>
                  <a:gd name="connsiteX1" fmla="*/ 214 w 20171"/>
                  <a:gd name="connsiteY1" fmla="*/ 10000 h 10000"/>
                  <a:gd name="connsiteX0" fmla="*/ 8926 w 30385"/>
                  <a:gd name="connsiteY0" fmla="*/ 0 h 10000"/>
                  <a:gd name="connsiteX1" fmla="*/ 0 w 30385"/>
                  <a:gd name="connsiteY1" fmla="*/ 10000 h 10000"/>
                </a:gdLst>
                <a:ahLst/>
                <a:cxnLst>
                  <a:cxn ang="0">
                    <a:pos x="connsiteX0" y="connsiteY0"/>
                  </a:cxn>
                  <a:cxn ang="0">
                    <a:pos x="connsiteX1" y="connsiteY1"/>
                  </a:cxn>
                </a:cxnLst>
                <a:rect l="l" t="t" r="r" b="b"/>
                <a:pathLst>
                  <a:path w="30385" h="10000">
                    <a:moveTo>
                      <a:pt x="8926" y="0"/>
                    </a:moveTo>
                    <a:cubicBezTo>
                      <a:pt x="39509" y="2879"/>
                      <a:pt x="38160" y="5270"/>
                      <a:pt x="0" y="10000"/>
                    </a:cubicBezTo>
                  </a:path>
                </a:pathLst>
              </a:custGeom>
              <a:ln w="3175">
                <a:solidFill>
                  <a:schemeClr val="tx1">
                    <a:alpha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89">
                  <a:defRPr/>
                </a:pPr>
                <a:endParaRPr lang="en-GB" sz="1467">
                  <a:solidFill>
                    <a:srgbClr val="4F5650"/>
                  </a:solidFill>
                  <a:latin typeface="Arial"/>
                </a:endParaRPr>
              </a:p>
            </p:txBody>
          </p:sp>
          <p:grpSp>
            <p:nvGrpSpPr>
              <p:cNvPr id="38" name="Group 37">
                <a:extLst>
                  <a:ext uri="{FF2B5EF4-FFF2-40B4-BE49-F238E27FC236}">
                    <a16:creationId xmlns:a16="http://schemas.microsoft.com/office/drawing/2014/main" id="{8F3ABACA-1838-5EC6-2052-DDC2EDDAACBF}"/>
                  </a:ext>
                </a:extLst>
              </p:cNvPr>
              <p:cNvGrpSpPr/>
              <p:nvPr/>
            </p:nvGrpSpPr>
            <p:grpSpPr>
              <a:xfrm flipH="1">
                <a:off x="8610018" y="2910372"/>
                <a:ext cx="222010" cy="49918"/>
                <a:chOff x="7453337" y="5749611"/>
                <a:chExt cx="391612" cy="88053"/>
              </a:xfrm>
            </p:grpSpPr>
            <p:pic>
              <p:nvPicPr>
                <p:cNvPr id="39" name="Picture 38">
                  <a:extLst>
                    <a:ext uri="{FF2B5EF4-FFF2-40B4-BE49-F238E27FC236}">
                      <a16:creationId xmlns:a16="http://schemas.microsoft.com/office/drawing/2014/main" id="{BAD2DDA2-5A75-BD9C-EE17-F77BFCB291C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53337" y="5749611"/>
                  <a:ext cx="149060" cy="85786"/>
                </a:xfrm>
                <a:prstGeom prst="rect">
                  <a:avLst/>
                </a:prstGeom>
              </p:spPr>
            </p:pic>
            <p:pic>
              <p:nvPicPr>
                <p:cNvPr id="40" name="Picture 39">
                  <a:extLst>
                    <a:ext uri="{FF2B5EF4-FFF2-40B4-BE49-F238E27FC236}">
                      <a16:creationId xmlns:a16="http://schemas.microsoft.com/office/drawing/2014/main" id="{556863DF-6071-6DE4-5474-79268D59464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7695889" y="5751877"/>
                  <a:ext cx="149060" cy="85787"/>
                </a:xfrm>
                <a:prstGeom prst="rect">
                  <a:avLst/>
                </a:prstGeom>
              </p:spPr>
            </p:pic>
          </p:grpSp>
        </p:grpSp>
        <p:sp>
          <p:nvSpPr>
            <p:cNvPr id="36" name="Rectangle 35">
              <a:extLst>
                <a:ext uri="{FF2B5EF4-FFF2-40B4-BE49-F238E27FC236}">
                  <a16:creationId xmlns:a16="http://schemas.microsoft.com/office/drawing/2014/main" id="{8043DC43-44B8-6BFF-5698-C5A7D4928F7A}"/>
                </a:ext>
              </a:extLst>
            </p:cNvPr>
            <p:cNvSpPr/>
            <p:nvPr/>
          </p:nvSpPr>
          <p:spPr>
            <a:xfrm>
              <a:off x="3720092" y="6077694"/>
              <a:ext cx="72000" cy="36000"/>
            </a:xfrm>
            <a:prstGeom prst="rect">
              <a:avLst/>
            </a:prstGeom>
            <a:solidFill>
              <a:srgbClr val="00B050"/>
            </a:solidFill>
            <a:ln w="6350" cmpd="sng">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sz="1467">
                <a:solidFill>
                  <a:srgbClr val="FFFFFF"/>
                </a:solidFill>
                <a:latin typeface="Arial"/>
              </a:endParaRPr>
            </a:p>
          </p:txBody>
        </p:sp>
      </p:grpSp>
      <p:sp>
        <p:nvSpPr>
          <p:cNvPr id="34" name="Freeform: Shape 157">
            <a:extLst>
              <a:ext uri="{FF2B5EF4-FFF2-40B4-BE49-F238E27FC236}">
                <a16:creationId xmlns:a16="http://schemas.microsoft.com/office/drawing/2014/main" id="{2B8FDEEA-AA21-03C4-BEFA-0CF61759FBDE}"/>
              </a:ext>
            </a:extLst>
          </p:cNvPr>
          <p:cNvSpPr/>
          <p:nvPr/>
        </p:nvSpPr>
        <p:spPr>
          <a:xfrm rot="19240384" flipH="1">
            <a:off x="2581309" y="3196559"/>
            <a:ext cx="527696" cy="272097"/>
          </a:xfrm>
          <a:custGeom>
            <a:avLst/>
            <a:gdLst>
              <a:gd name="connsiteX0" fmla="*/ 193476 w 906412"/>
              <a:gd name="connsiteY0" fmla="*/ 316244 h 467375"/>
              <a:gd name="connsiteX1" fmla="*/ 190268 w 906412"/>
              <a:gd name="connsiteY1" fmla="*/ 324100 h 467375"/>
              <a:gd name="connsiteX2" fmla="*/ 199563 w 906412"/>
              <a:gd name="connsiteY2" fmla="*/ 346226 h 467375"/>
              <a:gd name="connsiteX3" fmla="*/ 207418 w 906412"/>
              <a:gd name="connsiteY3" fmla="*/ 349436 h 467375"/>
              <a:gd name="connsiteX4" fmla="*/ 229545 w 906412"/>
              <a:gd name="connsiteY4" fmla="*/ 340141 h 467375"/>
              <a:gd name="connsiteX5" fmla="*/ 229899 w 906412"/>
              <a:gd name="connsiteY5" fmla="*/ 339275 h 467375"/>
              <a:gd name="connsiteX6" fmla="*/ 393578 w 906412"/>
              <a:gd name="connsiteY6" fmla="*/ 314209 h 467375"/>
              <a:gd name="connsiteX7" fmla="*/ 393578 w 906412"/>
              <a:gd name="connsiteY7" fmla="*/ 454775 h 467375"/>
              <a:gd name="connsiteX8" fmla="*/ 406178 w 906412"/>
              <a:gd name="connsiteY8" fmla="*/ 467375 h 467375"/>
              <a:gd name="connsiteX9" fmla="*/ 418778 w 906412"/>
              <a:gd name="connsiteY9" fmla="*/ 454775 h 467375"/>
              <a:gd name="connsiteX10" fmla="*/ 418778 w 906412"/>
              <a:gd name="connsiteY10" fmla="*/ 310350 h 467375"/>
              <a:gd name="connsiteX11" fmla="*/ 432677 w 906412"/>
              <a:gd name="connsiteY11" fmla="*/ 308222 h 467375"/>
              <a:gd name="connsiteX12" fmla="*/ 434277 w 906412"/>
              <a:gd name="connsiteY12" fmla="*/ 308891 h 467375"/>
              <a:gd name="connsiteX13" fmla="*/ 446345 w 906412"/>
              <a:gd name="connsiteY13" fmla="*/ 306129 h 467375"/>
              <a:gd name="connsiteX14" fmla="*/ 462766 w 906412"/>
              <a:gd name="connsiteY14" fmla="*/ 303614 h 467375"/>
              <a:gd name="connsiteX15" fmla="*/ 462502 w 906412"/>
              <a:gd name="connsiteY15" fmla="*/ 302431 h 467375"/>
              <a:gd name="connsiteX16" fmla="*/ 497590 w 906412"/>
              <a:gd name="connsiteY16" fmla="*/ 294401 h 467375"/>
              <a:gd name="connsiteX17" fmla="*/ 527890 w 906412"/>
              <a:gd name="connsiteY17" fmla="*/ 274966 h 467375"/>
              <a:gd name="connsiteX18" fmla="*/ 528549 w 906412"/>
              <a:gd name="connsiteY18" fmla="*/ 275983 h 467375"/>
              <a:gd name="connsiteX19" fmla="*/ 541843 w 906412"/>
              <a:gd name="connsiteY19" fmla="*/ 266016 h 467375"/>
              <a:gd name="connsiteX20" fmla="*/ 552261 w 906412"/>
              <a:gd name="connsiteY20" fmla="*/ 259333 h 467375"/>
              <a:gd name="connsiteX21" fmla="*/ 552904 w 906412"/>
              <a:gd name="connsiteY21" fmla="*/ 257724 h 467375"/>
              <a:gd name="connsiteX22" fmla="*/ 562779 w 906412"/>
              <a:gd name="connsiteY22" fmla="*/ 250320 h 467375"/>
              <a:gd name="connsiteX23" fmla="*/ 665585 w 906412"/>
              <a:gd name="connsiteY23" fmla="*/ 351108 h 467375"/>
              <a:gd name="connsiteX24" fmla="*/ 683403 w 906412"/>
              <a:gd name="connsiteY24" fmla="*/ 350932 h 467375"/>
              <a:gd name="connsiteX25" fmla="*/ 683227 w 906412"/>
              <a:gd name="connsiteY25" fmla="*/ 333114 h 467375"/>
              <a:gd name="connsiteX26" fmla="*/ 583176 w 906412"/>
              <a:gd name="connsiteY26" fmla="*/ 235027 h 467375"/>
              <a:gd name="connsiteX27" fmla="*/ 717037 w 906412"/>
              <a:gd name="connsiteY27" fmla="*/ 134662 h 467375"/>
              <a:gd name="connsiteX28" fmla="*/ 717902 w 906412"/>
              <a:gd name="connsiteY28" fmla="*/ 135015 h 467375"/>
              <a:gd name="connsiteX29" fmla="*/ 740031 w 906412"/>
              <a:gd name="connsiteY29" fmla="*/ 125721 h 467375"/>
              <a:gd name="connsiteX30" fmla="*/ 743238 w 906412"/>
              <a:gd name="connsiteY30" fmla="*/ 117867 h 467375"/>
              <a:gd name="connsiteX31" fmla="*/ 733945 w 906412"/>
              <a:gd name="connsiteY31" fmla="*/ 95739 h 467375"/>
              <a:gd name="connsiteX32" fmla="*/ 726090 w 906412"/>
              <a:gd name="connsiteY32" fmla="*/ 92531 h 467375"/>
              <a:gd name="connsiteX33" fmla="*/ 703962 w 906412"/>
              <a:gd name="connsiteY33" fmla="*/ 101825 h 467375"/>
              <a:gd name="connsiteX34" fmla="*/ 700754 w 906412"/>
              <a:gd name="connsiteY34" fmla="*/ 109679 h 467375"/>
              <a:gd name="connsiteX35" fmla="*/ 706864 w 906412"/>
              <a:gd name="connsiteY35" fmla="*/ 124229 h 467375"/>
              <a:gd name="connsiteX36" fmla="*/ 544199 w 906412"/>
              <a:gd name="connsiteY36" fmla="*/ 215009 h 467375"/>
              <a:gd name="connsiteX37" fmla="*/ 531395 w 906412"/>
              <a:gd name="connsiteY37" fmla="*/ 209657 h 467375"/>
              <a:gd name="connsiteX38" fmla="*/ 468082 w 906412"/>
              <a:gd name="connsiteY38" fmla="*/ 224147 h 467375"/>
              <a:gd name="connsiteX39" fmla="*/ 413411 w 906412"/>
              <a:gd name="connsiteY39" fmla="*/ 259214 h 467375"/>
              <a:gd name="connsiteX40" fmla="*/ 408269 w 906412"/>
              <a:gd name="connsiteY40" fmla="*/ 272102 h 467375"/>
              <a:gd name="connsiteX41" fmla="*/ 229571 w 906412"/>
              <a:gd name="connsiteY41" fmla="*/ 324707 h 467375"/>
              <a:gd name="connsiteX42" fmla="*/ 223459 w 906412"/>
              <a:gd name="connsiteY42" fmla="*/ 310158 h 467375"/>
              <a:gd name="connsiteX43" fmla="*/ 215604 w 906412"/>
              <a:gd name="connsiteY43" fmla="*/ 306950 h 467375"/>
              <a:gd name="connsiteX44" fmla="*/ 196844 w 906412"/>
              <a:gd name="connsiteY44" fmla="*/ 289108 h 467375"/>
              <a:gd name="connsiteX45" fmla="*/ 194873 w 906412"/>
              <a:gd name="connsiteY45" fmla="*/ 290021 h 467375"/>
              <a:gd name="connsiteX46" fmla="*/ 192842 w 906412"/>
              <a:gd name="connsiteY46" fmla="*/ 290789 h 467375"/>
              <a:gd name="connsiteX47" fmla="*/ 192902 w 906412"/>
              <a:gd name="connsiteY47" fmla="*/ 290932 h 467375"/>
              <a:gd name="connsiteX48" fmla="*/ 0 w 906412"/>
              <a:gd name="connsiteY48" fmla="*/ 380123 h 467375"/>
              <a:gd name="connsiteX49" fmla="*/ 965 w 906412"/>
              <a:gd name="connsiteY49" fmla="*/ 382419 h 467375"/>
              <a:gd name="connsiteX50" fmla="*/ 199753 w 906412"/>
              <a:gd name="connsiteY50" fmla="*/ 307242 h 467375"/>
              <a:gd name="connsiteX51" fmla="*/ 199813 w 906412"/>
              <a:gd name="connsiteY51" fmla="*/ 307384 h 467375"/>
              <a:gd name="connsiteX52" fmla="*/ 201783 w 906412"/>
              <a:gd name="connsiteY52" fmla="*/ 306472 h 467375"/>
              <a:gd name="connsiteX53" fmla="*/ 203814 w 906412"/>
              <a:gd name="connsiteY53" fmla="*/ 305704 h 467375"/>
              <a:gd name="connsiteX54" fmla="*/ 203754 w 906412"/>
              <a:gd name="connsiteY54" fmla="*/ 305561 h 467375"/>
              <a:gd name="connsiteX55" fmla="*/ 399257 w 906412"/>
              <a:gd name="connsiteY55" fmla="*/ 215124 h 467375"/>
              <a:gd name="connsiteX56" fmla="*/ 397834 w 906412"/>
              <a:gd name="connsiteY56" fmla="*/ 213020 h 467375"/>
              <a:gd name="connsiteX57" fmla="*/ 196904 w 906412"/>
              <a:gd name="connsiteY57" fmla="*/ 289251 h 467375"/>
              <a:gd name="connsiteX58" fmla="*/ 703999 w 906412"/>
              <a:gd name="connsiteY58" fmla="*/ 76087 h 467375"/>
              <a:gd name="connsiteX59" fmla="*/ 702029 w 906412"/>
              <a:gd name="connsiteY59" fmla="*/ 77000 h 467375"/>
              <a:gd name="connsiteX60" fmla="*/ 699998 w 906412"/>
              <a:gd name="connsiteY60" fmla="*/ 77768 h 467375"/>
              <a:gd name="connsiteX61" fmla="*/ 700058 w 906412"/>
              <a:gd name="connsiteY61" fmla="*/ 77911 h 467375"/>
              <a:gd name="connsiteX62" fmla="*/ 507156 w 906412"/>
              <a:gd name="connsiteY62" fmla="*/ 167102 h 467375"/>
              <a:gd name="connsiteX63" fmla="*/ 508120 w 906412"/>
              <a:gd name="connsiteY63" fmla="*/ 169398 h 467375"/>
              <a:gd name="connsiteX64" fmla="*/ 706909 w 906412"/>
              <a:gd name="connsiteY64" fmla="*/ 94221 h 467375"/>
              <a:gd name="connsiteX65" fmla="*/ 706969 w 906412"/>
              <a:gd name="connsiteY65" fmla="*/ 94364 h 467375"/>
              <a:gd name="connsiteX66" fmla="*/ 708939 w 906412"/>
              <a:gd name="connsiteY66" fmla="*/ 93451 h 467375"/>
              <a:gd name="connsiteX67" fmla="*/ 710970 w 906412"/>
              <a:gd name="connsiteY67" fmla="*/ 92683 h 467375"/>
              <a:gd name="connsiteX68" fmla="*/ 710910 w 906412"/>
              <a:gd name="connsiteY68" fmla="*/ 92540 h 467375"/>
              <a:gd name="connsiteX69" fmla="*/ 906412 w 906412"/>
              <a:gd name="connsiteY69" fmla="*/ 2103 h 467375"/>
              <a:gd name="connsiteX70" fmla="*/ 904990 w 906412"/>
              <a:gd name="connsiteY70" fmla="*/ 0 h 467375"/>
              <a:gd name="connsiteX71" fmla="*/ 704059 w 906412"/>
              <a:gd name="connsiteY71" fmla="*/ 76230 h 46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906412" h="467375">
                <a:moveTo>
                  <a:pt x="193476" y="316244"/>
                </a:moveTo>
                <a:cubicBezTo>
                  <a:pt x="190421" y="317527"/>
                  <a:pt x="188985" y="321045"/>
                  <a:pt x="190268" y="324100"/>
                </a:cubicBezTo>
                <a:lnTo>
                  <a:pt x="199563" y="346226"/>
                </a:lnTo>
                <a:cubicBezTo>
                  <a:pt x="200846" y="349281"/>
                  <a:pt x="204363" y="350719"/>
                  <a:pt x="207418" y="349436"/>
                </a:cubicBezTo>
                <a:lnTo>
                  <a:pt x="229545" y="340141"/>
                </a:lnTo>
                <a:lnTo>
                  <a:pt x="229899" y="339275"/>
                </a:lnTo>
                <a:lnTo>
                  <a:pt x="393578" y="314209"/>
                </a:lnTo>
                <a:lnTo>
                  <a:pt x="393578" y="454775"/>
                </a:lnTo>
                <a:cubicBezTo>
                  <a:pt x="393578" y="461734"/>
                  <a:pt x="399219" y="467375"/>
                  <a:pt x="406178" y="467375"/>
                </a:cubicBezTo>
                <a:cubicBezTo>
                  <a:pt x="413137" y="467375"/>
                  <a:pt x="418778" y="461734"/>
                  <a:pt x="418778" y="454775"/>
                </a:cubicBezTo>
                <a:lnTo>
                  <a:pt x="418778" y="310350"/>
                </a:lnTo>
                <a:lnTo>
                  <a:pt x="432677" y="308222"/>
                </a:lnTo>
                <a:lnTo>
                  <a:pt x="434277" y="308891"/>
                </a:lnTo>
                <a:lnTo>
                  <a:pt x="446345" y="306129"/>
                </a:lnTo>
                <a:lnTo>
                  <a:pt x="462766" y="303614"/>
                </a:lnTo>
                <a:lnTo>
                  <a:pt x="462502" y="302431"/>
                </a:lnTo>
                <a:lnTo>
                  <a:pt x="497590" y="294401"/>
                </a:lnTo>
                <a:lnTo>
                  <a:pt x="527890" y="274966"/>
                </a:lnTo>
                <a:lnTo>
                  <a:pt x="528549" y="275983"/>
                </a:lnTo>
                <a:lnTo>
                  <a:pt x="541843" y="266016"/>
                </a:lnTo>
                <a:lnTo>
                  <a:pt x="552261" y="259333"/>
                </a:lnTo>
                <a:lnTo>
                  <a:pt x="552904" y="257724"/>
                </a:lnTo>
                <a:lnTo>
                  <a:pt x="562779" y="250320"/>
                </a:lnTo>
                <a:lnTo>
                  <a:pt x="665585" y="351108"/>
                </a:lnTo>
                <a:cubicBezTo>
                  <a:pt x="670554" y="355980"/>
                  <a:pt x="678531" y="355901"/>
                  <a:pt x="683403" y="350932"/>
                </a:cubicBezTo>
                <a:cubicBezTo>
                  <a:pt x="688275" y="345963"/>
                  <a:pt x="688196" y="337985"/>
                  <a:pt x="683227" y="333114"/>
                </a:cubicBezTo>
                <a:lnTo>
                  <a:pt x="583176" y="235027"/>
                </a:lnTo>
                <a:lnTo>
                  <a:pt x="717037" y="134662"/>
                </a:lnTo>
                <a:lnTo>
                  <a:pt x="717902" y="135015"/>
                </a:lnTo>
                <a:lnTo>
                  <a:pt x="740031" y="125721"/>
                </a:lnTo>
                <a:cubicBezTo>
                  <a:pt x="743085" y="124438"/>
                  <a:pt x="744521" y="120921"/>
                  <a:pt x="743238" y="117867"/>
                </a:cubicBezTo>
                <a:lnTo>
                  <a:pt x="733945" y="95739"/>
                </a:lnTo>
                <a:cubicBezTo>
                  <a:pt x="732661" y="92683"/>
                  <a:pt x="729144" y="91247"/>
                  <a:pt x="726090" y="92531"/>
                </a:cubicBezTo>
                <a:lnTo>
                  <a:pt x="703962" y="101825"/>
                </a:lnTo>
                <a:cubicBezTo>
                  <a:pt x="700907" y="103108"/>
                  <a:pt x="699469" y="106624"/>
                  <a:pt x="700754" y="109679"/>
                </a:cubicBezTo>
                <a:lnTo>
                  <a:pt x="706864" y="124229"/>
                </a:lnTo>
                <a:lnTo>
                  <a:pt x="544199" y="215009"/>
                </a:lnTo>
                <a:lnTo>
                  <a:pt x="531395" y="209657"/>
                </a:lnTo>
                <a:cubicBezTo>
                  <a:pt x="513628" y="209642"/>
                  <a:pt x="491119" y="214470"/>
                  <a:pt x="468082" y="224147"/>
                </a:cubicBezTo>
                <a:cubicBezTo>
                  <a:pt x="445044" y="233823"/>
                  <a:pt x="425839" y="246516"/>
                  <a:pt x="413411" y="259214"/>
                </a:cubicBezTo>
                <a:lnTo>
                  <a:pt x="408269" y="272102"/>
                </a:lnTo>
                <a:lnTo>
                  <a:pt x="229571" y="324707"/>
                </a:lnTo>
                <a:lnTo>
                  <a:pt x="223459" y="310158"/>
                </a:lnTo>
                <a:cubicBezTo>
                  <a:pt x="222176" y="307102"/>
                  <a:pt x="218659" y="305667"/>
                  <a:pt x="215604" y="306950"/>
                </a:cubicBezTo>
                <a:close/>
                <a:moveTo>
                  <a:pt x="196844" y="289108"/>
                </a:moveTo>
                <a:cubicBezTo>
                  <a:pt x="196186" y="289413"/>
                  <a:pt x="195531" y="289716"/>
                  <a:pt x="194873" y="290021"/>
                </a:cubicBezTo>
                <a:cubicBezTo>
                  <a:pt x="194196" y="290277"/>
                  <a:pt x="193520" y="290533"/>
                  <a:pt x="192842" y="290789"/>
                </a:cubicBezTo>
                <a:lnTo>
                  <a:pt x="192902" y="290932"/>
                </a:lnTo>
                <a:lnTo>
                  <a:pt x="0" y="380123"/>
                </a:lnTo>
                <a:lnTo>
                  <a:pt x="965" y="382419"/>
                </a:lnTo>
                <a:lnTo>
                  <a:pt x="199753" y="307242"/>
                </a:lnTo>
                <a:lnTo>
                  <a:pt x="199813" y="307384"/>
                </a:lnTo>
                <a:cubicBezTo>
                  <a:pt x="200470" y="307080"/>
                  <a:pt x="201126" y="306777"/>
                  <a:pt x="201783" y="306472"/>
                </a:cubicBezTo>
                <a:cubicBezTo>
                  <a:pt x="202461" y="306216"/>
                  <a:pt x="203137" y="305960"/>
                  <a:pt x="203814" y="305704"/>
                </a:cubicBezTo>
                <a:lnTo>
                  <a:pt x="203754" y="305561"/>
                </a:lnTo>
                <a:cubicBezTo>
                  <a:pt x="268968" y="275524"/>
                  <a:pt x="334043" y="245160"/>
                  <a:pt x="399257" y="215124"/>
                </a:cubicBezTo>
                <a:lnTo>
                  <a:pt x="397834" y="213020"/>
                </a:lnTo>
                <a:lnTo>
                  <a:pt x="196904" y="289251"/>
                </a:lnTo>
                <a:close/>
                <a:moveTo>
                  <a:pt x="703999" y="76087"/>
                </a:moveTo>
                <a:cubicBezTo>
                  <a:pt x="703342" y="76392"/>
                  <a:pt x="702686" y="76695"/>
                  <a:pt x="702029" y="77000"/>
                </a:cubicBezTo>
                <a:cubicBezTo>
                  <a:pt x="701351" y="77256"/>
                  <a:pt x="700676" y="77512"/>
                  <a:pt x="699998" y="77768"/>
                </a:cubicBezTo>
                <a:lnTo>
                  <a:pt x="700058" y="77911"/>
                </a:lnTo>
                <a:lnTo>
                  <a:pt x="507156" y="167102"/>
                </a:lnTo>
                <a:lnTo>
                  <a:pt x="508120" y="169398"/>
                </a:lnTo>
                <a:lnTo>
                  <a:pt x="706909" y="94221"/>
                </a:lnTo>
                <a:lnTo>
                  <a:pt x="706969" y="94364"/>
                </a:lnTo>
                <a:cubicBezTo>
                  <a:pt x="707626" y="94059"/>
                  <a:pt x="708282" y="93756"/>
                  <a:pt x="708939" y="93451"/>
                </a:cubicBezTo>
                <a:cubicBezTo>
                  <a:pt x="709617" y="93195"/>
                  <a:pt x="710292" y="92939"/>
                  <a:pt x="710970" y="92683"/>
                </a:cubicBezTo>
                <a:lnTo>
                  <a:pt x="710910" y="92540"/>
                </a:lnTo>
                <a:cubicBezTo>
                  <a:pt x="776123" y="62503"/>
                  <a:pt x="841198" y="32139"/>
                  <a:pt x="906412" y="2103"/>
                </a:cubicBezTo>
                <a:lnTo>
                  <a:pt x="904990" y="0"/>
                </a:lnTo>
                <a:lnTo>
                  <a:pt x="704059" y="76230"/>
                </a:lnTo>
                <a:close/>
              </a:path>
            </a:pathLst>
          </a:cu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33"/>
          </a:p>
        </p:txBody>
      </p:sp>
      <p:pic>
        <p:nvPicPr>
          <p:cNvPr id="43" name="Graphic 42" descr="Life ring with solid fill">
            <a:extLst>
              <a:ext uri="{FF2B5EF4-FFF2-40B4-BE49-F238E27FC236}">
                <a16:creationId xmlns:a16="http://schemas.microsoft.com/office/drawing/2014/main" id="{4074EBA2-24A4-A979-B6D1-33E57ADBE6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55082" y="4070808"/>
            <a:ext cx="181470" cy="181470"/>
          </a:xfrm>
          <a:prstGeom prst="rect">
            <a:avLst/>
          </a:prstGeom>
        </p:spPr>
      </p:pic>
      <p:pic>
        <p:nvPicPr>
          <p:cNvPr id="70" name="Picture 69">
            <a:extLst>
              <a:ext uri="{FF2B5EF4-FFF2-40B4-BE49-F238E27FC236}">
                <a16:creationId xmlns:a16="http://schemas.microsoft.com/office/drawing/2014/main" id="{D4E7A235-992B-35F2-2B50-5ABEFAE6A11D}"/>
              </a:ext>
            </a:extLst>
          </p:cNvPr>
          <p:cNvPicPr>
            <a:picLocks noChangeAspect="1"/>
          </p:cNvPicPr>
          <p:nvPr/>
        </p:nvPicPr>
        <p:blipFill>
          <a:blip r:embed="rId7">
            <a:alphaModFix amt="35000"/>
          </a:blip>
          <a:srcRect r="28665"/>
          <a:stretch>
            <a:fillRect/>
          </a:stretch>
        </p:blipFill>
        <p:spPr>
          <a:xfrm>
            <a:off x="3355955" y="2732401"/>
            <a:ext cx="5788045" cy="1733974"/>
          </a:xfrm>
          <a:prstGeom prst="rect">
            <a:avLst/>
          </a:prstGeom>
        </p:spPr>
      </p:pic>
      <p:grpSp>
        <p:nvGrpSpPr>
          <p:cNvPr id="71" name="Group 70">
            <a:extLst>
              <a:ext uri="{FF2B5EF4-FFF2-40B4-BE49-F238E27FC236}">
                <a16:creationId xmlns:a16="http://schemas.microsoft.com/office/drawing/2014/main" id="{AFE7113B-8442-100D-24A8-D10BFEA84000}"/>
              </a:ext>
            </a:extLst>
          </p:cNvPr>
          <p:cNvGrpSpPr/>
          <p:nvPr/>
        </p:nvGrpSpPr>
        <p:grpSpPr>
          <a:xfrm flipH="1">
            <a:off x="6036487" y="2061874"/>
            <a:ext cx="426980" cy="2000203"/>
            <a:chOff x="9097761" y="4059898"/>
            <a:chExt cx="527693" cy="2471999"/>
          </a:xfrm>
        </p:grpSpPr>
        <p:grpSp>
          <p:nvGrpSpPr>
            <p:cNvPr id="72" name="Group 71">
              <a:extLst>
                <a:ext uri="{FF2B5EF4-FFF2-40B4-BE49-F238E27FC236}">
                  <a16:creationId xmlns:a16="http://schemas.microsoft.com/office/drawing/2014/main" id="{74833D6B-508C-BBBA-139B-AA42D05C458E}"/>
                </a:ext>
              </a:extLst>
            </p:cNvPr>
            <p:cNvGrpSpPr/>
            <p:nvPr/>
          </p:nvGrpSpPr>
          <p:grpSpPr>
            <a:xfrm flipH="1">
              <a:off x="9097761" y="4059898"/>
              <a:ext cx="527693" cy="2471999"/>
              <a:chOff x="7540042" y="3044923"/>
              <a:chExt cx="395772" cy="1853999"/>
            </a:xfrm>
          </p:grpSpPr>
          <p:sp>
            <p:nvSpPr>
              <p:cNvPr id="74" name="Freeform: Shape 160">
                <a:extLst>
                  <a:ext uri="{FF2B5EF4-FFF2-40B4-BE49-F238E27FC236}">
                    <a16:creationId xmlns:a16="http://schemas.microsoft.com/office/drawing/2014/main" id="{CBA4B65A-C9B5-60A3-F503-2C4BE172EB68}"/>
                  </a:ext>
                </a:extLst>
              </p:cNvPr>
              <p:cNvSpPr/>
              <p:nvPr/>
            </p:nvSpPr>
            <p:spPr>
              <a:xfrm rot="20161761" flipH="1">
                <a:off x="7540042" y="3044923"/>
                <a:ext cx="395772" cy="204073"/>
              </a:xfrm>
              <a:custGeom>
                <a:avLst/>
                <a:gdLst>
                  <a:gd name="connsiteX0" fmla="*/ 193476 w 906412"/>
                  <a:gd name="connsiteY0" fmla="*/ 316244 h 467375"/>
                  <a:gd name="connsiteX1" fmla="*/ 190268 w 906412"/>
                  <a:gd name="connsiteY1" fmla="*/ 324100 h 467375"/>
                  <a:gd name="connsiteX2" fmla="*/ 199563 w 906412"/>
                  <a:gd name="connsiteY2" fmla="*/ 346226 h 467375"/>
                  <a:gd name="connsiteX3" fmla="*/ 207418 w 906412"/>
                  <a:gd name="connsiteY3" fmla="*/ 349436 h 467375"/>
                  <a:gd name="connsiteX4" fmla="*/ 229545 w 906412"/>
                  <a:gd name="connsiteY4" fmla="*/ 340141 h 467375"/>
                  <a:gd name="connsiteX5" fmla="*/ 229899 w 906412"/>
                  <a:gd name="connsiteY5" fmla="*/ 339275 h 467375"/>
                  <a:gd name="connsiteX6" fmla="*/ 393578 w 906412"/>
                  <a:gd name="connsiteY6" fmla="*/ 314209 h 467375"/>
                  <a:gd name="connsiteX7" fmla="*/ 393578 w 906412"/>
                  <a:gd name="connsiteY7" fmla="*/ 454775 h 467375"/>
                  <a:gd name="connsiteX8" fmla="*/ 406178 w 906412"/>
                  <a:gd name="connsiteY8" fmla="*/ 467375 h 467375"/>
                  <a:gd name="connsiteX9" fmla="*/ 418778 w 906412"/>
                  <a:gd name="connsiteY9" fmla="*/ 454775 h 467375"/>
                  <a:gd name="connsiteX10" fmla="*/ 418778 w 906412"/>
                  <a:gd name="connsiteY10" fmla="*/ 310350 h 467375"/>
                  <a:gd name="connsiteX11" fmla="*/ 432677 w 906412"/>
                  <a:gd name="connsiteY11" fmla="*/ 308222 h 467375"/>
                  <a:gd name="connsiteX12" fmla="*/ 434277 w 906412"/>
                  <a:gd name="connsiteY12" fmla="*/ 308891 h 467375"/>
                  <a:gd name="connsiteX13" fmla="*/ 446345 w 906412"/>
                  <a:gd name="connsiteY13" fmla="*/ 306129 h 467375"/>
                  <a:gd name="connsiteX14" fmla="*/ 462766 w 906412"/>
                  <a:gd name="connsiteY14" fmla="*/ 303614 h 467375"/>
                  <a:gd name="connsiteX15" fmla="*/ 462502 w 906412"/>
                  <a:gd name="connsiteY15" fmla="*/ 302431 h 467375"/>
                  <a:gd name="connsiteX16" fmla="*/ 497590 w 906412"/>
                  <a:gd name="connsiteY16" fmla="*/ 294401 h 467375"/>
                  <a:gd name="connsiteX17" fmla="*/ 527890 w 906412"/>
                  <a:gd name="connsiteY17" fmla="*/ 274966 h 467375"/>
                  <a:gd name="connsiteX18" fmla="*/ 528549 w 906412"/>
                  <a:gd name="connsiteY18" fmla="*/ 275983 h 467375"/>
                  <a:gd name="connsiteX19" fmla="*/ 541843 w 906412"/>
                  <a:gd name="connsiteY19" fmla="*/ 266016 h 467375"/>
                  <a:gd name="connsiteX20" fmla="*/ 552261 w 906412"/>
                  <a:gd name="connsiteY20" fmla="*/ 259333 h 467375"/>
                  <a:gd name="connsiteX21" fmla="*/ 552904 w 906412"/>
                  <a:gd name="connsiteY21" fmla="*/ 257724 h 467375"/>
                  <a:gd name="connsiteX22" fmla="*/ 562779 w 906412"/>
                  <a:gd name="connsiteY22" fmla="*/ 250320 h 467375"/>
                  <a:gd name="connsiteX23" fmla="*/ 665585 w 906412"/>
                  <a:gd name="connsiteY23" fmla="*/ 351108 h 467375"/>
                  <a:gd name="connsiteX24" fmla="*/ 683403 w 906412"/>
                  <a:gd name="connsiteY24" fmla="*/ 350932 h 467375"/>
                  <a:gd name="connsiteX25" fmla="*/ 683227 w 906412"/>
                  <a:gd name="connsiteY25" fmla="*/ 333114 h 467375"/>
                  <a:gd name="connsiteX26" fmla="*/ 583176 w 906412"/>
                  <a:gd name="connsiteY26" fmla="*/ 235027 h 467375"/>
                  <a:gd name="connsiteX27" fmla="*/ 717037 w 906412"/>
                  <a:gd name="connsiteY27" fmla="*/ 134662 h 467375"/>
                  <a:gd name="connsiteX28" fmla="*/ 717902 w 906412"/>
                  <a:gd name="connsiteY28" fmla="*/ 135015 h 467375"/>
                  <a:gd name="connsiteX29" fmla="*/ 740031 w 906412"/>
                  <a:gd name="connsiteY29" fmla="*/ 125721 h 467375"/>
                  <a:gd name="connsiteX30" fmla="*/ 743238 w 906412"/>
                  <a:gd name="connsiteY30" fmla="*/ 117867 h 467375"/>
                  <a:gd name="connsiteX31" fmla="*/ 733945 w 906412"/>
                  <a:gd name="connsiteY31" fmla="*/ 95739 h 467375"/>
                  <a:gd name="connsiteX32" fmla="*/ 726090 w 906412"/>
                  <a:gd name="connsiteY32" fmla="*/ 92531 h 467375"/>
                  <a:gd name="connsiteX33" fmla="*/ 703962 w 906412"/>
                  <a:gd name="connsiteY33" fmla="*/ 101825 h 467375"/>
                  <a:gd name="connsiteX34" fmla="*/ 700754 w 906412"/>
                  <a:gd name="connsiteY34" fmla="*/ 109679 h 467375"/>
                  <a:gd name="connsiteX35" fmla="*/ 706864 w 906412"/>
                  <a:gd name="connsiteY35" fmla="*/ 124229 h 467375"/>
                  <a:gd name="connsiteX36" fmla="*/ 544199 w 906412"/>
                  <a:gd name="connsiteY36" fmla="*/ 215009 h 467375"/>
                  <a:gd name="connsiteX37" fmla="*/ 531395 w 906412"/>
                  <a:gd name="connsiteY37" fmla="*/ 209657 h 467375"/>
                  <a:gd name="connsiteX38" fmla="*/ 468082 w 906412"/>
                  <a:gd name="connsiteY38" fmla="*/ 224147 h 467375"/>
                  <a:gd name="connsiteX39" fmla="*/ 413411 w 906412"/>
                  <a:gd name="connsiteY39" fmla="*/ 259214 h 467375"/>
                  <a:gd name="connsiteX40" fmla="*/ 408269 w 906412"/>
                  <a:gd name="connsiteY40" fmla="*/ 272102 h 467375"/>
                  <a:gd name="connsiteX41" fmla="*/ 229571 w 906412"/>
                  <a:gd name="connsiteY41" fmla="*/ 324707 h 467375"/>
                  <a:gd name="connsiteX42" fmla="*/ 223459 w 906412"/>
                  <a:gd name="connsiteY42" fmla="*/ 310158 h 467375"/>
                  <a:gd name="connsiteX43" fmla="*/ 215604 w 906412"/>
                  <a:gd name="connsiteY43" fmla="*/ 306950 h 467375"/>
                  <a:gd name="connsiteX44" fmla="*/ 196844 w 906412"/>
                  <a:gd name="connsiteY44" fmla="*/ 289108 h 467375"/>
                  <a:gd name="connsiteX45" fmla="*/ 194873 w 906412"/>
                  <a:gd name="connsiteY45" fmla="*/ 290021 h 467375"/>
                  <a:gd name="connsiteX46" fmla="*/ 192842 w 906412"/>
                  <a:gd name="connsiteY46" fmla="*/ 290789 h 467375"/>
                  <a:gd name="connsiteX47" fmla="*/ 192902 w 906412"/>
                  <a:gd name="connsiteY47" fmla="*/ 290932 h 467375"/>
                  <a:gd name="connsiteX48" fmla="*/ 0 w 906412"/>
                  <a:gd name="connsiteY48" fmla="*/ 380123 h 467375"/>
                  <a:gd name="connsiteX49" fmla="*/ 965 w 906412"/>
                  <a:gd name="connsiteY49" fmla="*/ 382419 h 467375"/>
                  <a:gd name="connsiteX50" fmla="*/ 199753 w 906412"/>
                  <a:gd name="connsiteY50" fmla="*/ 307242 h 467375"/>
                  <a:gd name="connsiteX51" fmla="*/ 199813 w 906412"/>
                  <a:gd name="connsiteY51" fmla="*/ 307384 h 467375"/>
                  <a:gd name="connsiteX52" fmla="*/ 201783 w 906412"/>
                  <a:gd name="connsiteY52" fmla="*/ 306472 h 467375"/>
                  <a:gd name="connsiteX53" fmla="*/ 203814 w 906412"/>
                  <a:gd name="connsiteY53" fmla="*/ 305704 h 467375"/>
                  <a:gd name="connsiteX54" fmla="*/ 203754 w 906412"/>
                  <a:gd name="connsiteY54" fmla="*/ 305561 h 467375"/>
                  <a:gd name="connsiteX55" fmla="*/ 399257 w 906412"/>
                  <a:gd name="connsiteY55" fmla="*/ 215124 h 467375"/>
                  <a:gd name="connsiteX56" fmla="*/ 397834 w 906412"/>
                  <a:gd name="connsiteY56" fmla="*/ 213020 h 467375"/>
                  <a:gd name="connsiteX57" fmla="*/ 196904 w 906412"/>
                  <a:gd name="connsiteY57" fmla="*/ 289251 h 467375"/>
                  <a:gd name="connsiteX58" fmla="*/ 703999 w 906412"/>
                  <a:gd name="connsiteY58" fmla="*/ 76087 h 467375"/>
                  <a:gd name="connsiteX59" fmla="*/ 702029 w 906412"/>
                  <a:gd name="connsiteY59" fmla="*/ 77000 h 467375"/>
                  <a:gd name="connsiteX60" fmla="*/ 699998 w 906412"/>
                  <a:gd name="connsiteY60" fmla="*/ 77768 h 467375"/>
                  <a:gd name="connsiteX61" fmla="*/ 700058 w 906412"/>
                  <a:gd name="connsiteY61" fmla="*/ 77911 h 467375"/>
                  <a:gd name="connsiteX62" fmla="*/ 507156 w 906412"/>
                  <a:gd name="connsiteY62" fmla="*/ 167102 h 467375"/>
                  <a:gd name="connsiteX63" fmla="*/ 508120 w 906412"/>
                  <a:gd name="connsiteY63" fmla="*/ 169398 h 467375"/>
                  <a:gd name="connsiteX64" fmla="*/ 706909 w 906412"/>
                  <a:gd name="connsiteY64" fmla="*/ 94221 h 467375"/>
                  <a:gd name="connsiteX65" fmla="*/ 706969 w 906412"/>
                  <a:gd name="connsiteY65" fmla="*/ 94364 h 467375"/>
                  <a:gd name="connsiteX66" fmla="*/ 708939 w 906412"/>
                  <a:gd name="connsiteY66" fmla="*/ 93451 h 467375"/>
                  <a:gd name="connsiteX67" fmla="*/ 710970 w 906412"/>
                  <a:gd name="connsiteY67" fmla="*/ 92683 h 467375"/>
                  <a:gd name="connsiteX68" fmla="*/ 710910 w 906412"/>
                  <a:gd name="connsiteY68" fmla="*/ 92540 h 467375"/>
                  <a:gd name="connsiteX69" fmla="*/ 906412 w 906412"/>
                  <a:gd name="connsiteY69" fmla="*/ 2103 h 467375"/>
                  <a:gd name="connsiteX70" fmla="*/ 904990 w 906412"/>
                  <a:gd name="connsiteY70" fmla="*/ 0 h 467375"/>
                  <a:gd name="connsiteX71" fmla="*/ 704059 w 906412"/>
                  <a:gd name="connsiteY71" fmla="*/ 76230 h 46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906412" h="467375">
                    <a:moveTo>
                      <a:pt x="193476" y="316244"/>
                    </a:moveTo>
                    <a:cubicBezTo>
                      <a:pt x="190421" y="317527"/>
                      <a:pt x="188985" y="321045"/>
                      <a:pt x="190268" y="324100"/>
                    </a:cubicBezTo>
                    <a:lnTo>
                      <a:pt x="199563" y="346226"/>
                    </a:lnTo>
                    <a:cubicBezTo>
                      <a:pt x="200846" y="349281"/>
                      <a:pt x="204363" y="350719"/>
                      <a:pt x="207418" y="349436"/>
                    </a:cubicBezTo>
                    <a:lnTo>
                      <a:pt x="229545" y="340141"/>
                    </a:lnTo>
                    <a:lnTo>
                      <a:pt x="229899" y="339275"/>
                    </a:lnTo>
                    <a:lnTo>
                      <a:pt x="393578" y="314209"/>
                    </a:lnTo>
                    <a:lnTo>
                      <a:pt x="393578" y="454775"/>
                    </a:lnTo>
                    <a:cubicBezTo>
                      <a:pt x="393578" y="461734"/>
                      <a:pt x="399219" y="467375"/>
                      <a:pt x="406178" y="467375"/>
                    </a:cubicBezTo>
                    <a:cubicBezTo>
                      <a:pt x="413137" y="467375"/>
                      <a:pt x="418778" y="461734"/>
                      <a:pt x="418778" y="454775"/>
                    </a:cubicBezTo>
                    <a:lnTo>
                      <a:pt x="418778" y="310350"/>
                    </a:lnTo>
                    <a:lnTo>
                      <a:pt x="432677" y="308222"/>
                    </a:lnTo>
                    <a:lnTo>
                      <a:pt x="434277" y="308891"/>
                    </a:lnTo>
                    <a:lnTo>
                      <a:pt x="446345" y="306129"/>
                    </a:lnTo>
                    <a:lnTo>
                      <a:pt x="462766" y="303614"/>
                    </a:lnTo>
                    <a:lnTo>
                      <a:pt x="462502" y="302431"/>
                    </a:lnTo>
                    <a:lnTo>
                      <a:pt x="497590" y="294401"/>
                    </a:lnTo>
                    <a:lnTo>
                      <a:pt x="527890" y="274966"/>
                    </a:lnTo>
                    <a:lnTo>
                      <a:pt x="528549" y="275983"/>
                    </a:lnTo>
                    <a:lnTo>
                      <a:pt x="541843" y="266016"/>
                    </a:lnTo>
                    <a:lnTo>
                      <a:pt x="552261" y="259333"/>
                    </a:lnTo>
                    <a:lnTo>
                      <a:pt x="552904" y="257724"/>
                    </a:lnTo>
                    <a:lnTo>
                      <a:pt x="562779" y="250320"/>
                    </a:lnTo>
                    <a:lnTo>
                      <a:pt x="665585" y="351108"/>
                    </a:lnTo>
                    <a:cubicBezTo>
                      <a:pt x="670554" y="355980"/>
                      <a:pt x="678531" y="355901"/>
                      <a:pt x="683403" y="350932"/>
                    </a:cubicBezTo>
                    <a:cubicBezTo>
                      <a:pt x="688275" y="345963"/>
                      <a:pt x="688196" y="337985"/>
                      <a:pt x="683227" y="333114"/>
                    </a:cubicBezTo>
                    <a:lnTo>
                      <a:pt x="583176" y="235027"/>
                    </a:lnTo>
                    <a:lnTo>
                      <a:pt x="717037" y="134662"/>
                    </a:lnTo>
                    <a:lnTo>
                      <a:pt x="717902" y="135015"/>
                    </a:lnTo>
                    <a:lnTo>
                      <a:pt x="740031" y="125721"/>
                    </a:lnTo>
                    <a:cubicBezTo>
                      <a:pt x="743085" y="124438"/>
                      <a:pt x="744521" y="120921"/>
                      <a:pt x="743238" y="117867"/>
                    </a:cubicBezTo>
                    <a:lnTo>
                      <a:pt x="733945" y="95739"/>
                    </a:lnTo>
                    <a:cubicBezTo>
                      <a:pt x="732661" y="92683"/>
                      <a:pt x="729144" y="91247"/>
                      <a:pt x="726090" y="92531"/>
                    </a:cubicBezTo>
                    <a:lnTo>
                      <a:pt x="703962" y="101825"/>
                    </a:lnTo>
                    <a:cubicBezTo>
                      <a:pt x="700907" y="103108"/>
                      <a:pt x="699469" y="106624"/>
                      <a:pt x="700754" y="109679"/>
                    </a:cubicBezTo>
                    <a:lnTo>
                      <a:pt x="706864" y="124229"/>
                    </a:lnTo>
                    <a:lnTo>
                      <a:pt x="544199" y="215009"/>
                    </a:lnTo>
                    <a:lnTo>
                      <a:pt x="531395" y="209657"/>
                    </a:lnTo>
                    <a:cubicBezTo>
                      <a:pt x="513628" y="209642"/>
                      <a:pt x="491119" y="214470"/>
                      <a:pt x="468082" y="224147"/>
                    </a:cubicBezTo>
                    <a:cubicBezTo>
                      <a:pt x="445044" y="233823"/>
                      <a:pt x="425839" y="246516"/>
                      <a:pt x="413411" y="259214"/>
                    </a:cubicBezTo>
                    <a:lnTo>
                      <a:pt x="408269" y="272102"/>
                    </a:lnTo>
                    <a:lnTo>
                      <a:pt x="229571" y="324707"/>
                    </a:lnTo>
                    <a:lnTo>
                      <a:pt x="223459" y="310158"/>
                    </a:lnTo>
                    <a:cubicBezTo>
                      <a:pt x="222176" y="307102"/>
                      <a:pt x="218659" y="305667"/>
                      <a:pt x="215604" y="306950"/>
                    </a:cubicBezTo>
                    <a:close/>
                    <a:moveTo>
                      <a:pt x="196844" y="289108"/>
                    </a:moveTo>
                    <a:cubicBezTo>
                      <a:pt x="196186" y="289413"/>
                      <a:pt x="195531" y="289716"/>
                      <a:pt x="194873" y="290021"/>
                    </a:cubicBezTo>
                    <a:cubicBezTo>
                      <a:pt x="194196" y="290277"/>
                      <a:pt x="193520" y="290533"/>
                      <a:pt x="192842" y="290789"/>
                    </a:cubicBezTo>
                    <a:lnTo>
                      <a:pt x="192902" y="290932"/>
                    </a:lnTo>
                    <a:lnTo>
                      <a:pt x="0" y="380123"/>
                    </a:lnTo>
                    <a:lnTo>
                      <a:pt x="965" y="382419"/>
                    </a:lnTo>
                    <a:lnTo>
                      <a:pt x="199753" y="307242"/>
                    </a:lnTo>
                    <a:lnTo>
                      <a:pt x="199813" y="307384"/>
                    </a:lnTo>
                    <a:cubicBezTo>
                      <a:pt x="200470" y="307080"/>
                      <a:pt x="201126" y="306777"/>
                      <a:pt x="201783" y="306472"/>
                    </a:cubicBezTo>
                    <a:cubicBezTo>
                      <a:pt x="202461" y="306216"/>
                      <a:pt x="203137" y="305960"/>
                      <a:pt x="203814" y="305704"/>
                    </a:cubicBezTo>
                    <a:lnTo>
                      <a:pt x="203754" y="305561"/>
                    </a:lnTo>
                    <a:cubicBezTo>
                      <a:pt x="268968" y="275524"/>
                      <a:pt x="334043" y="245160"/>
                      <a:pt x="399257" y="215124"/>
                    </a:cubicBezTo>
                    <a:lnTo>
                      <a:pt x="397834" y="213020"/>
                    </a:lnTo>
                    <a:lnTo>
                      <a:pt x="196904" y="289251"/>
                    </a:lnTo>
                    <a:close/>
                    <a:moveTo>
                      <a:pt x="703999" y="76087"/>
                    </a:moveTo>
                    <a:cubicBezTo>
                      <a:pt x="703342" y="76392"/>
                      <a:pt x="702686" y="76695"/>
                      <a:pt x="702029" y="77000"/>
                    </a:cubicBezTo>
                    <a:cubicBezTo>
                      <a:pt x="701351" y="77256"/>
                      <a:pt x="700676" y="77512"/>
                      <a:pt x="699998" y="77768"/>
                    </a:cubicBezTo>
                    <a:lnTo>
                      <a:pt x="700058" y="77911"/>
                    </a:lnTo>
                    <a:lnTo>
                      <a:pt x="507156" y="167102"/>
                    </a:lnTo>
                    <a:lnTo>
                      <a:pt x="508120" y="169398"/>
                    </a:lnTo>
                    <a:lnTo>
                      <a:pt x="706909" y="94221"/>
                    </a:lnTo>
                    <a:lnTo>
                      <a:pt x="706969" y="94364"/>
                    </a:lnTo>
                    <a:cubicBezTo>
                      <a:pt x="707626" y="94059"/>
                      <a:pt x="708282" y="93756"/>
                      <a:pt x="708939" y="93451"/>
                    </a:cubicBezTo>
                    <a:cubicBezTo>
                      <a:pt x="709617" y="93195"/>
                      <a:pt x="710292" y="92939"/>
                      <a:pt x="710970" y="92683"/>
                    </a:cubicBezTo>
                    <a:lnTo>
                      <a:pt x="710910" y="92540"/>
                    </a:lnTo>
                    <a:cubicBezTo>
                      <a:pt x="776123" y="62503"/>
                      <a:pt x="841198" y="32139"/>
                      <a:pt x="906412" y="2103"/>
                    </a:cubicBezTo>
                    <a:lnTo>
                      <a:pt x="904990" y="0"/>
                    </a:lnTo>
                    <a:lnTo>
                      <a:pt x="704059" y="76230"/>
                    </a:lnTo>
                    <a:close/>
                  </a:path>
                </a:pathLst>
              </a:cu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33"/>
              </a:p>
            </p:txBody>
          </p:sp>
          <p:grpSp>
            <p:nvGrpSpPr>
              <p:cNvPr id="75" name="Group 74">
                <a:extLst>
                  <a:ext uri="{FF2B5EF4-FFF2-40B4-BE49-F238E27FC236}">
                    <a16:creationId xmlns:a16="http://schemas.microsoft.com/office/drawing/2014/main" id="{CF2E93A7-EFD0-FC79-B7AE-645B4B899AD7}"/>
                  </a:ext>
                </a:extLst>
              </p:cNvPr>
              <p:cNvGrpSpPr/>
              <p:nvPr/>
            </p:nvGrpSpPr>
            <p:grpSpPr>
              <a:xfrm flipH="1">
                <a:off x="7732022" y="3173783"/>
                <a:ext cx="181875" cy="1725139"/>
                <a:chOff x="10066698" y="1214134"/>
                <a:chExt cx="294873" cy="2796956"/>
              </a:xfrm>
            </p:grpSpPr>
            <p:grpSp>
              <p:nvGrpSpPr>
                <p:cNvPr id="76" name="Group 75">
                  <a:extLst>
                    <a:ext uri="{FF2B5EF4-FFF2-40B4-BE49-F238E27FC236}">
                      <a16:creationId xmlns:a16="http://schemas.microsoft.com/office/drawing/2014/main" id="{77EF00C4-2AE0-BC05-15E1-9486EC56C860}"/>
                    </a:ext>
                  </a:extLst>
                </p:cNvPr>
                <p:cNvGrpSpPr/>
                <p:nvPr/>
              </p:nvGrpSpPr>
              <p:grpSpPr>
                <a:xfrm>
                  <a:off x="10066698" y="1214134"/>
                  <a:ext cx="294873" cy="2580376"/>
                  <a:chOff x="5971392" y="3206623"/>
                  <a:chExt cx="294873" cy="2580376"/>
                </a:xfrm>
              </p:grpSpPr>
              <p:sp>
                <p:nvSpPr>
                  <p:cNvPr id="80" name="Freeform: Shape 22">
                    <a:extLst>
                      <a:ext uri="{FF2B5EF4-FFF2-40B4-BE49-F238E27FC236}">
                        <a16:creationId xmlns:a16="http://schemas.microsoft.com/office/drawing/2014/main" id="{DAAFC7D9-F9E1-15C5-29C4-5C64CDB41DE3}"/>
                      </a:ext>
                    </a:extLst>
                  </p:cNvPr>
                  <p:cNvSpPr/>
                  <p:nvPr/>
                </p:nvSpPr>
                <p:spPr>
                  <a:xfrm>
                    <a:off x="6075466" y="3206623"/>
                    <a:ext cx="190799" cy="2553322"/>
                  </a:xfrm>
                  <a:custGeom>
                    <a:avLst/>
                    <a:gdLst>
                      <a:gd name="connsiteX0" fmla="*/ 0 w 36166"/>
                      <a:gd name="connsiteY0" fmla="*/ 0 h 2412275"/>
                      <a:gd name="connsiteX1" fmla="*/ 8709 w 36166"/>
                      <a:gd name="connsiteY1" fmla="*/ 2412275 h 2412275"/>
                      <a:gd name="connsiteX0" fmla="*/ 16245 w 38101"/>
                      <a:gd name="connsiteY0" fmla="*/ 0 h 2412275"/>
                      <a:gd name="connsiteX1" fmla="*/ 24954 w 38101"/>
                      <a:gd name="connsiteY1" fmla="*/ 2412275 h 2412275"/>
                      <a:gd name="connsiteX0" fmla="*/ 101816 w 110525"/>
                      <a:gd name="connsiteY0" fmla="*/ 0 h 2412275"/>
                      <a:gd name="connsiteX1" fmla="*/ 110525 w 110525"/>
                      <a:gd name="connsiteY1" fmla="*/ 2412275 h 2412275"/>
                      <a:gd name="connsiteX0" fmla="*/ 448093 w 448093"/>
                      <a:gd name="connsiteY0" fmla="*/ 0 h 2420984"/>
                      <a:gd name="connsiteX1" fmla="*/ 47499 w 448093"/>
                      <a:gd name="connsiteY1" fmla="*/ 2420984 h 2420984"/>
                      <a:gd name="connsiteX0" fmla="*/ 471833 w 471833"/>
                      <a:gd name="connsiteY0" fmla="*/ 0 h 2420984"/>
                      <a:gd name="connsiteX1" fmla="*/ 71239 w 471833"/>
                      <a:gd name="connsiteY1" fmla="*/ 2420984 h 2420984"/>
                      <a:gd name="connsiteX0" fmla="*/ 474547 w 474547"/>
                      <a:gd name="connsiteY0" fmla="*/ 0 h 2412086"/>
                      <a:gd name="connsiteX1" fmla="*/ 70799 w 474547"/>
                      <a:gd name="connsiteY1" fmla="*/ 2412086 h 2412086"/>
                      <a:gd name="connsiteX0" fmla="*/ 487098 w 487097"/>
                      <a:gd name="connsiteY0" fmla="*/ 0 h 1175179"/>
                      <a:gd name="connsiteX1" fmla="*/ 68837 w 487097"/>
                      <a:gd name="connsiteY1" fmla="*/ 1175179 h 1175179"/>
                      <a:gd name="connsiteX0" fmla="*/ 469139 w 469139"/>
                      <a:gd name="connsiteY0" fmla="*/ 0 h 1175179"/>
                      <a:gd name="connsiteX1" fmla="*/ 50878 w 469139"/>
                      <a:gd name="connsiteY1" fmla="*/ 1175179 h 1175179"/>
                      <a:gd name="connsiteX0" fmla="*/ 440900 w 440900"/>
                      <a:gd name="connsiteY0" fmla="*/ 0 h 1175179"/>
                      <a:gd name="connsiteX1" fmla="*/ 22639 w 440900"/>
                      <a:gd name="connsiteY1" fmla="*/ 1175179 h 1175179"/>
                      <a:gd name="connsiteX0" fmla="*/ 430508 w 430508"/>
                      <a:gd name="connsiteY0" fmla="*/ 0 h 1188019"/>
                      <a:gd name="connsiteX1" fmla="*/ 23130 w 430508"/>
                      <a:gd name="connsiteY1" fmla="*/ 1188019 h 1188019"/>
                      <a:gd name="connsiteX0" fmla="*/ 444911 w 444911"/>
                      <a:gd name="connsiteY0" fmla="*/ 0 h 1188019"/>
                      <a:gd name="connsiteX1" fmla="*/ 22454 w 444911"/>
                      <a:gd name="connsiteY1" fmla="*/ 1188019 h 1188019"/>
                      <a:gd name="connsiteX0" fmla="*/ 104015 w 104015"/>
                      <a:gd name="connsiteY0" fmla="*/ 0 h 1159772"/>
                      <a:gd name="connsiteX1" fmla="*/ 84260 w 104015"/>
                      <a:gd name="connsiteY1" fmla="*/ 1159772 h 1159772"/>
                      <a:gd name="connsiteX0" fmla="*/ 99915 w 99915"/>
                      <a:gd name="connsiteY0" fmla="*/ 0 h 1157128"/>
                      <a:gd name="connsiteX1" fmla="*/ 87704 w 99915"/>
                      <a:gd name="connsiteY1" fmla="*/ 1157128 h 1157128"/>
                      <a:gd name="connsiteX0" fmla="*/ 94490 w 94490"/>
                      <a:gd name="connsiteY0" fmla="*/ 115410 h 194594"/>
                      <a:gd name="connsiteX1" fmla="*/ 92780 w 94490"/>
                      <a:gd name="connsiteY1" fmla="*/ 194594 h 194594"/>
                      <a:gd name="connsiteX0" fmla="*/ 89398 w 98189"/>
                      <a:gd name="connsiteY0" fmla="*/ 107381 h 196856"/>
                      <a:gd name="connsiteX1" fmla="*/ 98189 w 98189"/>
                      <a:gd name="connsiteY1" fmla="*/ 196856 h 196856"/>
                      <a:gd name="connsiteX0" fmla="*/ 52698 w 61683"/>
                      <a:gd name="connsiteY0" fmla="*/ 0 h 108491"/>
                      <a:gd name="connsiteX1" fmla="*/ 61489 w 61683"/>
                      <a:gd name="connsiteY1" fmla="*/ 89475 h 108491"/>
                      <a:gd name="connsiteX0" fmla="*/ 5 w 10250"/>
                      <a:gd name="connsiteY0" fmla="*/ 0 h 89475"/>
                      <a:gd name="connsiteX1" fmla="*/ 8796 w 10250"/>
                      <a:gd name="connsiteY1" fmla="*/ 89475 h 89475"/>
                      <a:gd name="connsiteX0" fmla="*/ 4 w 11754"/>
                      <a:gd name="connsiteY0" fmla="*/ 0 h 89586"/>
                      <a:gd name="connsiteX1" fmla="*/ 10412 w 11754"/>
                      <a:gd name="connsiteY1" fmla="*/ 89586 h 89586"/>
                      <a:gd name="connsiteX0" fmla="*/ 4 w 11620"/>
                      <a:gd name="connsiteY0" fmla="*/ 0 h 89752"/>
                      <a:gd name="connsiteX1" fmla="*/ 10269 w 11620"/>
                      <a:gd name="connsiteY1" fmla="*/ 89752 h 89752"/>
                      <a:gd name="connsiteX0" fmla="*/ 5 w 10365"/>
                      <a:gd name="connsiteY0" fmla="*/ 0 h 89752"/>
                      <a:gd name="connsiteX1" fmla="*/ 10270 w 10365"/>
                      <a:gd name="connsiteY1" fmla="*/ 89752 h 89752"/>
                      <a:gd name="connsiteX0" fmla="*/ 24 w 10289"/>
                      <a:gd name="connsiteY0" fmla="*/ 0 h 89752"/>
                      <a:gd name="connsiteX1" fmla="*/ 10289 w 10289"/>
                      <a:gd name="connsiteY1" fmla="*/ 89752 h 89752"/>
                      <a:gd name="connsiteX0" fmla="*/ 10641 w 20906"/>
                      <a:gd name="connsiteY0" fmla="*/ 0 h 89752"/>
                      <a:gd name="connsiteX1" fmla="*/ 20906 w 20906"/>
                      <a:gd name="connsiteY1" fmla="*/ 89752 h 89752"/>
                      <a:gd name="connsiteX0" fmla="*/ 7484 w 20183"/>
                      <a:gd name="connsiteY0" fmla="*/ 0 h 89752"/>
                      <a:gd name="connsiteX1" fmla="*/ 17749 w 20183"/>
                      <a:gd name="connsiteY1" fmla="*/ 89752 h 89752"/>
                      <a:gd name="connsiteX0" fmla="*/ 12612 w 12612"/>
                      <a:gd name="connsiteY0" fmla="*/ 0 h 86283"/>
                      <a:gd name="connsiteX1" fmla="*/ 0 w 12612"/>
                      <a:gd name="connsiteY1" fmla="*/ 86283 h 86283"/>
                      <a:gd name="connsiteX0" fmla="*/ 18256 w 18256"/>
                      <a:gd name="connsiteY0" fmla="*/ 0 h 86283"/>
                      <a:gd name="connsiteX1" fmla="*/ 5644 w 18256"/>
                      <a:gd name="connsiteY1" fmla="*/ 86283 h 86283"/>
                      <a:gd name="connsiteX0" fmla="*/ 24614 w 24614"/>
                      <a:gd name="connsiteY0" fmla="*/ 0 h 86283"/>
                      <a:gd name="connsiteX1" fmla="*/ 12002 w 24614"/>
                      <a:gd name="connsiteY1" fmla="*/ 86283 h 86283"/>
                      <a:gd name="connsiteX0" fmla="*/ 23838 w 23838"/>
                      <a:gd name="connsiteY0" fmla="*/ 0 h 89315"/>
                      <a:gd name="connsiteX1" fmla="*/ 13013 w 23838"/>
                      <a:gd name="connsiteY1" fmla="*/ 89315 h 89315"/>
                      <a:gd name="connsiteX0" fmla="*/ 11600 w 25416"/>
                      <a:gd name="connsiteY0" fmla="*/ 0 h 89315"/>
                      <a:gd name="connsiteX1" fmla="*/ 775 w 25416"/>
                      <a:gd name="connsiteY1" fmla="*/ 89315 h 89315"/>
                      <a:gd name="connsiteX0" fmla="*/ 10825 w 30146"/>
                      <a:gd name="connsiteY0" fmla="*/ 0 h 89315"/>
                      <a:gd name="connsiteX1" fmla="*/ 0 w 30146"/>
                      <a:gd name="connsiteY1" fmla="*/ 89315 h 89315"/>
                      <a:gd name="connsiteX0" fmla="*/ 44640 w 57265"/>
                      <a:gd name="connsiteY0" fmla="*/ 0 h 88904"/>
                      <a:gd name="connsiteX1" fmla="*/ 0 w 57265"/>
                      <a:gd name="connsiteY1" fmla="*/ 88904 h 88904"/>
                      <a:gd name="connsiteX0" fmla="*/ 44640 w 45389"/>
                      <a:gd name="connsiteY0" fmla="*/ 0 h 88904"/>
                      <a:gd name="connsiteX1" fmla="*/ 0 w 45389"/>
                      <a:gd name="connsiteY1" fmla="*/ 88904 h 88904"/>
                      <a:gd name="connsiteX0" fmla="*/ 45811 w 46536"/>
                      <a:gd name="connsiteY0" fmla="*/ 0 h 87500"/>
                      <a:gd name="connsiteX1" fmla="*/ 0 w 46536"/>
                      <a:gd name="connsiteY1" fmla="*/ 87500 h 87500"/>
                    </a:gdLst>
                    <a:ahLst/>
                    <a:cxnLst>
                      <a:cxn ang="0">
                        <a:pos x="connsiteX0" y="connsiteY0"/>
                      </a:cxn>
                      <a:cxn ang="0">
                        <a:pos x="connsiteX1" y="connsiteY1"/>
                      </a:cxn>
                    </a:cxnLst>
                    <a:rect l="l" t="t" r="r" b="b"/>
                    <a:pathLst>
                      <a:path w="46536" h="87500">
                        <a:moveTo>
                          <a:pt x="45811" y="0"/>
                        </a:moveTo>
                        <a:cubicBezTo>
                          <a:pt x="51701" y="53235"/>
                          <a:pt x="20415" y="51692"/>
                          <a:pt x="0" y="87500"/>
                        </a:cubicBezTo>
                      </a:path>
                    </a:pathLst>
                  </a:custGeom>
                  <a:ln w="3175">
                    <a:solidFill>
                      <a:schemeClr val="tx1">
                        <a:alpha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89">
                      <a:defRPr/>
                    </a:pPr>
                    <a:endParaRPr lang="en-GB" sz="1467">
                      <a:solidFill>
                        <a:srgbClr val="4F5650"/>
                      </a:solidFill>
                      <a:latin typeface="Arial"/>
                    </a:endParaRPr>
                  </a:p>
                </p:txBody>
              </p:sp>
              <p:pic>
                <p:nvPicPr>
                  <p:cNvPr id="81" name="Picture 80">
                    <a:extLst>
                      <a:ext uri="{FF2B5EF4-FFF2-40B4-BE49-F238E27FC236}">
                        <a16:creationId xmlns:a16="http://schemas.microsoft.com/office/drawing/2014/main" id="{6CA5E348-D015-229E-5B11-B9C026F47D2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71392" y="5744333"/>
                    <a:ext cx="72001" cy="41437"/>
                  </a:xfrm>
                  <a:prstGeom prst="rect">
                    <a:avLst/>
                  </a:prstGeom>
                </p:spPr>
              </p:pic>
              <p:pic>
                <p:nvPicPr>
                  <p:cNvPr id="82" name="Picture 81">
                    <a:extLst>
                      <a:ext uri="{FF2B5EF4-FFF2-40B4-BE49-F238E27FC236}">
                        <a16:creationId xmlns:a16="http://schemas.microsoft.com/office/drawing/2014/main" id="{1D7D3192-C566-E75A-0B45-12EFBCA48E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6102110" y="5745562"/>
                    <a:ext cx="72001" cy="41437"/>
                  </a:xfrm>
                  <a:prstGeom prst="rect">
                    <a:avLst/>
                  </a:prstGeom>
                </p:spPr>
              </p:pic>
            </p:grpSp>
            <p:grpSp>
              <p:nvGrpSpPr>
                <p:cNvPr id="77" name="Group 76">
                  <a:extLst>
                    <a:ext uri="{FF2B5EF4-FFF2-40B4-BE49-F238E27FC236}">
                      <a16:creationId xmlns:a16="http://schemas.microsoft.com/office/drawing/2014/main" id="{379F0A3B-3735-B7AA-DAE3-DD0424347E0F}"/>
                    </a:ext>
                  </a:extLst>
                </p:cNvPr>
                <p:cNvGrpSpPr/>
                <p:nvPr/>
              </p:nvGrpSpPr>
              <p:grpSpPr>
                <a:xfrm>
                  <a:off x="10128749" y="3757139"/>
                  <a:ext cx="176238" cy="253951"/>
                  <a:chOff x="3959247" y="1434941"/>
                  <a:chExt cx="176238" cy="253951"/>
                </a:xfrm>
              </p:grpSpPr>
              <p:sp>
                <p:nvSpPr>
                  <p:cNvPr id="78" name="Rectangle 77">
                    <a:extLst>
                      <a:ext uri="{FF2B5EF4-FFF2-40B4-BE49-F238E27FC236}">
                        <a16:creationId xmlns:a16="http://schemas.microsoft.com/office/drawing/2014/main" id="{4F34E309-4068-0340-42E7-500AAF8FAB85}"/>
                      </a:ext>
                    </a:extLst>
                  </p:cNvPr>
                  <p:cNvSpPr/>
                  <p:nvPr/>
                </p:nvSpPr>
                <p:spPr>
                  <a:xfrm>
                    <a:off x="4063485" y="1616892"/>
                    <a:ext cx="72000" cy="72000"/>
                  </a:xfrm>
                  <a:prstGeom prst="rect">
                    <a:avLst/>
                  </a:prstGeom>
                  <a:solidFill>
                    <a:schemeClr val="bg1"/>
                  </a:solidFill>
                  <a:ln w="6350" cmpd="sng">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sz="1467">
                      <a:solidFill>
                        <a:srgbClr val="FFFFFF"/>
                      </a:solidFill>
                      <a:latin typeface="Arial"/>
                    </a:endParaRPr>
                  </a:p>
                </p:txBody>
              </p:sp>
              <p:sp>
                <p:nvSpPr>
                  <p:cNvPr id="79" name="Rectangle 78">
                    <a:extLst>
                      <a:ext uri="{FF2B5EF4-FFF2-40B4-BE49-F238E27FC236}">
                        <a16:creationId xmlns:a16="http://schemas.microsoft.com/office/drawing/2014/main" id="{B4A63D6A-B5AC-A25A-89F4-6E01297EB6E8}"/>
                      </a:ext>
                    </a:extLst>
                  </p:cNvPr>
                  <p:cNvSpPr/>
                  <p:nvPr/>
                </p:nvSpPr>
                <p:spPr>
                  <a:xfrm>
                    <a:off x="3959247" y="1434941"/>
                    <a:ext cx="72000" cy="36000"/>
                  </a:xfrm>
                  <a:prstGeom prst="rect">
                    <a:avLst/>
                  </a:prstGeom>
                  <a:solidFill>
                    <a:srgbClr val="00B050"/>
                  </a:solidFill>
                  <a:ln w="6350" cmpd="sng">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sz="1467">
                      <a:solidFill>
                        <a:srgbClr val="FFFFFF"/>
                      </a:solidFill>
                      <a:latin typeface="Arial"/>
                    </a:endParaRPr>
                  </a:p>
                </p:txBody>
              </p:sp>
            </p:grpSp>
          </p:grpSp>
        </p:grpSp>
        <p:sp>
          <p:nvSpPr>
            <p:cNvPr id="73" name="Rectangle 72">
              <a:extLst>
                <a:ext uri="{FF2B5EF4-FFF2-40B4-BE49-F238E27FC236}">
                  <a16:creationId xmlns:a16="http://schemas.microsoft.com/office/drawing/2014/main" id="{67E82D88-3E5E-D1B5-8F3D-45DDD6AF4178}"/>
                </a:ext>
              </a:extLst>
            </p:cNvPr>
            <p:cNvSpPr/>
            <p:nvPr/>
          </p:nvSpPr>
          <p:spPr>
            <a:xfrm>
              <a:off x="9177954" y="6360766"/>
              <a:ext cx="59212" cy="59212"/>
            </a:xfrm>
            <a:prstGeom prst="rect">
              <a:avLst/>
            </a:prstGeom>
            <a:solidFill>
              <a:schemeClr val="bg1"/>
            </a:solidFill>
            <a:ln w="6350" cmpd="sng">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sz="1467">
                <a:solidFill>
                  <a:srgbClr val="FFFFFF"/>
                </a:solidFill>
                <a:latin typeface="Arial"/>
              </a:endParaRPr>
            </a:p>
          </p:txBody>
        </p:sp>
      </p:grpSp>
      <p:sp>
        <p:nvSpPr>
          <p:cNvPr id="83" name="TextBox 82">
            <a:extLst>
              <a:ext uri="{FF2B5EF4-FFF2-40B4-BE49-F238E27FC236}">
                <a16:creationId xmlns:a16="http://schemas.microsoft.com/office/drawing/2014/main" id="{466BFCB9-9980-CF97-F750-61428DB049CC}"/>
              </a:ext>
            </a:extLst>
          </p:cNvPr>
          <p:cNvSpPr txBox="1"/>
          <p:nvPr/>
        </p:nvSpPr>
        <p:spPr>
          <a:xfrm>
            <a:off x="5407701" y="1785169"/>
            <a:ext cx="1684552" cy="242759"/>
          </a:xfrm>
          <a:prstGeom prst="rect">
            <a:avLst/>
          </a:prstGeom>
          <a:noFill/>
        </p:spPr>
        <p:txBody>
          <a:bodyPr wrap="square" lIns="0" tIns="0" rIns="0" bIns="0">
            <a:spAutoFit/>
          </a:bodyPr>
          <a:lstStyle/>
          <a:p>
            <a:pPr algn="ctr">
              <a:lnSpc>
                <a:spcPct val="150000"/>
              </a:lnSpc>
              <a:spcAft>
                <a:spcPts val="600"/>
              </a:spcAft>
            </a:pPr>
            <a:r>
              <a:rPr lang="en-GB" sz="1200" b="1" dirty="0">
                <a:latin typeface="Arial" panose="020B0604020202020204" pitchFamily="34" charset="0"/>
                <a:cs typeface="Arial" panose="020B0604020202020204" pitchFamily="34" charset="0"/>
              </a:rPr>
              <a:t>Healthcare</a:t>
            </a:r>
          </a:p>
        </p:txBody>
      </p:sp>
      <p:grpSp>
        <p:nvGrpSpPr>
          <p:cNvPr id="84" name="Group 83">
            <a:extLst>
              <a:ext uri="{FF2B5EF4-FFF2-40B4-BE49-F238E27FC236}">
                <a16:creationId xmlns:a16="http://schemas.microsoft.com/office/drawing/2014/main" id="{C725B49D-F0BD-9AC1-AA29-1F3557EC453E}"/>
              </a:ext>
            </a:extLst>
          </p:cNvPr>
          <p:cNvGrpSpPr/>
          <p:nvPr/>
        </p:nvGrpSpPr>
        <p:grpSpPr>
          <a:xfrm>
            <a:off x="6958671" y="1558976"/>
            <a:ext cx="884007" cy="2907398"/>
            <a:chOff x="6989452" y="2861462"/>
            <a:chExt cx="1240291" cy="3695452"/>
          </a:xfrm>
        </p:grpSpPr>
        <p:grpSp>
          <p:nvGrpSpPr>
            <p:cNvPr id="85" name="Group 84">
              <a:extLst>
                <a:ext uri="{FF2B5EF4-FFF2-40B4-BE49-F238E27FC236}">
                  <a16:creationId xmlns:a16="http://schemas.microsoft.com/office/drawing/2014/main" id="{D9395941-2716-B64A-8AC6-8C33046894C7}"/>
                </a:ext>
              </a:extLst>
            </p:cNvPr>
            <p:cNvGrpSpPr/>
            <p:nvPr/>
          </p:nvGrpSpPr>
          <p:grpSpPr>
            <a:xfrm>
              <a:off x="7176058" y="2861462"/>
              <a:ext cx="1053685" cy="3683982"/>
              <a:chOff x="7343698" y="2861462"/>
              <a:chExt cx="1053685" cy="3683982"/>
            </a:xfrm>
          </p:grpSpPr>
          <p:grpSp>
            <p:nvGrpSpPr>
              <p:cNvPr id="93" name="Group 92">
                <a:extLst>
                  <a:ext uri="{FF2B5EF4-FFF2-40B4-BE49-F238E27FC236}">
                    <a16:creationId xmlns:a16="http://schemas.microsoft.com/office/drawing/2014/main" id="{E4AA5694-F374-D6D7-BA30-60C7D16B8E64}"/>
                  </a:ext>
                </a:extLst>
              </p:cNvPr>
              <p:cNvGrpSpPr/>
              <p:nvPr/>
            </p:nvGrpSpPr>
            <p:grpSpPr>
              <a:xfrm>
                <a:off x="7481493" y="3167379"/>
                <a:ext cx="326619" cy="3369168"/>
                <a:chOff x="10066698" y="-85716"/>
                <a:chExt cx="397158" cy="4096806"/>
              </a:xfrm>
            </p:grpSpPr>
            <p:grpSp>
              <p:nvGrpSpPr>
                <p:cNvPr id="111" name="Group 110">
                  <a:extLst>
                    <a:ext uri="{FF2B5EF4-FFF2-40B4-BE49-F238E27FC236}">
                      <a16:creationId xmlns:a16="http://schemas.microsoft.com/office/drawing/2014/main" id="{2242ED9F-9A85-338A-8AED-EB559A85D26C}"/>
                    </a:ext>
                  </a:extLst>
                </p:cNvPr>
                <p:cNvGrpSpPr/>
                <p:nvPr/>
              </p:nvGrpSpPr>
              <p:grpSpPr>
                <a:xfrm>
                  <a:off x="10066698" y="-85716"/>
                  <a:ext cx="397158" cy="3880226"/>
                  <a:chOff x="5971392" y="1906773"/>
                  <a:chExt cx="397158" cy="3880226"/>
                </a:xfrm>
              </p:grpSpPr>
              <p:sp>
                <p:nvSpPr>
                  <p:cNvPr id="115" name="Freeform: Shape 63">
                    <a:extLst>
                      <a:ext uri="{FF2B5EF4-FFF2-40B4-BE49-F238E27FC236}">
                        <a16:creationId xmlns:a16="http://schemas.microsoft.com/office/drawing/2014/main" id="{BE975633-FAF6-2F58-9451-85EB7BC5BEAF}"/>
                      </a:ext>
                    </a:extLst>
                  </p:cNvPr>
                  <p:cNvSpPr/>
                  <p:nvPr/>
                </p:nvSpPr>
                <p:spPr>
                  <a:xfrm>
                    <a:off x="6075464" y="1906773"/>
                    <a:ext cx="293086" cy="3853172"/>
                  </a:xfrm>
                  <a:custGeom>
                    <a:avLst/>
                    <a:gdLst>
                      <a:gd name="connsiteX0" fmla="*/ 0 w 36166"/>
                      <a:gd name="connsiteY0" fmla="*/ 0 h 2412275"/>
                      <a:gd name="connsiteX1" fmla="*/ 8709 w 36166"/>
                      <a:gd name="connsiteY1" fmla="*/ 2412275 h 2412275"/>
                      <a:gd name="connsiteX0" fmla="*/ 16245 w 38101"/>
                      <a:gd name="connsiteY0" fmla="*/ 0 h 2412275"/>
                      <a:gd name="connsiteX1" fmla="*/ 24954 w 38101"/>
                      <a:gd name="connsiteY1" fmla="*/ 2412275 h 2412275"/>
                      <a:gd name="connsiteX0" fmla="*/ 101816 w 110525"/>
                      <a:gd name="connsiteY0" fmla="*/ 0 h 2412275"/>
                      <a:gd name="connsiteX1" fmla="*/ 110525 w 110525"/>
                      <a:gd name="connsiteY1" fmla="*/ 2412275 h 2412275"/>
                      <a:gd name="connsiteX0" fmla="*/ 448093 w 448093"/>
                      <a:gd name="connsiteY0" fmla="*/ 0 h 2420984"/>
                      <a:gd name="connsiteX1" fmla="*/ 47499 w 448093"/>
                      <a:gd name="connsiteY1" fmla="*/ 2420984 h 2420984"/>
                      <a:gd name="connsiteX0" fmla="*/ 471833 w 471833"/>
                      <a:gd name="connsiteY0" fmla="*/ 0 h 2420984"/>
                      <a:gd name="connsiteX1" fmla="*/ 71239 w 471833"/>
                      <a:gd name="connsiteY1" fmla="*/ 2420984 h 2420984"/>
                      <a:gd name="connsiteX0" fmla="*/ 474547 w 474547"/>
                      <a:gd name="connsiteY0" fmla="*/ 0 h 2412086"/>
                      <a:gd name="connsiteX1" fmla="*/ 70799 w 474547"/>
                      <a:gd name="connsiteY1" fmla="*/ 2412086 h 2412086"/>
                      <a:gd name="connsiteX0" fmla="*/ 487098 w 487097"/>
                      <a:gd name="connsiteY0" fmla="*/ 0 h 1175179"/>
                      <a:gd name="connsiteX1" fmla="*/ 68837 w 487097"/>
                      <a:gd name="connsiteY1" fmla="*/ 1175179 h 1175179"/>
                      <a:gd name="connsiteX0" fmla="*/ 469139 w 469139"/>
                      <a:gd name="connsiteY0" fmla="*/ 0 h 1175179"/>
                      <a:gd name="connsiteX1" fmla="*/ 50878 w 469139"/>
                      <a:gd name="connsiteY1" fmla="*/ 1175179 h 1175179"/>
                      <a:gd name="connsiteX0" fmla="*/ 440900 w 440900"/>
                      <a:gd name="connsiteY0" fmla="*/ 0 h 1175179"/>
                      <a:gd name="connsiteX1" fmla="*/ 22639 w 440900"/>
                      <a:gd name="connsiteY1" fmla="*/ 1175179 h 1175179"/>
                      <a:gd name="connsiteX0" fmla="*/ 430508 w 430508"/>
                      <a:gd name="connsiteY0" fmla="*/ 0 h 1188019"/>
                      <a:gd name="connsiteX1" fmla="*/ 23130 w 430508"/>
                      <a:gd name="connsiteY1" fmla="*/ 1188019 h 1188019"/>
                      <a:gd name="connsiteX0" fmla="*/ 444911 w 444911"/>
                      <a:gd name="connsiteY0" fmla="*/ 0 h 1188019"/>
                      <a:gd name="connsiteX1" fmla="*/ 22454 w 444911"/>
                      <a:gd name="connsiteY1" fmla="*/ 1188019 h 1188019"/>
                      <a:gd name="connsiteX0" fmla="*/ 104015 w 104015"/>
                      <a:gd name="connsiteY0" fmla="*/ 0 h 1159772"/>
                      <a:gd name="connsiteX1" fmla="*/ 84260 w 104015"/>
                      <a:gd name="connsiteY1" fmla="*/ 1159772 h 1159772"/>
                      <a:gd name="connsiteX0" fmla="*/ 99915 w 99915"/>
                      <a:gd name="connsiteY0" fmla="*/ 0 h 1157128"/>
                      <a:gd name="connsiteX1" fmla="*/ 87704 w 99915"/>
                      <a:gd name="connsiteY1" fmla="*/ 1157128 h 1157128"/>
                      <a:gd name="connsiteX0" fmla="*/ 94490 w 94490"/>
                      <a:gd name="connsiteY0" fmla="*/ 115410 h 194594"/>
                      <a:gd name="connsiteX1" fmla="*/ 92780 w 94490"/>
                      <a:gd name="connsiteY1" fmla="*/ 194594 h 194594"/>
                      <a:gd name="connsiteX0" fmla="*/ 89398 w 98189"/>
                      <a:gd name="connsiteY0" fmla="*/ 107381 h 196856"/>
                      <a:gd name="connsiteX1" fmla="*/ 98189 w 98189"/>
                      <a:gd name="connsiteY1" fmla="*/ 196856 h 196856"/>
                      <a:gd name="connsiteX0" fmla="*/ 52698 w 61683"/>
                      <a:gd name="connsiteY0" fmla="*/ 0 h 108491"/>
                      <a:gd name="connsiteX1" fmla="*/ 61489 w 61683"/>
                      <a:gd name="connsiteY1" fmla="*/ 89475 h 108491"/>
                      <a:gd name="connsiteX0" fmla="*/ 5 w 10250"/>
                      <a:gd name="connsiteY0" fmla="*/ 0 h 89475"/>
                      <a:gd name="connsiteX1" fmla="*/ 8796 w 10250"/>
                      <a:gd name="connsiteY1" fmla="*/ 89475 h 89475"/>
                      <a:gd name="connsiteX0" fmla="*/ 4 w 11754"/>
                      <a:gd name="connsiteY0" fmla="*/ 0 h 89586"/>
                      <a:gd name="connsiteX1" fmla="*/ 10412 w 11754"/>
                      <a:gd name="connsiteY1" fmla="*/ 89586 h 89586"/>
                      <a:gd name="connsiteX0" fmla="*/ 4 w 11620"/>
                      <a:gd name="connsiteY0" fmla="*/ 0 h 89752"/>
                      <a:gd name="connsiteX1" fmla="*/ 10269 w 11620"/>
                      <a:gd name="connsiteY1" fmla="*/ 89752 h 89752"/>
                      <a:gd name="connsiteX0" fmla="*/ 5 w 10365"/>
                      <a:gd name="connsiteY0" fmla="*/ 0 h 89752"/>
                      <a:gd name="connsiteX1" fmla="*/ 10270 w 10365"/>
                      <a:gd name="connsiteY1" fmla="*/ 89752 h 89752"/>
                      <a:gd name="connsiteX0" fmla="*/ 24 w 10289"/>
                      <a:gd name="connsiteY0" fmla="*/ 0 h 89752"/>
                      <a:gd name="connsiteX1" fmla="*/ 10289 w 10289"/>
                      <a:gd name="connsiteY1" fmla="*/ 89752 h 89752"/>
                      <a:gd name="connsiteX0" fmla="*/ 10641 w 20906"/>
                      <a:gd name="connsiteY0" fmla="*/ 0 h 89752"/>
                      <a:gd name="connsiteX1" fmla="*/ 20906 w 20906"/>
                      <a:gd name="connsiteY1" fmla="*/ 89752 h 89752"/>
                      <a:gd name="connsiteX0" fmla="*/ 7484 w 20183"/>
                      <a:gd name="connsiteY0" fmla="*/ 0 h 89752"/>
                      <a:gd name="connsiteX1" fmla="*/ 17749 w 20183"/>
                      <a:gd name="connsiteY1" fmla="*/ 89752 h 89752"/>
                      <a:gd name="connsiteX0" fmla="*/ 12612 w 12612"/>
                      <a:gd name="connsiteY0" fmla="*/ 0 h 86283"/>
                      <a:gd name="connsiteX1" fmla="*/ 0 w 12612"/>
                      <a:gd name="connsiteY1" fmla="*/ 86283 h 86283"/>
                      <a:gd name="connsiteX0" fmla="*/ 18256 w 18256"/>
                      <a:gd name="connsiteY0" fmla="*/ 0 h 86283"/>
                      <a:gd name="connsiteX1" fmla="*/ 5644 w 18256"/>
                      <a:gd name="connsiteY1" fmla="*/ 86283 h 86283"/>
                      <a:gd name="connsiteX0" fmla="*/ 24614 w 24614"/>
                      <a:gd name="connsiteY0" fmla="*/ 0 h 86283"/>
                      <a:gd name="connsiteX1" fmla="*/ 12002 w 24614"/>
                      <a:gd name="connsiteY1" fmla="*/ 86283 h 86283"/>
                      <a:gd name="connsiteX0" fmla="*/ 23838 w 23838"/>
                      <a:gd name="connsiteY0" fmla="*/ 0 h 89315"/>
                      <a:gd name="connsiteX1" fmla="*/ 13013 w 23838"/>
                      <a:gd name="connsiteY1" fmla="*/ 89315 h 89315"/>
                      <a:gd name="connsiteX0" fmla="*/ 11600 w 25416"/>
                      <a:gd name="connsiteY0" fmla="*/ 0 h 89315"/>
                      <a:gd name="connsiteX1" fmla="*/ 775 w 25416"/>
                      <a:gd name="connsiteY1" fmla="*/ 89315 h 89315"/>
                      <a:gd name="connsiteX0" fmla="*/ 10825 w 30146"/>
                      <a:gd name="connsiteY0" fmla="*/ 0 h 89315"/>
                      <a:gd name="connsiteX1" fmla="*/ 0 w 30146"/>
                      <a:gd name="connsiteY1" fmla="*/ 89315 h 89315"/>
                      <a:gd name="connsiteX0" fmla="*/ 44640 w 57265"/>
                      <a:gd name="connsiteY0" fmla="*/ 0 h 88904"/>
                      <a:gd name="connsiteX1" fmla="*/ 0 w 57265"/>
                      <a:gd name="connsiteY1" fmla="*/ 88904 h 88904"/>
                      <a:gd name="connsiteX0" fmla="*/ 44640 w 45389"/>
                      <a:gd name="connsiteY0" fmla="*/ 0 h 88904"/>
                      <a:gd name="connsiteX1" fmla="*/ 0 w 45389"/>
                      <a:gd name="connsiteY1" fmla="*/ 88904 h 88904"/>
                      <a:gd name="connsiteX0" fmla="*/ 45811 w 46536"/>
                      <a:gd name="connsiteY0" fmla="*/ 0 h 87500"/>
                      <a:gd name="connsiteX1" fmla="*/ 0 w 46536"/>
                      <a:gd name="connsiteY1" fmla="*/ 87500 h 87500"/>
                      <a:gd name="connsiteX0" fmla="*/ 23464 w 25245"/>
                      <a:gd name="connsiteY0" fmla="*/ 0 h 126997"/>
                      <a:gd name="connsiteX1" fmla="*/ 0 w 25245"/>
                      <a:gd name="connsiteY1" fmla="*/ 126997 h 126997"/>
                    </a:gdLst>
                    <a:ahLst/>
                    <a:cxnLst>
                      <a:cxn ang="0">
                        <a:pos x="connsiteX0" y="connsiteY0"/>
                      </a:cxn>
                      <a:cxn ang="0">
                        <a:pos x="connsiteX1" y="connsiteY1"/>
                      </a:cxn>
                    </a:cxnLst>
                    <a:rect l="l" t="t" r="r" b="b"/>
                    <a:pathLst>
                      <a:path w="25245" h="126997">
                        <a:moveTo>
                          <a:pt x="23464" y="0"/>
                        </a:moveTo>
                        <a:cubicBezTo>
                          <a:pt x="29354" y="53235"/>
                          <a:pt x="20415" y="91189"/>
                          <a:pt x="0" y="126997"/>
                        </a:cubicBezTo>
                      </a:path>
                    </a:pathLst>
                  </a:custGeom>
                  <a:ln w="3175">
                    <a:solidFill>
                      <a:schemeClr val="tx1">
                        <a:alpha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89">
                      <a:defRPr/>
                    </a:pPr>
                    <a:endParaRPr lang="en-GB" sz="1467">
                      <a:solidFill>
                        <a:srgbClr val="4F5650"/>
                      </a:solidFill>
                      <a:latin typeface="Arial"/>
                    </a:endParaRPr>
                  </a:p>
                </p:txBody>
              </p:sp>
              <p:pic>
                <p:nvPicPr>
                  <p:cNvPr id="116" name="Picture 115">
                    <a:extLst>
                      <a:ext uri="{FF2B5EF4-FFF2-40B4-BE49-F238E27FC236}">
                        <a16:creationId xmlns:a16="http://schemas.microsoft.com/office/drawing/2014/main" id="{E169181C-28F7-792F-4823-345031F51F2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71392" y="5744333"/>
                    <a:ext cx="72001" cy="41437"/>
                  </a:xfrm>
                  <a:prstGeom prst="rect">
                    <a:avLst/>
                  </a:prstGeom>
                </p:spPr>
              </p:pic>
              <p:pic>
                <p:nvPicPr>
                  <p:cNvPr id="117" name="Picture 116">
                    <a:extLst>
                      <a:ext uri="{FF2B5EF4-FFF2-40B4-BE49-F238E27FC236}">
                        <a16:creationId xmlns:a16="http://schemas.microsoft.com/office/drawing/2014/main" id="{0D247200-E603-8939-F738-5B263131B8D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6102110" y="5745562"/>
                    <a:ext cx="72001" cy="41437"/>
                  </a:xfrm>
                  <a:prstGeom prst="rect">
                    <a:avLst/>
                  </a:prstGeom>
                </p:spPr>
              </p:pic>
            </p:grpSp>
            <p:grpSp>
              <p:nvGrpSpPr>
                <p:cNvPr id="112" name="Group 111">
                  <a:extLst>
                    <a:ext uri="{FF2B5EF4-FFF2-40B4-BE49-F238E27FC236}">
                      <a16:creationId xmlns:a16="http://schemas.microsoft.com/office/drawing/2014/main" id="{C9BFF816-44C9-0FA1-0BAD-663ECFC86304}"/>
                    </a:ext>
                  </a:extLst>
                </p:cNvPr>
                <p:cNvGrpSpPr/>
                <p:nvPr/>
              </p:nvGrpSpPr>
              <p:grpSpPr>
                <a:xfrm>
                  <a:off x="10128749" y="3757139"/>
                  <a:ext cx="72000" cy="253951"/>
                  <a:chOff x="3959247" y="1434941"/>
                  <a:chExt cx="72000" cy="253951"/>
                </a:xfrm>
              </p:grpSpPr>
              <p:sp>
                <p:nvSpPr>
                  <p:cNvPr id="113" name="Rectangle 112">
                    <a:extLst>
                      <a:ext uri="{FF2B5EF4-FFF2-40B4-BE49-F238E27FC236}">
                        <a16:creationId xmlns:a16="http://schemas.microsoft.com/office/drawing/2014/main" id="{69650A9D-6587-E94B-2781-27B440204CCE}"/>
                      </a:ext>
                    </a:extLst>
                  </p:cNvPr>
                  <p:cNvSpPr/>
                  <p:nvPr/>
                </p:nvSpPr>
                <p:spPr>
                  <a:xfrm>
                    <a:off x="3959247" y="1616892"/>
                    <a:ext cx="72000" cy="72000"/>
                  </a:xfrm>
                  <a:prstGeom prst="rect">
                    <a:avLst/>
                  </a:prstGeom>
                  <a:solidFill>
                    <a:schemeClr val="bg1"/>
                  </a:solidFill>
                  <a:ln w="6350" cmpd="sng">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sz="1467">
                      <a:solidFill>
                        <a:srgbClr val="FFFFFF"/>
                      </a:solidFill>
                      <a:latin typeface="Arial"/>
                    </a:endParaRPr>
                  </a:p>
                </p:txBody>
              </p:sp>
              <p:sp>
                <p:nvSpPr>
                  <p:cNvPr id="114" name="Rectangle 113">
                    <a:extLst>
                      <a:ext uri="{FF2B5EF4-FFF2-40B4-BE49-F238E27FC236}">
                        <a16:creationId xmlns:a16="http://schemas.microsoft.com/office/drawing/2014/main" id="{97A2C946-6330-C375-F5F0-2F78B96C0D00}"/>
                      </a:ext>
                    </a:extLst>
                  </p:cNvPr>
                  <p:cNvSpPr/>
                  <p:nvPr/>
                </p:nvSpPr>
                <p:spPr>
                  <a:xfrm>
                    <a:off x="3959247" y="1434941"/>
                    <a:ext cx="72000" cy="36000"/>
                  </a:xfrm>
                  <a:prstGeom prst="rect">
                    <a:avLst/>
                  </a:prstGeom>
                  <a:solidFill>
                    <a:srgbClr val="00B050"/>
                  </a:solidFill>
                  <a:ln w="6350" cmpd="sng">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sz="1467">
                      <a:solidFill>
                        <a:srgbClr val="FFFFFF"/>
                      </a:solidFill>
                      <a:latin typeface="Arial"/>
                    </a:endParaRPr>
                  </a:p>
                </p:txBody>
              </p:sp>
            </p:grpSp>
          </p:grpSp>
          <p:sp>
            <p:nvSpPr>
              <p:cNvPr id="94" name="Freeform: Shape 25">
                <a:extLst>
                  <a:ext uri="{FF2B5EF4-FFF2-40B4-BE49-F238E27FC236}">
                    <a16:creationId xmlns:a16="http://schemas.microsoft.com/office/drawing/2014/main" id="{3DBFF99E-6FA5-AD1B-E2F6-7302B41D4209}"/>
                  </a:ext>
                </a:extLst>
              </p:cNvPr>
              <p:cNvSpPr/>
              <p:nvPr/>
            </p:nvSpPr>
            <p:spPr>
              <a:xfrm rot="20161761" flipH="1">
                <a:off x="7343698" y="2861462"/>
                <a:ext cx="938551" cy="483948"/>
              </a:xfrm>
              <a:custGeom>
                <a:avLst/>
                <a:gdLst>
                  <a:gd name="connsiteX0" fmla="*/ 193476 w 906412"/>
                  <a:gd name="connsiteY0" fmla="*/ 316244 h 467375"/>
                  <a:gd name="connsiteX1" fmla="*/ 190268 w 906412"/>
                  <a:gd name="connsiteY1" fmla="*/ 324100 h 467375"/>
                  <a:gd name="connsiteX2" fmla="*/ 199563 w 906412"/>
                  <a:gd name="connsiteY2" fmla="*/ 346226 h 467375"/>
                  <a:gd name="connsiteX3" fmla="*/ 207418 w 906412"/>
                  <a:gd name="connsiteY3" fmla="*/ 349436 h 467375"/>
                  <a:gd name="connsiteX4" fmla="*/ 229545 w 906412"/>
                  <a:gd name="connsiteY4" fmla="*/ 340141 h 467375"/>
                  <a:gd name="connsiteX5" fmla="*/ 229899 w 906412"/>
                  <a:gd name="connsiteY5" fmla="*/ 339275 h 467375"/>
                  <a:gd name="connsiteX6" fmla="*/ 393578 w 906412"/>
                  <a:gd name="connsiteY6" fmla="*/ 314209 h 467375"/>
                  <a:gd name="connsiteX7" fmla="*/ 393578 w 906412"/>
                  <a:gd name="connsiteY7" fmla="*/ 454775 h 467375"/>
                  <a:gd name="connsiteX8" fmla="*/ 406178 w 906412"/>
                  <a:gd name="connsiteY8" fmla="*/ 467375 h 467375"/>
                  <a:gd name="connsiteX9" fmla="*/ 418778 w 906412"/>
                  <a:gd name="connsiteY9" fmla="*/ 454775 h 467375"/>
                  <a:gd name="connsiteX10" fmla="*/ 418778 w 906412"/>
                  <a:gd name="connsiteY10" fmla="*/ 310350 h 467375"/>
                  <a:gd name="connsiteX11" fmla="*/ 432677 w 906412"/>
                  <a:gd name="connsiteY11" fmla="*/ 308222 h 467375"/>
                  <a:gd name="connsiteX12" fmla="*/ 434277 w 906412"/>
                  <a:gd name="connsiteY12" fmla="*/ 308891 h 467375"/>
                  <a:gd name="connsiteX13" fmla="*/ 446345 w 906412"/>
                  <a:gd name="connsiteY13" fmla="*/ 306129 h 467375"/>
                  <a:gd name="connsiteX14" fmla="*/ 462766 w 906412"/>
                  <a:gd name="connsiteY14" fmla="*/ 303614 h 467375"/>
                  <a:gd name="connsiteX15" fmla="*/ 462502 w 906412"/>
                  <a:gd name="connsiteY15" fmla="*/ 302431 h 467375"/>
                  <a:gd name="connsiteX16" fmla="*/ 497590 w 906412"/>
                  <a:gd name="connsiteY16" fmla="*/ 294401 h 467375"/>
                  <a:gd name="connsiteX17" fmla="*/ 527890 w 906412"/>
                  <a:gd name="connsiteY17" fmla="*/ 274966 h 467375"/>
                  <a:gd name="connsiteX18" fmla="*/ 528549 w 906412"/>
                  <a:gd name="connsiteY18" fmla="*/ 275983 h 467375"/>
                  <a:gd name="connsiteX19" fmla="*/ 541843 w 906412"/>
                  <a:gd name="connsiteY19" fmla="*/ 266016 h 467375"/>
                  <a:gd name="connsiteX20" fmla="*/ 552261 w 906412"/>
                  <a:gd name="connsiteY20" fmla="*/ 259333 h 467375"/>
                  <a:gd name="connsiteX21" fmla="*/ 552904 w 906412"/>
                  <a:gd name="connsiteY21" fmla="*/ 257724 h 467375"/>
                  <a:gd name="connsiteX22" fmla="*/ 562779 w 906412"/>
                  <a:gd name="connsiteY22" fmla="*/ 250320 h 467375"/>
                  <a:gd name="connsiteX23" fmla="*/ 665585 w 906412"/>
                  <a:gd name="connsiteY23" fmla="*/ 351108 h 467375"/>
                  <a:gd name="connsiteX24" fmla="*/ 683403 w 906412"/>
                  <a:gd name="connsiteY24" fmla="*/ 350932 h 467375"/>
                  <a:gd name="connsiteX25" fmla="*/ 683227 w 906412"/>
                  <a:gd name="connsiteY25" fmla="*/ 333114 h 467375"/>
                  <a:gd name="connsiteX26" fmla="*/ 583176 w 906412"/>
                  <a:gd name="connsiteY26" fmla="*/ 235027 h 467375"/>
                  <a:gd name="connsiteX27" fmla="*/ 717037 w 906412"/>
                  <a:gd name="connsiteY27" fmla="*/ 134662 h 467375"/>
                  <a:gd name="connsiteX28" fmla="*/ 717902 w 906412"/>
                  <a:gd name="connsiteY28" fmla="*/ 135015 h 467375"/>
                  <a:gd name="connsiteX29" fmla="*/ 740031 w 906412"/>
                  <a:gd name="connsiteY29" fmla="*/ 125721 h 467375"/>
                  <a:gd name="connsiteX30" fmla="*/ 743238 w 906412"/>
                  <a:gd name="connsiteY30" fmla="*/ 117867 h 467375"/>
                  <a:gd name="connsiteX31" fmla="*/ 733945 w 906412"/>
                  <a:gd name="connsiteY31" fmla="*/ 95739 h 467375"/>
                  <a:gd name="connsiteX32" fmla="*/ 726090 w 906412"/>
                  <a:gd name="connsiteY32" fmla="*/ 92531 h 467375"/>
                  <a:gd name="connsiteX33" fmla="*/ 703962 w 906412"/>
                  <a:gd name="connsiteY33" fmla="*/ 101825 h 467375"/>
                  <a:gd name="connsiteX34" fmla="*/ 700754 w 906412"/>
                  <a:gd name="connsiteY34" fmla="*/ 109679 h 467375"/>
                  <a:gd name="connsiteX35" fmla="*/ 706864 w 906412"/>
                  <a:gd name="connsiteY35" fmla="*/ 124229 h 467375"/>
                  <a:gd name="connsiteX36" fmla="*/ 544199 w 906412"/>
                  <a:gd name="connsiteY36" fmla="*/ 215009 h 467375"/>
                  <a:gd name="connsiteX37" fmla="*/ 531395 w 906412"/>
                  <a:gd name="connsiteY37" fmla="*/ 209657 h 467375"/>
                  <a:gd name="connsiteX38" fmla="*/ 468082 w 906412"/>
                  <a:gd name="connsiteY38" fmla="*/ 224147 h 467375"/>
                  <a:gd name="connsiteX39" fmla="*/ 413411 w 906412"/>
                  <a:gd name="connsiteY39" fmla="*/ 259214 h 467375"/>
                  <a:gd name="connsiteX40" fmla="*/ 408269 w 906412"/>
                  <a:gd name="connsiteY40" fmla="*/ 272102 h 467375"/>
                  <a:gd name="connsiteX41" fmla="*/ 229571 w 906412"/>
                  <a:gd name="connsiteY41" fmla="*/ 324707 h 467375"/>
                  <a:gd name="connsiteX42" fmla="*/ 223459 w 906412"/>
                  <a:gd name="connsiteY42" fmla="*/ 310158 h 467375"/>
                  <a:gd name="connsiteX43" fmla="*/ 215604 w 906412"/>
                  <a:gd name="connsiteY43" fmla="*/ 306950 h 467375"/>
                  <a:gd name="connsiteX44" fmla="*/ 196844 w 906412"/>
                  <a:gd name="connsiteY44" fmla="*/ 289108 h 467375"/>
                  <a:gd name="connsiteX45" fmla="*/ 194873 w 906412"/>
                  <a:gd name="connsiteY45" fmla="*/ 290021 h 467375"/>
                  <a:gd name="connsiteX46" fmla="*/ 192842 w 906412"/>
                  <a:gd name="connsiteY46" fmla="*/ 290789 h 467375"/>
                  <a:gd name="connsiteX47" fmla="*/ 192902 w 906412"/>
                  <a:gd name="connsiteY47" fmla="*/ 290932 h 467375"/>
                  <a:gd name="connsiteX48" fmla="*/ 0 w 906412"/>
                  <a:gd name="connsiteY48" fmla="*/ 380123 h 467375"/>
                  <a:gd name="connsiteX49" fmla="*/ 965 w 906412"/>
                  <a:gd name="connsiteY49" fmla="*/ 382419 h 467375"/>
                  <a:gd name="connsiteX50" fmla="*/ 199753 w 906412"/>
                  <a:gd name="connsiteY50" fmla="*/ 307242 h 467375"/>
                  <a:gd name="connsiteX51" fmla="*/ 199813 w 906412"/>
                  <a:gd name="connsiteY51" fmla="*/ 307384 h 467375"/>
                  <a:gd name="connsiteX52" fmla="*/ 201783 w 906412"/>
                  <a:gd name="connsiteY52" fmla="*/ 306472 h 467375"/>
                  <a:gd name="connsiteX53" fmla="*/ 203814 w 906412"/>
                  <a:gd name="connsiteY53" fmla="*/ 305704 h 467375"/>
                  <a:gd name="connsiteX54" fmla="*/ 203754 w 906412"/>
                  <a:gd name="connsiteY54" fmla="*/ 305561 h 467375"/>
                  <a:gd name="connsiteX55" fmla="*/ 399257 w 906412"/>
                  <a:gd name="connsiteY55" fmla="*/ 215124 h 467375"/>
                  <a:gd name="connsiteX56" fmla="*/ 397834 w 906412"/>
                  <a:gd name="connsiteY56" fmla="*/ 213020 h 467375"/>
                  <a:gd name="connsiteX57" fmla="*/ 196904 w 906412"/>
                  <a:gd name="connsiteY57" fmla="*/ 289251 h 467375"/>
                  <a:gd name="connsiteX58" fmla="*/ 703999 w 906412"/>
                  <a:gd name="connsiteY58" fmla="*/ 76087 h 467375"/>
                  <a:gd name="connsiteX59" fmla="*/ 702029 w 906412"/>
                  <a:gd name="connsiteY59" fmla="*/ 77000 h 467375"/>
                  <a:gd name="connsiteX60" fmla="*/ 699998 w 906412"/>
                  <a:gd name="connsiteY60" fmla="*/ 77768 h 467375"/>
                  <a:gd name="connsiteX61" fmla="*/ 700058 w 906412"/>
                  <a:gd name="connsiteY61" fmla="*/ 77911 h 467375"/>
                  <a:gd name="connsiteX62" fmla="*/ 507156 w 906412"/>
                  <a:gd name="connsiteY62" fmla="*/ 167102 h 467375"/>
                  <a:gd name="connsiteX63" fmla="*/ 508120 w 906412"/>
                  <a:gd name="connsiteY63" fmla="*/ 169398 h 467375"/>
                  <a:gd name="connsiteX64" fmla="*/ 706909 w 906412"/>
                  <a:gd name="connsiteY64" fmla="*/ 94221 h 467375"/>
                  <a:gd name="connsiteX65" fmla="*/ 706969 w 906412"/>
                  <a:gd name="connsiteY65" fmla="*/ 94364 h 467375"/>
                  <a:gd name="connsiteX66" fmla="*/ 708939 w 906412"/>
                  <a:gd name="connsiteY66" fmla="*/ 93451 h 467375"/>
                  <a:gd name="connsiteX67" fmla="*/ 710970 w 906412"/>
                  <a:gd name="connsiteY67" fmla="*/ 92683 h 467375"/>
                  <a:gd name="connsiteX68" fmla="*/ 710910 w 906412"/>
                  <a:gd name="connsiteY68" fmla="*/ 92540 h 467375"/>
                  <a:gd name="connsiteX69" fmla="*/ 906412 w 906412"/>
                  <a:gd name="connsiteY69" fmla="*/ 2103 h 467375"/>
                  <a:gd name="connsiteX70" fmla="*/ 904990 w 906412"/>
                  <a:gd name="connsiteY70" fmla="*/ 0 h 467375"/>
                  <a:gd name="connsiteX71" fmla="*/ 704059 w 906412"/>
                  <a:gd name="connsiteY71" fmla="*/ 76230 h 46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906412" h="467375">
                    <a:moveTo>
                      <a:pt x="193476" y="316244"/>
                    </a:moveTo>
                    <a:cubicBezTo>
                      <a:pt x="190421" y="317527"/>
                      <a:pt x="188985" y="321045"/>
                      <a:pt x="190268" y="324100"/>
                    </a:cubicBezTo>
                    <a:lnTo>
                      <a:pt x="199563" y="346226"/>
                    </a:lnTo>
                    <a:cubicBezTo>
                      <a:pt x="200846" y="349281"/>
                      <a:pt x="204363" y="350719"/>
                      <a:pt x="207418" y="349436"/>
                    </a:cubicBezTo>
                    <a:lnTo>
                      <a:pt x="229545" y="340141"/>
                    </a:lnTo>
                    <a:lnTo>
                      <a:pt x="229899" y="339275"/>
                    </a:lnTo>
                    <a:lnTo>
                      <a:pt x="393578" y="314209"/>
                    </a:lnTo>
                    <a:lnTo>
                      <a:pt x="393578" y="454775"/>
                    </a:lnTo>
                    <a:cubicBezTo>
                      <a:pt x="393578" y="461734"/>
                      <a:pt x="399219" y="467375"/>
                      <a:pt x="406178" y="467375"/>
                    </a:cubicBezTo>
                    <a:cubicBezTo>
                      <a:pt x="413137" y="467375"/>
                      <a:pt x="418778" y="461734"/>
                      <a:pt x="418778" y="454775"/>
                    </a:cubicBezTo>
                    <a:lnTo>
                      <a:pt x="418778" y="310350"/>
                    </a:lnTo>
                    <a:lnTo>
                      <a:pt x="432677" y="308222"/>
                    </a:lnTo>
                    <a:lnTo>
                      <a:pt x="434277" y="308891"/>
                    </a:lnTo>
                    <a:lnTo>
                      <a:pt x="446345" y="306129"/>
                    </a:lnTo>
                    <a:lnTo>
                      <a:pt x="462766" y="303614"/>
                    </a:lnTo>
                    <a:lnTo>
                      <a:pt x="462502" y="302431"/>
                    </a:lnTo>
                    <a:lnTo>
                      <a:pt x="497590" y="294401"/>
                    </a:lnTo>
                    <a:lnTo>
                      <a:pt x="527890" y="274966"/>
                    </a:lnTo>
                    <a:lnTo>
                      <a:pt x="528549" y="275983"/>
                    </a:lnTo>
                    <a:lnTo>
                      <a:pt x="541843" y="266016"/>
                    </a:lnTo>
                    <a:lnTo>
                      <a:pt x="552261" y="259333"/>
                    </a:lnTo>
                    <a:lnTo>
                      <a:pt x="552904" y="257724"/>
                    </a:lnTo>
                    <a:lnTo>
                      <a:pt x="562779" y="250320"/>
                    </a:lnTo>
                    <a:lnTo>
                      <a:pt x="665585" y="351108"/>
                    </a:lnTo>
                    <a:cubicBezTo>
                      <a:pt x="670554" y="355980"/>
                      <a:pt x="678531" y="355901"/>
                      <a:pt x="683403" y="350932"/>
                    </a:cubicBezTo>
                    <a:cubicBezTo>
                      <a:pt x="688275" y="345963"/>
                      <a:pt x="688196" y="337985"/>
                      <a:pt x="683227" y="333114"/>
                    </a:cubicBezTo>
                    <a:lnTo>
                      <a:pt x="583176" y="235027"/>
                    </a:lnTo>
                    <a:lnTo>
                      <a:pt x="717037" y="134662"/>
                    </a:lnTo>
                    <a:lnTo>
                      <a:pt x="717902" y="135015"/>
                    </a:lnTo>
                    <a:lnTo>
                      <a:pt x="740031" y="125721"/>
                    </a:lnTo>
                    <a:cubicBezTo>
                      <a:pt x="743085" y="124438"/>
                      <a:pt x="744521" y="120921"/>
                      <a:pt x="743238" y="117867"/>
                    </a:cubicBezTo>
                    <a:lnTo>
                      <a:pt x="733945" y="95739"/>
                    </a:lnTo>
                    <a:cubicBezTo>
                      <a:pt x="732661" y="92683"/>
                      <a:pt x="729144" y="91247"/>
                      <a:pt x="726090" y="92531"/>
                    </a:cubicBezTo>
                    <a:lnTo>
                      <a:pt x="703962" y="101825"/>
                    </a:lnTo>
                    <a:cubicBezTo>
                      <a:pt x="700907" y="103108"/>
                      <a:pt x="699469" y="106624"/>
                      <a:pt x="700754" y="109679"/>
                    </a:cubicBezTo>
                    <a:lnTo>
                      <a:pt x="706864" y="124229"/>
                    </a:lnTo>
                    <a:lnTo>
                      <a:pt x="544199" y="215009"/>
                    </a:lnTo>
                    <a:lnTo>
                      <a:pt x="531395" y="209657"/>
                    </a:lnTo>
                    <a:cubicBezTo>
                      <a:pt x="513628" y="209642"/>
                      <a:pt x="491119" y="214470"/>
                      <a:pt x="468082" y="224147"/>
                    </a:cubicBezTo>
                    <a:cubicBezTo>
                      <a:pt x="445044" y="233823"/>
                      <a:pt x="425839" y="246516"/>
                      <a:pt x="413411" y="259214"/>
                    </a:cubicBezTo>
                    <a:lnTo>
                      <a:pt x="408269" y="272102"/>
                    </a:lnTo>
                    <a:lnTo>
                      <a:pt x="229571" y="324707"/>
                    </a:lnTo>
                    <a:lnTo>
                      <a:pt x="223459" y="310158"/>
                    </a:lnTo>
                    <a:cubicBezTo>
                      <a:pt x="222176" y="307102"/>
                      <a:pt x="218659" y="305667"/>
                      <a:pt x="215604" y="306950"/>
                    </a:cubicBezTo>
                    <a:close/>
                    <a:moveTo>
                      <a:pt x="196844" y="289108"/>
                    </a:moveTo>
                    <a:cubicBezTo>
                      <a:pt x="196186" y="289413"/>
                      <a:pt x="195531" y="289716"/>
                      <a:pt x="194873" y="290021"/>
                    </a:cubicBezTo>
                    <a:cubicBezTo>
                      <a:pt x="194196" y="290277"/>
                      <a:pt x="193520" y="290533"/>
                      <a:pt x="192842" y="290789"/>
                    </a:cubicBezTo>
                    <a:lnTo>
                      <a:pt x="192902" y="290932"/>
                    </a:lnTo>
                    <a:lnTo>
                      <a:pt x="0" y="380123"/>
                    </a:lnTo>
                    <a:lnTo>
                      <a:pt x="965" y="382419"/>
                    </a:lnTo>
                    <a:lnTo>
                      <a:pt x="199753" y="307242"/>
                    </a:lnTo>
                    <a:lnTo>
                      <a:pt x="199813" y="307384"/>
                    </a:lnTo>
                    <a:cubicBezTo>
                      <a:pt x="200470" y="307080"/>
                      <a:pt x="201126" y="306777"/>
                      <a:pt x="201783" y="306472"/>
                    </a:cubicBezTo>
                    <a:cubicBezTo>
                      <a:pt x="202461" y="306216"/>
                      <a:pt x="203137" y="305960"/>
                      <a:pt x="203814" y="305704"/>
                    </a:cubicBezTo>
                    <a:lnTo>
                      <a:pt x="203754" y="305561"/>
                    </a:lnTo>
                    <a:cubicBezTo>
                      <a:pt x="268968" y="275524"/>
                      <a:pt x="334043" y="245160"/>
                      <a:pt x="399257" y="215124"/>
                    </a:cubicBezTo>
                    <a:lnTo>
                      <a:pt x="397834" y="213020"/>
                    </a:lnTo>
                    <a:lnTo>
                      <a:pt x="196904" y="289251"/>
                    </a:lnTo>
                    <a:close/>
                    <a:moveTo>
                      <a:pt x="703999" y="76087"/>
                    </a:moveTo>
                    <a:cubicBezTo>
                      <a:pt x="703342" y="76392"/>
                      <a:pt x="702686" y="76695"/>
                      <a:pt x="702029" y="77000"/>
                    </a:cubicBezTo>
                    <a:cubicBezTo>
                      <a:pt x="701351" y="77256"/>
                      <a:pt x="700676" y="77512"/>
                      <a:pt x="699998" y="77768"/>
                    </a:cubicBezTo>
                    <a:lnTo>
                      <a:pt x="700058" y="77911"/>
                    </a:lnTo>
                    <a:lnTo>
                      <a:pt x="507156" y="167102"/>
                    </a:lnTo>
                    <a:lnTo>
                      <a:pt x="508120" y="169398"/>
                    </a:lnTo>
                    <a:lnTo>
                      <a:pt x="706909" y="94221"/>
                    </a:lnTo>
                    <a:lnTo>
                      <a:pt x="706969" y="94364"/>
                    </a:lnTo>
                    <a:cubicBezTo>
                      <a:pt x="707626" y="94059"/>
                      <a:pt x="708282" y="93756"/>
                      <a:pt x="708939" y="93451"/>
                    </a:cubicBezTo>
                    <a:cubicBezTo>
                      <a:pt x="709617" y="93195"/>
                      <a:pt x="710292" y="92939"/>
                      <a:pt x="710970" y="92683"/>
                    </a:cubicBezTo>
                    <a:lnTo>
                      <a:pt x="710910" y="92540"/>
                    </a:lnTo>
                    <a:cubicBezTo>
                      <a:pt x="776123" y="62503"/>
                      <a:pt x="841198" y="32139"/>
                      <a:pt x="906412" y="2103"/>
                    </a:cubicBezTo>
                    <a:lnTo>
                      <a:pt x="904990" y="0"/>
                    </a:lnTo>
                    <a:lnTo>
                      <a:pt x="704059" y="76230"/>
                    </a:lnTo>
                    <a:close/>
                  </a:path>
                </a:pathLst>
              </a:cu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33"/>
              </a:p>
            </p:txBody>
          </p:sp>
          <p:grpSp>
            <p:nvGrpSpPr>
              <p:cNvPr id="95" name="Group 94">
                <a:extLst>
                  <a:ext uri="{FF2B5EF4-FFF2-40B4-BE49-F238E27FC236}">
                    <a16:creationId xmlns:a16="http://schemas.microsoft.com/office/drawing/2014/main" id="{F4AFE72E-ABD5-1A37-C226-BDCC6A0DA331}"/>
                  </a:ext>
                </a:extLst>
              </p:cNvPr>
              <p:cNvGrpSpPr/>
              <p:nvPr/>
            </p:nvGrpSpPr>
            <p:grpSpPr>
              <a:xfrm flipH="1">
                <a:off x="7827414" y="3169917"/>
                <a:ext cx="569969" cy="3375527"/>
                <a:chOff x="10066698" y="277189"/>
                <a:chExt cx="693064" cy="4104539"/>
              </a:xfrm>
            </p:grpSpPr>
            <p:grpSp>
              <p:nvGrpSpPr>
                <p:cNvPr id="104" name="Group 103">
                  <a:extLst>
                    <a:ext uri="{FF2B5EF4-FFF2-40B4-BE49-F238E27FC236}">
                      <a16:creationId xmlns:a16="http://schemas.microsoft.com/office/drawing/2014/main" id="{C8D72249-3976-D245-80EA-6B05ECA7152F}"/>
                    </a:ext>
                  </a:extLst>
                </p:cNvPr>
                <p:cNvGrpSpPr/>
                <p:nvPr/>
              </p:nvGrpSpPr>
              <p:grpSpPr>
                <a:xfrm>
                  <a:off x="10066698" y="277189"/>
                  <a:ext cx="693064" cy="3517321"/>
                  <a:chOff x="5971392" y="2269678"/>
                  <a:chExt cx="693064" cy="3517321"/>
                </a:xfrm>
              </p:grpSpPr>
              <p:sp>
                <p:nvSpPr>
                  <p:cNvPr id="108" name="Freeform: Shape 50">
                    <a:extLst>
                      <a:ext uri="{FF2B5EF4-FFF2-40B4-BE49-F238E27FC236}">
                        <a16:creationId xmlns:a16="http://schemas.microsoft.com/office/drawing/2014/main" id="{9B543B2A-C98F-29C2-BB57-2400CD36C041}"/>
                      </a:ext>
                    </a:extLst>
                  </p:cNvPr>
                  <p:cNvSpPr/>
                  <p:nvPr/>
                </p:nvSpPr>
                <p:spPr>
                  <a:xfrm>
                    <a:off x="6075464" y="2269678"/>
                    <a:ext cx="588992" cy="3490268"/>
                  </a:xfrm>
                  <a:custGeom>
                    <a:avLst/>
                    <a:gdLst>
                      <a:gd name="connsiteX0" fmla="*/ 0 w 36166"/>
                      <a:gd name="connsiteY0" fmla="*/ 0 h 2412275"/>
                      <a:gd name="connsiteX1" fmla="*/ 8709 w 36166"/>
                      <a:gd name="connsiteY1" fmla="*/ 2412275 h 2412275"/>
                      <a:gd name="connsiteX0" fmla="*/ 16245 w 38101"/>
                      <a:gd name="connsiteY0" fmla="*/ 0 h 2412275"/>
                      <a:gd name="connsiteX1" fmla="*/ 24954 w 38101"/>
                      <a:gd name="connsiteY1" fmla="*/ 2412275 h 2412275"/>
                      <a:gd name="connsiteX0" fmla="*/ 101816 w 110525"/>
                      <a:gd name="connsiteY0" fmla="*/ 0 h 2412275"/>
                      <a:gd name="connsiteX1" fmla="*/ 110525 w 110525"/>
                      <a:gd name="connsiteY1" fmla="*/ 2412275 h 2412275"/>
                      <a:gd name="connsiteX0" fmla="*/ 448093 w 448093"/>
                      <a:gd name="connsiteY0" fmla="*/ 0 h 2420984"/>
                      <a:gd name="connsiteX1" fmla="*/ 47499 w 448093"/>
                      <a:gd name="connsiteY1" fmla="*/ 2420984 h 2420984"/>
                      <a:gd name="connsiteX0" fmla="*/ 471833 w 471833"/>
                      <a:gd name="connsiteY0" fmla="*/ 0 h 2420984"/>
                      <a:gd name="connsiteX1" fmla="*/ 71239 w 471833"/>
                      <a:gd name="connsiteY1" fmla="*/ 2420984 h 2420984"/>
                      <a:gd name="connsiteX0" fmla="*/ 474547 w 474547"/>
                      <a:gd name="connsiteY0" fmla="*/ 0 h 2412086"/>
                      <a:gd name="connsiteX1" fmla="*/ 70799 w 474547"/>
                      <a:gd name="connsiteY1" fmla="*/ 2412086 h 2412086"/>
                      <a:gd name="connsiteX0" fmla="*/ 487098 w 487097"/>
                      <a:gd name="connsiteY0" fmla="*/ 0 h 1175179"/>
                      <a:gd name="connsiteX1" fmla="*/ 68837 w 487097"/>
                      <a:gd name="connsiteY1" fmla="*/ 1175179 h 1175179"/>
                      <a:gd name="connsiteX0" fmla="*/ 469139 w 469139"/>
                      <a:gd name="connsiteY0" fmla="*/ 0 h 1175179"/>
                      <a:gd name="connsiteX1" fmla="*/ 50878 w 469139"/>
                      <a:gd name="connsiteY1" fmla="*/ 1175179 h 1175179"/>
                      <a:gd name="connsiteX0" fmla="*/ 440900 w 440900"/>
                      <a:gd name="connsiteY0" fmla="*/ 0 h 1175179"/>
                      <a:gd name="connsiteX1" fmla="*/ 22639 w 440900"/>
                      <a:gd name="connsiteY1" fmla="*/ 1175179 h 1175179"/>
                      <a:gd name="connsiteX0" fmla="*/ 430508 w 430508"/>
                      <a:gd name="connsiteY0" fmla="*/ 0 h 1188019"/>
                      <a:gd name="connsiteX1" fmla="*/ 23130 w 430508"/>
                      <a:gd name="connsiteY1" fmla="*/ 1188019 h 1188019"/>
                      <a:gd name="connsiteX0" fmla="*/ 444911 w 444911"/>
                      <a:gd name="connsiteY0" fmla="*/ 0 h 1188019"/>
                      <a:gd name="connsiteX1" fmla="*/ 22454 w 444911"/>
                      <a:gd name="connsiteY1" fmla="*/ 1188019 h 1188019"/>
                      <a:gd name="connsiteX0" fmla="*/ 104015 w 104015"/>
                      <a:gd name="connsiteY0" fmla="*/ 0 h 1159772"/>
                      <a:gd name="connsiteX1" fmla="*/ 84260 w 104015"/>
                      <a:gd name="connsiteY1" fmla="*/ 1159772 h 1159772"/>
                      <a:gd name="connsiteX0" fmla="*/ 99915 w 99915"/>
                      <a:gd name="connsiteY0" fmla="*/ 0 h 1157128"/>
                      <a:gd name="connsiteX1" fmla="*/ 87704 w 99915"/>
                      <a:gd name="connsiteY1" fmla="*/ 1157128 h 1157128"/>
                      <a:gd name="connsiteX0" fmla="*/ 94490 w 94490"/>
                      <a:gd name="connsiteY0" fmla="*/ 115410 h 194594"/>
                      <a:gd name="connsiteX1" fmla="*/ 92780 w 94490"/>
                      <a:gd name="connsiteY1" fmla="*/ 194594 h 194594"/>
                      <a:gd name="connsiteX0" fmla="*/ 89398 w 98189"/>
                      <a:gd name="connsiteY0" fmla="*/ 107381 h 196856"/>
                      <a:gd name="connsiteX1" fmla="*/ 98189 w 98189"/>
                      <a:gd name="connsiteY1" fmla="*/ 196856 h 196856"/>
                      <a:gd name="connsiteX0" fmla="*/ 52698 w 61683"/>
                      <a:gd name="connsiteY0" fmla="*/ 0 h 108491"/>
                      <a:gd name="connsiteX1" fmla="*/ 61489 w 61683"/>
                      <a:gd name="connsiteY1" fmla="*/ 89475 h 108491"/>
                      <a:gd name="connsiteX0" fmla="*/ 5 w 10250"/>
                      <a:gd name="connsiteY0" fmla="*/ 0 h 89475"/>
                      <a:gd name="connsiteX1" fmla="*/ 8796 w 10250"/>
                      <a:gd name="connsiteY1" fmla="*/ 89475 h 89475"/>
                      <a:gd name="connsiteX0" fmla="*/ 4 w 11754"/>
                      <a:gd name="connsiteY0" fmla="*/ 0 h 89586"/>
                      <a:gd name="connsiteX1" fmla="*/ 10412 w 11754"/>
                      <a:gd name="connsiteY1" fmla="*/ 89586 h 89586"/>
                      <a:gd name="connsiteX0" fmla="*/ 4 w 11620"/>
                      <a:gd name="connsiteY0" fmla="*/ 0 h 89752"/>
                      <a:gd name="connsiteX1" fmla="*/ 10269 w 11620"/>
                      <a:gd name="connsiteY1" fmla="*/ 89752 h 89752"/>
                      <a:gd name="connsiteX0" fmla="*/ 5 w 10365"/>
                      <a:gd name="connsiteY0" fmla="*/ 0 h 89752"/>
                      <a:gd name="connsiteX1" fmla="*/ 10270 w 10365"/>
                      <a:gd name="connsiteY1" fmla="*/ 89752 h 89752"/>
                      <a:gd name="connsiteX0" fmla="*/ 24 w 10289"/>
                      <a:gd name="connsiteY0" fmla="*/ 0 h 89752"/>
                      <a:gd name="connsiteX1" fmla="*/ 10289 w 10289"/>
                      <a:gd name="connsiteY1" fmla="*/ 89752 h 89752"/>
                      <a:gd name="connsiteX0" fmla="*/ 10641 w 20906"/>
                      <a:gd name="connsiteY0" fmla="*/ 0 h 89752"/>
                      <a:gd name="connsiteX1" fmla="*/ 20906 w 20906"/>
                      <a:gd name="connsiteY1" fmla="*/ 89752 h 89752"/>
                      <a:gd name="connsiteX0" fmla="*/ 7484 w 20183"/>
                      <a:gd name="connsiteY0" fmla="*/ 0 h 89752"/>
                      <a:gd name="connsiteX1" fmla="*/ 17749 w 20183"/>
                      <a:gd name="connsiteY1" fmla="*/ 89752 h 89752"/>
                      <a:gd name="connsiteX0" fmla="*/ 12612 w 12612"/>
                      <a:gd name="connsiteY0" fmla="*/ 0 h 86283"/>
                      <a:gd name="connsiteX1" fmla="*/ 0 w 12612"/>
                      <a:gd name="connsiteY1" fmla="*/ 86283 h 86283"/>
                      <a:gd name="connsiteX0" fmla="*/ 18256 w 18256"/>
                      <a:gd name="connsiteY0" fmla="*/ 0 h 86283"/>
                      <a:gd name="connsiteX1" fmla="*/ 5644 w 18256"/>
                      <a:gd name="connsiteY1" fmla="*/ 86283 h 86283"/>
                      <a:gd name="connsiteX0" fmla="*/ 24614 w 24614"/>
                      <a:gd name="connsiteY0" fmla="*/ 0 h 86283"/>
                      <a:gd name="connsiteX1" fmla="*/ 12002 w 24614"/>
                      <a:gd name="connsiteY1" fmla="*/ 86283 h 86283"/>
                      <a:gd name="connsiteX0" fmla="*/ 23838 w 23838"/>
                      <a:gd name="connsiteY0" fmla="*/ 0 h 89315"/>
                      <a:gd name="connsiteX1" fmla="*/ 13013 w 23838"/>
                      <a:gd name="connsiteY1" fmla="*/ 89315 h 89315"/>
                      <a:gd name="connsiteX0" fmla="*/ 11600 w 25416"/>
                      <a:gd name="connsiteY0" fmla="*/ 0 h 89315"/>
                      <a:gd name="connsiteX1" fmla="*/ 775 w 25416"/>
                      <a:gd name="connsiteY1" fmla="*/ 89315 h 89315"/>
                      <a:gd name="connsiteX0" fmla="*/ 10825 w 30146"/>
                      <a:gd name="connsiteY0" fmla="*/ 0 h 89315"/>
                      <a:gd name="connsiteX1" fmla="*/ 0 w 30146"/>
                      <a:gd name="connsiteY1" fmla="*/ 89315 h 89315"/>
                      <a:gd name="connsiteX0" fmla="*/ 44640 w 57265"/>
                      <a:gd name="connsiteY0" fmla="*/ 0 h 88904"/>
                      <a:gd name="connsiteX1" fmla="*/ 0 w 57265"/>
                      <a:gd name="connsiteY1" fmla="*/ 88904 h 88904"/>
                      <a:gd name="connsiteX0" fmla="*/ 44640 w 45389"/>
                      <a:gd name="connsiteY0" fmla="*/ 0 h 88904"/>
                      <a:gd name="connsiteX1" fmla="*/ 0 w 45389"/>
                      <a:gd name="connsiteY1" fmla="*/ 88904 h 88904"/>
                      <a:gd name="connsiteX0" fmla="*/ 45811 w 46536"/>
                      <a:gd name="connsiteY0" fmla="*/ 0 h 87500"/>
                      <a:gd name="connsiteX1" fmla="*/ 0 w 46536"/>
                      <a:gd name="connsiteY1" fmla="*/ 87500 h 87500"/>
                      <a:gd name="connsiteX0" fmla="*/ 23464 w 25245"/>
                      <a:gd name="connsiteY0" fmla="*/ 0 h 126997"/>
                      <a:gd name="connsiteX1" fmla="*/ 0 w 25245"/>
                      <a:gd name="connsiteY1" fmla="*/ 126997 h 126997"/>
                      <a:gd name="connsiteX0" fmla="*/ 52063 w 52682"/>
                      <a:gd name="connsiteY0" fmla="*/ 0 h 125216"/>
                      <a:gd name="connsiteX1" fmla="*/ 0 w 52682"/>
                      <a:gd name="connsiteY1" fmla="*/ 125216 h 125216"/>
                      <a:gd name="connsiteX0" fmla="*/ 52063 w 52063"/>
                      <a:gd name="connsiteY0" fmla="*/ 0 h 125216"/>
                      <a:gd name="connsiteX1" fmla="*/ 0 w 52063"/>
                      <a:gd name="connsiteY1" fmla="*/ 125216 h 125216"/>
                      <a:gd name="connsiteX0" fmla="*/ 50733 w 50733"/>
                      <a:gd name="connsiteY0" fmla="*/ 0 h 115036"/>
                      <a:gd name="connsiteX1" fmla="*/ 0 w 50733"/>
                      <a:gd name="connsiteY1" fmla="*/ 115036 h 115036"/>
                    </a:gdLst>
                    <a:ahLst/>
                    <a:cxnLst>
                      <a:cxn ang="0">
                        <a:pos x="connsiteX0" y="connsiteY0"/>
                      </a:cxn>
                      <a:cxn ang="0">
                        <a:pos x="connsiteX1" y="connsiteY1"/>
                      </a:cxn>
                    </a:cxnLst>
                    <a:rect l="l" t="t" r="r" b="b"/>
                    <a:pathLst>
                      <a:path w="50733" h="115036">
                        <a:moveTo>
                          <a:pt x="50733" y="0"/>
                        </a:moveTo>
                        <a:cubicBezTo>
                          <a:pt x="41991" y="53744"/>
                          <a:pt x="20415" y="79228"/>
                          <a:pt x="0" y="115036"/>
                        </a:cubicBezTo>
                      </a:path>
                    </a:pathLst>
                  </a:custGeom>
                  <a:ln w="3175">
                    <a:solidFill>
                      <a:schemeClr val="tx1">
                        <a:alpha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89">
                      <a:defRPr/>
                    </a:pPr>
                    <a:endParaRPr lang="en-GB" sz="1467">
                      <a:solidFill>
                        <a:srgbClr val="4F5650"/>
                      </a:solidFill>
                      <a:latin typeface="Arial"/>
                    </a:endParaRPr>
                  </a:p>
                </p:txBody>
              </p:sp>
              <p:pic>
                <p:nvPicPr>
                  <p:cNvPr id="109" name="Picture 108">
                    <a:extLst>
                      <a:ext uri="{FF2B5EF4-FFF2-40B4-BE49-F238E27FC236}">
                        <a16:creationId xmlns:a16="http://schemas.microsoft.com/office/drawing/2014/main" id="{489F11BB-D3D0-0D55-4D21-F1561EA925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71392" y="5744333"/>
                    <a:ext cx="72001" cy="41437"/>
                  </a:xfrm>
                  <a:prstGeom prst="rect">
                    <a:avLst/>
                  </a:prstGeom>
                </p:spPr>
              </p:pic>
              <p:pic>
                <p:nvPicPr>
                  <p:cNvPr id="110" name="Picture 109">
                    <a:extLst>
                      <a:ext uri="{FF2B5EF4-FFF2-40B4-BE49-F238E27FC236}">
                        <a16:creationId xmlns:a16="http://schemas.microsoft.com/office/drawing/2014/main" id="{B0EF82EC-2462-8D8E-5103-C4BC73B6FD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6102110" y="5745562"/>
                    <a:ext cx="72001" cy="41437"/>
                  </a:xfrm>
                  <a:prstGeom prst="rect">
                    <a:avLst/>
                  </a:prstGeom>
                </p:spPr>
              </p:pic>
            </p:grpSp>
            <p:grpSp>
              <p:nvGrpSpPr>
                <p:cNvPr id="105" name="Group 104">
                  <a:extLst>
                    <a:ext uri="{FF2B5EF4-FFF2-40B4-BE49-F238E27FC236}">
                      <a16:creationId xmlns:a16="http://schemas.microsoft.com/office/drawing/2014/main" id="{843DA121-8484-3B47-9D6E-D770933BE9A0}"/>
                    </a:ext>
                  </a:extLst>
                </p:cNvPr>
                <p:cNvGrpSpPr/>
                <p:nvPr/>
              </p:nvGrpSpPr>
              <p:grpSpPr>
                <a:xfrm>
                  <a:off x="10128749" y="3757139"/>
                  <a:ext cx="72000" cy="624589"/>
                  <a:chOff x="3959247" y="1434941"/>
                  <a:chExt cx="72000" cy="624589"/>
                </a:xfrm>
              </p:grpSpPr>
              <p:sp>
                <p:nvSpPr>
                  <p:cNvPr id="106" name="Rectangle 105">
                    <a:extLst>
                      <a:ext uri="{FF2B5EF4-FFF2-40B4-BE49-F238E27FC236}">
                        <a16:creationId xmlns:a16="http://schemas.microsoft.com/office/drawing/2014/main" id="{6D65E006-88CC-1FD4-33B8-EEE95A10D4EE}"/>
                      </a:ext>
                    </a:extLst>
                  </p:cNvPr>
                  <p:cNvSpPr/>
                  <p:nvPr/>
                </p:nvSpPr>
                <p:spPr>
                  <a:xfrm>
                    <a:off x="3959247" y="1987530"/>
                    <a:ext cx="72000" cy="72000"/>
                  </a:xfrm>
                  <a:prstGeom prst="rect">
                    <a:avLst/>
                  </a:prstGeom>
                  <a:solidFill>
                    <a:schemeClr val="bg1"/>
                  </a:solidFill>
                  <a:ln w="6350" cmpd="sng">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sz="1467">
                      <a:solidFill>
                        <a:srgbClr val="FFFFFF"/>
                      </a:solidFill>
                      <a:latin typeface="Arial"/>
                    </a:endParaRPr>
                  </a:p>
                </p:txBody>
              </p:sp>
              <p:sp>
                <p:nvSpPr>
                  <p:cNvPr id="107" name="Rectangle 106">
                    <a:extLst>
                      <a:ext uri="{FF2B5EF4-FFF2-40B4-BE49-F238E27FC236}">
                        <a16:creationId xmlns:a16="http://schemas.microsoft.com/office/drawing/2014/main" id="{E9A41559-5E1D-94D6-ECA1-CF61906CF7A8}"/>
                      </a:ext>
                    </a:extLst>
                  </p:cNvPr>
                  <p:cNvSpPr/>
                  <p:nvPr/>
                </p:nvSpPr>
                <p:spPr>
                  <a:xfrm>
                    <a:off x="3959247" y="1434941"/>
                    <a:ext cx="72000" cy="36000"/>
                  </a:xfrm>
                  <a:prstGeom prst="rect">
                    <a:avLst/>
                  </a:prstGeom>
                  <a:solidFill>
                    <a:srgbClr val="00B050"/>
                  </a:solidFill>
                  <a:ln w="6350" cmpd="sng">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sz="1467">
                      <a:solidFill>
                        <a:srgbClr val="FFFFFF"/>
                      </a:solidFill>
                      <a:latin typeface="Arial"/>
                    </a:endParaRPr>
                  </a:p>
                </p:txBody>
              </p:sp>
            </p:grpSp>
          </p:grpSp>
          <p:grpSp>
            <p:nvGrpSpPr>
              <p:cNvPr id="96" name="Group 95">
                <a:extLst>
                  <a:ext uri="{FF2B5EF4-FFF2-40B4-BE49-F238E27FC236}">
                    <a16:creationId xmlns:a16="http://schemas.microsoft.com/office/drawing/2014/main" id="{143306D0-71AB-D2E3-2362-088C38352767}"/>
                  </a:ext>
                </a:extLst>
              </p:cNvPr>
              <p:cNvGrpSpPr/>
              <p:nvPr/>
            </p:nvGrpSpPr>
            <p:grpSpPr>
              <a:xfrm flipH="1">
                <a:off x="7577237" y="3173075"/>
                <a:ext cx="180939" cy="836812"/>
                <a:chOff x="10049402" y="2850715"/>
                <a:chExt cx="220015" cy="1017538"/>
              </a:xfrm>
            </p:grpSpPr>
            <p:grpSp>
              <p:nvGrpSpPr>
                <p:cNvPr id="97" name="Group 96">
                  <a:extLst>
                    <a:ext uri="{FF2B5EF4-FFF2-40B4-BE49-F238E27FC236}">
                      <a16:creationId xmlns:a16="http://schemas.microsoft.com/office/drawing/2014/main" id="{AC7BD0E8-FF1B-4A64-A547-EF9B1D0D654C}"/>
                    </a:ext>
                  </a:extLst>
                </p:cNvPr>
                <p:cNvGrpSpPr/>
                <p:nvPr/>
              </p:nvGrpSpPr>
              <p:grpSpPr>
                <a:xfrm>
                  <a:off x="10049402" y="2850715"/>
                  <a:ext cx="220015" cy="943795"/>
                  <a:chOff x="5954096" y="4843204"/>
                  <a:chExt cx="220015" cy="943795"/>
                </a:xfrm>
              </p:grpSpPr>
              <p:sp>
                <p:nvSpPr>
                  <p:cNvPr id="101" name="Freeform: Shape 39">
                    <a:extLst>
                      <a:ext uri="{FF2B5EF4-FFF2-40B4-BE49-F238E27FC236}">
                        <a16:creationId xmlns:a16="http://schemas.microsoft.com/office/drawing/2014/main" id="{4161B10D-052D-4261-D873-633EAE29291C}"/>
                      </a:ext>
                    </a:extLst>
                  </p:cNvPr>
                  <p:cNvSpPr/>
                  <p:nvPr/>
                </p:nvSpPr>
                <p:spPr>
                  <a:xfrm>
                    <a:off x="5954096" y="4843204"/>
                    <a:ext cx="109781" cy="905151"/>
                  </a:xfrm>
                  <a:custGeom>
                    <a:avLst/>
                    <a:gdLst>
                      <a:gd name="connsiteX0" fmla="*/ 0 w 36166"/>
                      <a:gd name="connsiteY0" fmla="*/ 0 h 2412275"/>
                      <a:gd name="connsiteX1" fmla="*/ 8709 w 36166"/>
                      <a:gd name="connsiteY1" fmla="*/ 2412275 h 2412275"/>
                      <a:gd name="connsiteX0" fmla="*/ 16245 w 38101"/>
                      <a:gd name="connsiteY0" fmla="*/ 0 h 2412275"/>
                      <a:gd name="connsiteX1" fmla="*/ 24954 w 38101"/>
                      <a:gd name="connsiteY1" fmla="*/ 2412275 h 2412275"/>
                      <a:gd name="connsiteX0" fmla="*/ 101816 w 110525"/>
                      <a:gd name="connsiteY0" fmla="*/ 0 h 2412275"/>
                      <a:gd name="connsiteX1" fmla="*/ 110525 w 110525"/>
                      <a:gd name="connsiteY1" fmla="*/ 2412275 h 2412275"/>
                      <a:gd name="connsiteX0" fmla="*/ 448093 w 448093"/>
                      <a:gd name="connsiteY0" fmla="*/ 0 h 2420984"/>
                      <a:gd name="connsiteX1" fmla="*/ 47499 w 448093"/>
                      <a:gd name="connsiteY1" fmla="*/ 2420984 h 2420984"/>
                      <a:gd name="connsiteX0" fmla="*/ 471833 w 471833"/>
                      <a:gd name="connsiteY0" fmla="*/ 0 h 2420984"/>
                      <a:gd name="connsiteX1" fmla="*/ 71239 w 471833"/>
                      <a:gd name="connsiteY1" fmla="*/ 2420984 h 2420984"/>
                      <a:gd name="connsiteX0" fmla="*/ 474547 w 474547"/>
                      <a:gd name="connsiteY0" fmla="*/ 0 h 2412086"/>
                      <a:gd name="connsiteX1" fmla="*/ 70799 w 474547"/>
                      <a:gd name="connsiteY1" fmla="*/ 2412086 h 2412086"/>
                      <a:gd name="connsiteX0" fmla="*/ 487098 w 487097"/>
                      <a:gd name="connsiteY0" fmla="*/ 0 h 1175179"/>
                      <a:gd name="connsiteX1" fmla="*/ 68837 w 487097"/>
                      <a:gd name="connsiteY1" fmla="*/ 1175179 h 1175179"/>
                      <a:gd name="connsiteX0" fmla="*/ 469139 w 469139"/>
                      <a:gd name="connsiteY0" fmla="*/ 0 h 1175179"/>
                      <a:gd name="connsiteX1" fmla="*/ 50878 w 469139"/>
                      <a:gd name="connsiteY1" fmla="*/ 1175179 h 1175179"/>
                      <a:gd name="connsiteX0" fmla="*/ 440900 w 440900"/>
                      <a:gd name="connsiteY0" fmla="*/ 0 h 1175179"/>
                      <a:gd name="connsiteX1" fmla="*/ 22639 w 440900"/>
                      <a:gd name="connsiteY1" fmla="*/ 1175179 h 1175179"/>
                      <a:gd name="connsiteX0" fmla="*/ 430508 w 430508"/>
                      <a:gd name="connsiteY0" fmla="*/ 0 h 1188019"/>
                      <a:gd name="connsiteX1" fmla="*/ 23130 w 430508"/>
                      <a:gd name="connsiteY1" fmla="*/ 1188019 h 1188019"/>
                      <a:gd name="connsiteX0" fmla="*/ 444911 w 444911"/>
                      <a:gd name="connsiteY0" fmla="*/ 0 h 1188019"/>
                      <a:gd name="connsiteX1" fmla="*/ 22454 w 444911"/>
                      <a:gd name="connsiteY1" fmla="*/ 1188019 h 1188019"/>
                      <a:gd name="connsiteX0" fmla="*/ 104015 w 104015"/>
                      <a:gd name="connsiteY0" fmla="*/ 0 h 1159772"/>
                      <a:gd name="connsiteX1" fmla="*/ 84260 w 104015"/>
                      <a:gd name="connsiteY1" fmla="*/ 1159772 h 1159772"/>
                      <a:gd name="connsiteX0" fmla="*/ 99915 w 99915"/>
                      <a:gd name="connsiteY0" fmla="*/ 0 h 1157128"/>
                      <a:gd name="connsiteX1" fmla="*/ 87704 w 99915"/>
                      <a:gd name="connsiteY1" fmla="*/ 1157128 h 1157128"/>
                      <a:gd name="connsiteX0" fmla="*/ 94490 w 94490"/>
                      <a:gd name="connsiteY0" fmla="*/ 115410 h 194594"/>
                      <a:gd name="connsiteX1" fmla="*/ 92780 w 94490"/>
                      <a:gd name="connsiteY1" fmla="*/ 194594 h 194594"/>
                      <a:gd name="connsiteX0" fmla="*/ 89398 w 98189"/>
                      <a:gd name="connsiteY0" fmla="*/ 107381 h 196856"/>
                      <a:gd name="connsiteX1" fmla="*/ 98189 w 98189"/>
                      <a:gd name="connsiteY1" fmla="*/ 196856 h 196856"/>
                      <a:gd name="connsiteX0" fmla="*/ 52698 w 61683"/>
                      <a:gd name="connsiteY0" fmla="*/ 0 h 108491"/>
                      <a:gd name="connsiteX1" fmla="*/ 61489 w 61683"/>
                      <a:gd name="connsiteY1" fmla="*/ 89475 h 108491"/>
                      <a:gd name="connsiteX0" fmla="*/ 5 w 10250"/>
                      <a:gd name="connsiteY0" fmla="*/ 0 h 89475"/>
                      <a:gd name="connsiteX1" fmla="*/ 8796 w 10250"/>
                      <a:gd name="connsiteY1" fmla="*/ 89475 h 89475"/>
                      <a:gd name="connsiteX0" fmla="*/ 4 w 11754"/>
                      <a:gd name="connsiteY0" fmla="*/ 0 h 89586"/>
                      <a:gd name="connsiteX1" fmla="*/ 10412 w 11754"/>
                      <a:gd name="connsiteY1" fmla="*/ 89586 h 89586"/>
                      <a:gd name="connsiteX0" fmla="*/ 4 w 11620"/>
                      <a:gd name="connsiteY0" fmla="*/ 0 h 89752"/>
                      <a:gd name="connsiteX1" fmla="*/ 10269 w 11620"/>
                      <a:gd name="connsiteY1" fmla="*/ 89752 h 89752"/>
                      <a:gd name="connsiteX0" fmla="*/ 5 w 10365"/>
                      <a:gd name="connsiteY0" fmla="*/ 0 h 89752"/>
                      <a:gd name="connsiteX1" fmla="*/ 10270 w 10365"/>
                      <a:gd name="connsiteY1" fmla="*/ 89752 h 89752"/>
                      <a:gd name="connsiteX0" fmla="*/ 24 w 10289"/>
                      <a:gd name="connsiteY0" fmla="*/ 0 h 89752"/>
                      <a:gd name="connsiteX1" fmla="*/ 10289 w 10289"/>
                      <a:gd name="connsiteY1" fmla="*/ 89752 h 89752"/>
                      <a:gd name="connsiteX0" fmla="*/ 10641 w 20906"/>
                      <a:gd name="connsiteY0" fmla="*/ 0 h 89752"/>
                      <a:gd name="connsiteX1" fmla="*/ 20906 w 20906"/>
                      <a:gd name="connsiteY1" fmla="*/ 89752 h 89752"/>
                      <a:gd name="connsiteX0" fmla="*/ 7484 w 20183"/>
                      <a:gd name="connsiteY0" fmla="*/ 0 h 89752"/>
                      <a:gd name="connsiteX1" fmla="*/ 17749 w 20183"/>
                      <a:gd name="connsiteY1" fmla="*/ 89752 h 89752"/>
                      <a:gd name="connsiteX0" fmla="*/ 12612 w 12612"/>
                      <a:gd name="connsiteY0" fmla="*/ 0 h 86283"/>
                      <a:gd name="connsiteX1" fmla="*/ 0 w 12612"/>
                      <a:gd name="connsiteY1" fmla="*/ 86283 h 86283"/>
                      <a:gd name="connsiteX0" fmla="*/ 18256 w 18256"/>
                      <a:gd name="connsiteY0" fmla="*/ 0 h 86283"/>
                      <a:gd name="connsiteX1" fmla="*/ 5644 w 18256"/>
                      <a:gd name="connsiteY1" fmla="*/ 86283 h 86283"/>
                      <a:gd name="connsiteX0" fmla="*/ 24614 w 24614"/>
                      <a:gd name="connsiteY0" fmla="*/ 0 h 86283"/>
                      <a:gd name="connsiteX1" fmla="*/ 12002 w 24614"/>
                      <a:gd name="connsiteY1" fmla="*/ 86283 h 86283"/>
                      <a:gd name="connsiteX0" fmla="*/ 23838 w 23838"/>
                      <a:gd name="connsiteY0" fmla="*/ 0 h 89315"/>
                      <a:gd name="connsiteX1" fmla="*/ 13013 w 23838"/>
                      <a:gd name="connsiteY1" fmla="*/ 89315 h 89315"/>
                      <a:gd name="connsiteX0" fmla="*/ 11600 w 25416"/>
                      <a:gd name="connsiteY0" fmla="*/ 0 h 89315"/>
                      <a:gd name="connsiteX1" fmla="*/ 775 w 25416"/>
                      <a:gd name="connsiteY1" fmla="*/ 89315 h 89315"/>
                      <a:gd name="connsiteX0" fmla="*/ 10825 w 30146"/>
                      <a:gd name="connsiteY0" fmla="*/ 0 h 89315"/>
                      <a:gd name="connsiteX1" fmla="*/ 0 w 30146"/>
                      <a:gd name="connsiteY1" fmla="*/ 89315 h 89315"/>
                      <a:gd name="connsiteX0" fmla="*/ 44640 w 57265"/>
                      <a:gd name="connsiteY0" fmla="*/ 0 h 88904"/>
                      <a:gd name="connsiteX1" fmla="*/ 0 w 57265"/>
                      <a:gd name="connsiteY1" fmla="*/ 88904 h 88904"/>
                      <a:gd name="connsiteX0" fmla="*/ 44640 w 45389"/>
                      <a:gd name="connsiteY0" fmla="*/ 0 h 88904"/>
                      <a:gd name="connsiteX1" fmla="*/ 0 w 45389"/>
                      <a:gd name="connsiteY1" fmla="*/ 88904 h 88904"/>
                      <a:gd name="connsiteX0" fmla="*/ 45811 w 46536"/>
                      <a:gd name="connsiteY0" fmla="*/ 0 h 87500"/>
                      <a:gd name="connsiteX1" fmla="*/ 0 w 46536"/>
                      <a:gd name="connsiteY1" fmla="*/ 87500 h 87500"/>
                      <a:gd name="connsiteX0" fmla="*/ 23464 w 25245"/>
                      <a:gd name="connsiteY0" fmla="*/ 0 h 126997"/>
                      <a:gd name="connsiteX1" fmla="*/ 0 w 25245"/>
                      <a:gd name="connsiteY1" fmla="*/ 126997 h 126997"/>
                      <a:gd name="connsiteX0" fmla="*/ 52063 w 52682"/>
                      <a:gd name="connsiteY0" fmla="*/ 0 h 125216"/>
                      <a:gd name="connsiteX1" fmla="*/ 0 w 52682"/>
                      <a:gd name="connsiteY1" fmla="*/ 125216 h 125216"/>
                      <a:gd name="connsiteX0" fmla="*/ 52063 w 52063"/>
                      <a:gd name="connsiteY0" fmla="*/ 0 h 125216"/>
                      <a:gd name="connsiteX1" fmla="*/ 0 w 52063"/>
                      <a:gd name="connsiteY1" fmla="*/ 125216 h 125216"/>
                      <a:gd name="connsiteX0" fmla="*/ 50733 w 50733"/>
                      <a:gd name="connsiteY0" fmla="*/ 0 h 115036"/>
                      <a:gd name="connsiteX1" fmla="*/ 0 w 50733"/>
                      <a:gd name="connsiteY1" fmla="*/ 115036 h 115036"/>
                      <a:gd name="connsiteX0" fmla="*/ 984 w 29462"/>
                      <a:gd name="connsiteY0" fmla="*/ 0 h 30342"/>
                      <a:gd name="connsiteX1" fmla="*/ 24740 w 29462"/>
                      <a:gd name="connsiteY1" fmla="*/ 30342 h 30342"/>
                      <a:gd name="connsiteX0" fmla="*/ 0 w 29193"/>
                      <a:gd name="connsiteY0" fmla="*/ 0 h 30342"/>
                      <a:gd name="connsiteX1" fmla="*/ 23756 w 29193"/>
                      <a:gd name="connsiteY1" fmla="*/ 30342 h 30342"/>
                      <a:gd name="connsiteX0" fmla="*/ 0 w 23756"/>
                      <a:gd name="connsiteY0" fmla="*/ 0 h 30342"/>
                      <a:gd name="connsiteX1" fmla="*/ 23756 w 23756"/>
                      <a:gd name="connsiteY1" fmla="*/ 30342 h 30342"/>
                      <a:gd name="connsiteX0" fmla="*/ 0 w 20763"/>
                      <a:gd name="connsiteY0" fmla="*/ 0 h 30215"/>
                      <a:gd name="connsiteX1" fmla="*/ 20763 w 20763"/>
                      <a:gd name="connsiteY1" fmla="*/ 30215 h 30215"/>
                      <a:gd name="connsiteX0" fmla="*/ 0 w 19765"/>
                      <a:gd name="connsiteY0" fmla="*/ 0 h 29833"/>
                      <a:gd name="connsiteX1" fmla="*/ 19765 w 19765"/>
                      <a:gd name="connsiteY1" fmla="*/ 29833 h 29833"/>
                      <a:gd name="connsiteX0" fmla="*/ 0 w 19765"/>
                      <a:gd name="connsiteY0" fmla="*/ 0 h 29833"/>
                      <a:gd name="connsiteX1" fmla="*/ 19765 w 19765"/>
                      <a:gd name="connsiteY1" fmla="*/ 29833 h 29833"/>
                      <a:gd name="connsiteX0" fmla="*/ 0 w 9456"/>
                      <a:gd name="connsiteY0" fmla="*/ 0 h 29833"/>
                      <a:gd name="connsiteX1" fmla="*/ 9456 w 9456"/>
                      <a:gd name="connsiteY1" fmla="*/ 29833 h 29833"/>
                    </a:gdLst>
                    <a:ahLst/>
                    <a:cxnLst>
                      <a:cxn ang="0">
                        <a:pos x="connsiteX0" y="connsiteY0"/>
                      </a:cxn>
                      <a:cxn ang="0">
                        <a:pos x="connsiteX1" y="connsiteY1"/>
                      </a:cxn>
                    </a:cxnLst>
                    <a:rect l="l" t="t" r="r" b="b"/>
                    <a:pathLst>
                      <a:path w="9456" h="29833">
                        <a:moveTo>
                          <a:pt x="0" y="0"/>
                        </a:moveTo>
                        <a:cubicBezTo>
                          <a:pt x="569" y="2846"/>
                          <a:pt x="5596" y="22527"/>
                          <a:pt x="9456" y="29833"/>
                        </a:cubicBezTo>
                      </a:path>
                    </a:pathLst>
                  </a:custGeom>
                  <a:ln w="3175">
                    <a:solidFill>
                      <a:schemeClr val="tx1">
                        <a:alpha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89">
                      <a:defRPr/>
                    </a:pPr>
                    <a:endParaRPr lang="en-GB" sz="1467">
                      <a:solidFill>
                        <a:srgbClr val="4F5650"/>
                      </a:solidFill>
                      <a:latin typeface="Arial"/>
                    </a:endParaRPr>
                  </a:p>
                </p:txBody>
              </p:sp>
              <p:pic>
                <p:nvPicPr>
                  <p:cNvPr id="102" name="Picture 101">
                    <a:extLst>
                      <a:ext uri="{FF2B5EF4-FFF2-40B4-BE49-F238E27FC236}">
                        <a16:creationId xmlns:a16="http://schemas.microsoft.com/office/drawing/2014/main" id="{FC4C92C3-B47D-1AA2-A074-5C77550C78C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71392" y="5744333"/>
                    <a:ext cx="72001" cy="41437"/>
                  </a:xfrm>
                  <a:prstGeom prst="rect">
                    <a:avLst/>
                  </a:prstGeom>
                </p:spPr>
              </p:pic>
              <p:pic>
                <p:nvPicPr>
                  <p:cNvPr id="103" name="Picture 102">
                    <a:extLst>
                      <a:ext uri="{FF2B5EF4-FFF2-40B4-BE49-F238E27FC236}">
                        <a16:creationId xmlns:a16="http://schemas.microsoft.com/office/drawing/2014/main" id="{A4D7352E-1F46-CF15-23F5-B998C481C45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6102110" y="5745562"/>
                    <a:ext cx="72001" cy="41437"/>
                  </a:xfrm>
                  <a:prstGeom prst="rect">
                    <a:avLst/>
                  </a:prstGeom>
                </p:spPr>
              </p:pic>
            </p:grpSp>
            <p:grpSp>
              <p:nvGrpSpPr>
                <p:cNvPr id="98" name="Group 97">
                  <a:extLst>
                    <a:ext uri="{FF2B5EF4-FFF2-40B4-BE49-F238E27FC236}">
                      <a16:creationId xmlns:a16="http://schemas.microsoft.com/office/drawing/2014/main" id="{72C7CEEF-9517-1FD1-818D-C3CF9DF15C48}"/>
                    </a:ext>
                  </a:extLst>
                </p:cNvPr>
                <p:cNvGrpSpPr/>
                <p:nvPr/>
              </p:nvGrpSpPr>
              <p:grpSpPr>
                <a:xfrm>
                  <a:off x="10128749" y="3757139"/>
                  <a:ext cx="72000" cy="111114"/>
                  <a:chOff x="3959247" y="1434941"/>
                  <a:chExt cx="72000" cy="111114"/>
                </a:xfrm>
              </p:grpSpPr>
              <p:sp>
                <p:nvSpPr>
                  <p:cNvPr id="99" name="Rectangle 98">
                    <a:extLst>
                      <a:ext uri="{FF2B5EF4-FFF2-40B4-BE49-F238E27FC236}">
                        <a16:creationId xmlns:a16="http://schemas.microsoft.com/office/drawing/2014/main" id="{7D43501D-BD60-2636-0781-EBBA53DCF453}"/>
                      </a:ext>
                    </a:extLst>
                  </p:cNvPr>
                  <p:cNvSpPr/>
                  <p:nvPr/>
                </p:nvSpPr>
                <p:spPr>
                  <a:xfrm>
                    <a:off x="3959247" y="1474055"/>
                    <a:ext cx="72000" cy="72000"/>
                  </a:xfrm>
                  <a:prstGeom prst="rect">
                    <a:avLst/>
                  </a:prstGeom>
                  <a:solidFill>
                    <a:schemeClr val="bg1"/>
                  </a:solidFill>
                  <a:ln w="6350" cmpd="sng">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sz="1467">
                      <a:solidFill>
                        <a:srgbClr val="FFFFFF"/>
                      </a:solidFill>
                      <a:latin typeface="Arial"/>
                    </a:endParaRPr>
                  </a:p>
                </p:txBody>
              </p:sp>
              <p:sp>
                <p:nvSpPr>
                  <p:cNvPr id="100" name="Rectangle 99">
                    <a:extLst>
                      <a:ext uri="{FF2B5EF4-FFF2-40B4-BE49-F238E27FC236}">
                        <a16:creationId xmlns:a16="http://schemas.microsoft.com/office/drawing/2014/main" id="{D16362F5-442B-850E-0427-511F3837EFFD}"/>
                      </a:ext>
                    </a:extLst>
                  </p:cNvPr>
                  <p:cNvSpPr/>
                  <p:nvPr/>
                </p:nvSpPr>
                <p:spPr>
                  <a:xfrm>
                    <a:off x="3959247" y="1434941"/>
                    <a:ext cx="72000" cy="36000"/>
                  </a:xfrm>
                  <a:prstGeom prst="rect">
                    <a:avLst/>
                  </a:prstGeom>
                  <a:solidFill>
                    <a:srgbClr val="00B050"/>
                  </a:solidFill>
                  <a:ln w="6350" cmpd="sng">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sz="1467">
                      <a:solidFill>
                        <a:srgbClr val="FFFFFF"/>
                      </a:solidFill>
                      <a:latin typeface="Arial"/>
                    </a:endParaRPr>
                  </a:p>
                </p:txBody>
              </p:sp>
            </p:grpSp>
          </p:grpSp>
        </p:grpSp>
        <p:grpSp>
          <p:nvGrpSpPr>
            <p:cNvPr id="86" name="Group 85">
              <a:extLst>
                <a:ext uri="{FF2B5EF4-FFF2-40B4-BE49-F238E27FC236}">
                  <a16:creationId xmlns:a16="http://schemas.microsoft.com/office/drawing/2014/main" id="{9BB092FF-FC7D-F6B7-2B68-E95B39787EF8}"/>
                </a:ext>
              </a:extLst>
            </p:cNvPr>
            <p:cNvGrpSpPr/>
            <p:nvPr/>
          </p:nvGrpSpPr>
          <p:grpSpPr>
            <a:xfrm>
              <a:off x="6989452" y="5979504"/>
              <a:ext cx="467743" cy="276999"/>
              <a:chOff x="6879192" y="5570598"/>
              <a:chExt cx="467743" cy="276999"/>
            </a:xfrm>
          </p:grpSpPr>
          <p:sp>
            <p:nvSpPr>
              <p:cNvPr id="91" name="Speech Bubble: Oval 6">
                <a:extLst>
                  <a:ext uri="{FF2B5EF4-FFF2-40B4-BE49-F238E27FC236}">
                    <a16:creationId xmlns:a16="http://schemas.microsoft.com/office/drawing/2014/main" id="{E2EFD94C-A599-352F-662E-2CA5C90951CA}"/>
                  </a:ext>
                </a:extLst>
              </p:cNvPr>
              <p:cNvSpPr/>
              <p:nvPr/>
            </p:nvSpPr>
            <p:spPr>
              <a:xfrm>
                <a:off x="6905625" y="5594355"/>
                <a:ext cx="390525" cy="229565"/>
              </a:xfrm>
              <a:prstGeom prst="wedgeEllipseCallout">
                <a:avLst>
                  <a:gd name="adj1" fmla="val 41362"/>
                  <a:gd name="adj2" fmla="val 79097"/>
                </a:avLst>
              </a:prstGeom>
              <a:solidFill>
                <a:schemeClr val="bg1"/>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00" dirty="0">
                  <a:solidFill>
                    <a:schemeClr val="tx1"/>
                  </a:solidFill>
                </a:endParaRPr>
              </a:p>
            </p:txBody>
          </p:sp>
          <p:sp>
            <p:nvSpPr>
              <p:cNvPr id="92" name="TextBox 91">
                <a:extLst>
                  <a:ext uri="{FF2B5EF4-FFF2-40B4-BE49-F238E27FC236}">
                    <a16:creationId xmlns:a16="http://schemas.microsoft.com/office/drawing/2014/main" id="{04FCFDDF-1B1B-ECCB-771A-7DF36546A4AA}"/>
                  </a:ext>
                </a:extLst>
              </p:cNvPr>
              <p:cNvSpPr txBox="1"/>
              <p:nvPr/>
            </p:nvSpPr>
            <p:spPr>
              <a:xfrm>
                <a:off x="6879192" y="5570598"/>
                <a:ext cx="467743" cy="276999"/>
              </a:xfrm>
              <a:prstGeom prst="rect">
                <a:avLst/>
              </a:prstGeom>
              <a:noFill/>
            </p:spPr>
            <p:txBody>
              <a:bodyPr wrap="square" rtlCol="0">
                <a:spAutoFit/>
              </a:bodyPr>
              <a:lstStyle/>
              <a:p>
                <a:pPr algn="ctr"/>
                <a:r>
                  <a:rPr lang="en-GB" sz="1200" dirty="0">
                    <a:solidFill>
                      <a:srgbClr val="0B3655"/>
                    </a:solidFill>
                    <a:latin typeface="Avenir Next LT Pro Light" panose="020B0304020202020204" pitchFamily="34" charset="0"/>
                  </a:rPr>
                  <a:t>Hi!</a:t>
                </a:r>
              </a:p>
            </p:txBody>
          </p:sp>
        </p:grpSp>
        <p:pic>
          <p:nvPicPr>
            <p:cNvPr id="87" name="Picture 86">
              <a:extLst>
                <a:ext uri="{FF2B5EF4-FFF2-40B4-BE49-F238E27FC236}">
                  <a16:creationId xmlns:a16="http://schemas.microsoft.com/office/drawing/2014/main" id="{918AA0FD-9A03-E4EB-182F-8F268BB72E03}"/>
                </a:ext>
              </a:extLst>
            </p:cNvPr>
            <p:cNvPicPr>
              <a:picLocks noChangeAspect="1"/>
            </p:cNvPicPr>
            <p:nvPr/>
          </p:nvPicPr>
          <p:blipFill>
            <a:blip r:embed="rId8" cstate="email">
              <a:clrChange>
                <a:clrFrom>
                  <a:srgbClr val="FFFFFF"/>
                </a:clrFrom>
                <a:clrTo>
                  <a:srgbClr val="FFFFFF">
                    <a:alpha val="0"/>
                  </a:srgbClr>
                </a:clrTo>
              </a:clrChange>
              <a:extLst>
                <a:ext uri="{BEBA8EAE-BF5A-486C-A8C5-ECC9F3942E4B}">
                  <a14:imgProps xmlns:a14="http://schemas.microsoft.com/office/drawing/2010/main">
                    <a14:imgLayer r:embed="rId9">
                      <a14:imgEffect>
                        <a14:brightnessContrast contrast="100000"/>
                      </a14:imgEffect>
                    </a14:imgLayer>
                  </a14:imgProps>
                </a:ext>
                <a:ext uri="{28A0092B-C50C-407E-A947-70E740481C1C}">
                  <a14:useLocalDpi xmlns:a14="http://schemas.microsoft.com/office/drawing/2010/main"/>
                </a:ext>
              </a:extLst>
            </a:blip>
            <a:stretch>
              <a:fillRect/>
            </a:stretch>
          </p:blipFill>
          <p:spPr>
            <a:xfrm>
              <a:off x="7582064" y="6318537"/>
              <a:ext cx="112855" cy="238377"/>
            </a:xfrm>
            <a:prstGeom prst="rect">
              <a:avLst/>
            </a:prstGeom>
          </p:spPr>
        </p:pic>
        <p:grpSp>
          <p:nvGrpSpPr>
            <p:cNvPr id="88" name="Group 87">
              <a:extLst>
                <a:ext uri="{FF2B5EF4-FFF2-40B4-BE49-F238E27FC236}">
                  <a16:creationId xmlns:a16="http://schemas.microsoft.com/office/drawing/2014/main" id="{D26143CF-DA41-FB88-D1AF-D8A91A3149B3}"/>
                </a:ext>
              </a:extLst>
            </p:cNvPr>
            <p:cNvGrpSpPr/>
            <p:nvPr/>
          </p:nvGrpSpPr>
          <p:grpSpPr>
            <a:xfrm flipH="1">
              <a:off x="7539614" y="5979504"/>
              <a:ext cx="467743" cy="276999"/>
              <a:chOff x="6879192" y="5570598"/>
              <a:chExt cx="467743" cy="276999"/>
            </a:xfrm>
          </p:grpSpPr>
          <p:sp>
            <p:nvSpPr>
              <p:cNvPr id="89" name="Speech Bubble: Oval 83">
                <a:extLst>
                  <a:ext uri="{FF2B5EF4-FFF2-40B4-BE49-F238E27FC236}">
                    <a16:creationId xmlns:a16="http://schemas.microsoft.com/office/drawing/2014/main" id="{EF23FB8A-5053-4FAD-3099-72EFA2A36387}"/>
                  </a:ext>
                </a:extLst>
              </p:cNvPr>
              <p:cNvSpPr/>
              <p:nvPr/>
            </p:nvSpPr>
            <p:spPr>
              <a:xfrm>
                <a:off x="6905625" y="5594355"/>
                <a:ext cx="390525" cy="229565"/>
              </a:xfrm>
              <a:prstGeom prst="wedgeEllipseCallout">
                <a:avLst>
                  <a:gd name="adj1" fmla="val 41362"/>
                  <a:gd name="adj2" fmla="val 79097"/>
                </a:avLst>
              </a:prstGeom>
              <a:solidFill>
                <a:schemeClr val="bg1"/>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500" dirty="0">
                  <a:solidFill>
                    <a:schemeClr val="tx1"/>
                  </a:solidFill>
                </a:endParaRPr>
              </a:p>
            </p:txBody>
          </p:sp>
          <p:sp>
            <p:nvSpPr>
              <p:cNvPr id="90" name="TextBox 89">
                <a:extLst>
                  <a:ext uri="{FF2B5EF4-FFF2-40B4-BE49-F238E27FC236}">
                    <a16:creationId xmlns:a16="http://schemas.microsoft.com/office/drawing/2014/main" id="{EFB3F7C7-F560-FA6B-BEB3-7D62E551F451}"/>
                  </a:ext>
                </a:extLst>
              </p:cNvPr>
              <p:cNvSpPr txBox="1"/>
              <p:nvPr/>
            </p:nvSpPr>
            <p:spPr>
              <a:xfrm>
                <a:off x="6879192" y="5570598"/>
                <a:ext cx="467743" cy="276999"/>
              </a:xfrm>
              <a:prstGeom prst="rect">
                <a:avLst/>
              </a:prstGeom>
              <a:noFill/>
            </p:spPr>
            <p:txBody>
              <a:bodyPr wrap="square" rtlCol="0">
                <a:spAutoFit/>
              </a:bodyPr>
              <a:lstStyle/>
              <a:p>
                <a:pPr algn="ctr"/>
                <a:r>
                  <a:rPr lang="en-GB" sz="1200" dirty="0">
                    <a:solidFill>
                      <a:srgbClr val="0B3655"/>
                    </a:solidFill>
                    <a:latin typeface="Avenir Next LT Pro Light" panose="020B0304020202020204" pitchFamily="34" charset="0"/>
                  </a:rPr>
                  <a:t>Hi!</a:t>
                </a:r>
              </a:p>
            </p:txBody>
          </p:sp>
        </p:grpSp>
      </p:grpSp>
      <p:sp>
        <p:nvSpPr>
          <p:cNvPr id="118" name="TextBox 117">
            <a:extLst>
              <a:ext uri="{FF2B5EF4-FFF2-40B4-BE49-F238E27FC236}">
                <a16:creationId xmlns:a16="http://schemas.microsoft.com/office/drawing/2014/main" id="{DFA35840-4F0C-4976-8B89-077A1FA16C62}"/>
              </a:ext>
            </a:extLst>
          </p:cNvPr>
          <p:cNvSpPr txBox="1"/>
          <p:nvPr/>
        </p:nvSpPr>
        <p:spPr>
          <a:xfrm>
            <a:off x="6594161" y="1388313"/>
            <a:ext cx="1684552" cy="242759"/>
          </a:xfrm>
          <a:prstGeom prst="rect">
            <a:avLst/>
          </a:prstGeom>
          <a:noFill/>
        </p:spPr>
        <p:txBody>
          <a:bodyPr wrap="square" lIns="0" tIns="0" rIns="0" bIns="0">
            <a:spAutoFit/>
          </a:bodyPr>
          <a:lstStyle/>
          <a:p>
            <a:pPr algn="ctr">
              <a:lnSpc>
                <a:spcPct val="150000"/>
              </a:lnSpc>
              <a:spcAft>
                <a:spcPts val="600"/>
              </a:spcAft>
            </a:pPr>
            <a:r>
              <a:rPr lang="en-GB" sz="1200" b="1" dirty="0">
                <a:latin typeface="Arial" panose="020B0604020202020204" pitchFamily="34" charset="0"/>
                <a:cs typeface="Arial" panose="020B0604020202020204" pitchFamily="34" charset="0"/>
              </a:rPr>
              <a:t>E-commerce</a:t>
            </a:r>
          </a:p>
        </p:txBody>
      </p:sp>
      <p:pic>
        <p:nvPicPr>
          <p:cNvPr id="119" name="Graphic 118" descr="Windy outline">
            <a:extLst>
              <a:ext uri="{FF2B5EF4-FFF2-40B4-BE49-F238E27FC236}">
                <a16:creationId xmlns:a16="http://schemas.microsoft.com/office/drawing/2014/main" id="{5773D21C-B555-1EC0-14CE-3F2FF697440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8091970" y="2123435"/>
            <a:ext cx="837910" cy="916860"/>
          </a:xfrm>
          <a:prstGeom prst="rect">
            <a:avLst/>
          </a:prstGeom>
          <a:effectLst/>
        </p:spPr>
      </p:pic>
      <p:grpSp>
        <p:nvGrpSpPr>
          <p:cNvPr id="120" name="Group 119">
            <a:extLst>
              <a:ext uri="{FF2B5EF4-FFF2-40B4-BE49-F238E27FC236}">
                <a16:creationId xmlns:a16="http://schemas.microsoft.com/office/drawing/2014/main" id="{10656181-8C5A-DE4F-BDAD-D54AFCD7F36A}"/>
              </a:ext>
            </a:extLst>
          </p:cNvPr>
          <p:cNvGrpSpPr/>
          <p:nvPr/>
        </p:nvGrpSpPr>
        <p:grpSpPr>
          <a:xfrm>
            <a:off x="3003055" y="2195216"/>
            <a:ext cx="1489585" cy="2029893"/>
            <a:chOff x="4739580" y="4712437"/>
            <a:chExt cx="1154327" cy="1558657"/>
          </a:xfrm>
        </p:grpSpPr>
        <p:sp>
          <p:nvSpPr>
            <p:cNvPr id="121" name="Freeform: Shape 106">
              <a:extLst>
                <a:ext uri="{FF2B5EF4-FFF2-40B4-BE49-F238E27FC236}">
                  <a16:creationId xmlns:a16="http://schemas.microsoft.com/office/drawing/2014/main" id="{EF1A3C81-F8CE-E584-3173-0B9C40547654}"/>
                </a:ext>
              </a:extLst>
            </p:cNvPr>
            <p:cNvSpPr/>
            <p:nvPr/>
          </p:nvSpPr>
          <p:spPr>
            <a:xfrm>
              <a:off x="5605820" y="5299128"/>
              <a:ext cx="40432" cy="941049"/>
            </a:xfrm>
            <a:custGeom>
              <a:avLst/>
              <a:gdLst>
                <a:gd name="connsiteX0" fmla="*/ 0 w 36166"/>
                <a:gd name="connsiteY0" fmla="*/ 0 h 2412275"/>
                <a:gd name="connsiteX1" fmla="*/ 8709 w 36166"/>
                <a:gd name="connsiteY1" fmla="*/ 2412275 h 2412275"/>
                <a:gd name="connsiteX0" fmla="*/ 16245 w 38101"/>
                <a:gd name="connsiteY0" fmla="*/ 0 h 2412275"/>
                <a:gd name="connsiteX1" fmla="*/ 24954 w 38101"/>
                <a:gd name="connsiteY1" fmla="*/ 2412275 h 2412275"/>
                <a:gd name="connsiteX0" fmla="*/ 101816 w 110525"/>
                <a:gd name="connsiteY0" fmla="*/ 0 h 2412275"/>
                <a:gd name="connsiteX1" fmla="*/ 110525 w 110525"/>
                <a:gd name="connsiteY1" fmla="*/ 2412275 h 2412275"/>
                <a:gd name="connsiteX0" fmla="*/ 448093 w 448093"/>
                <a:gd name="connsiteY0" fmla="*/ 0 h 2420984"/>
                <a:gd name="connsiteX1" fmla="*/ 47499 w 448093"/>
                <a:gd name="connsiteY1" fmla="*/ 2420984 h 2420984"/>
                <a:gd name="connsiteX0" fmla="*/ 471833 w 471833"/>
                <a:gd name="connsiteY0" fmla="*/ 0 h 2420984"/>
                <a:gd name="connsiteX1" fmla="*/ 71239 w 471833"/>
                <a:gd name="connsiteY1" fmla="*/ 2420984 h 2420984"/>
                <a:gd name="connsiteX0" fmla="*/ 474547 w 474547"/>
                <a:gd name="connsiteY0" fmla="*/ 0 h 2412086"/>
                <a:gd name="connsiteX1" fmla="*/ 70799 w 474547"/>
                <a:gd name="connsiteY1" fmla="*/ 2412086 h 2412086"/>
                <a:gd name="connsiteX0" fmla="*/ 487098 w 487097"/>
                <a:gd name="connsiteY0" fmla="*/ 0 h 1175179"/>
                <a:gd name="connsiteX1" fmla="*/ 68837 w 487097"/>
                <a:gd name="connsiteY1" fmla="*/ 1175179 h 1175179"/>
                <a:gd name="connsiteX0" fmla="*/ 469139 w 469139"/>
                <a:gd name="connsiteY0" fmla="*/ 0 h 1175179"/>
                <a:gd name="connsiteX1" fmla="*/ 50878 w 469139"/>
                <a:gd name="connsiteY1" fmla="*/ 1175179 h 1175179"/>
                <a:gd name="connsiteX0" fmla="*/ 440900 w 440900"/>
                <a:gd name="connsiteY0" fmla="*/ 0 h 1175179"/>
                <a:gd name="connsiteX1" fmla="*/ 22639 w 440900"/>
                <a:gd name="connsiteY1" fmla="*/ 1175179 h 1175179"/>
                <a:gd name="connsiteX0" fmla="*/ 430508 w 430508"/>
                <a:gd name="connsiteY0" fmla="*/ 0 h 1188019"/>
                <a:gd name="connsiteX1" fmla="*/ 23130 w 430508"/>
                <a:gd name="connsiteY1" fmla="*/ 1188019 h 1188019"/>
                <a:gd name="connsiteX0" fmla="*/ 444911 w 444911"/>
                <a:gd name="connsiteY0" fmla="*/ 0 h 1188019"/>
                <a:gd name="connsiteX1" fmla="*/ 22454 w 444911"/>
                <a:gd name="connsiteY1" fmla="*/ 1188019 h 1188019"/>
                <a:gd name="connsiteX0" fmla="*/ 104015 w 104015"/>
                <a:gd name="connsiteY0" fmla="*/ 0 h 1159772"/>
                <a:gd name="connsiteX1" fmla="*/ 84260 w 104015"/>
                <a:gd name="connsiteY1" fmla="*/ 1159772 h 1159772"/>
                <a:gd name="connsiteX0" fmla="*/ 99915 w 99915"/>
                <a:gd name="connsiteY0" fmla="*/ 0 h 1157128"/>
                <a:gd name="connsiteX1" fmla="*/ 87704 w 99915"/>
                <a:gd name="connsiteY1" fmla="*/ 1157128 h 1157128"/>
                <a:gd name="connsiteX0" fmla="*/ 94490 w 94490"/>
                <a:gd name="connsiteY0" fmla="*/ 115410 h 194594"/>
                <a:gd name="connsiteX1" fmla="*/ 92780 w 94490"/>
                <a:gd name="connsiteY1" fmla="*/ 194594 h 194594"/>
                <a:gd name="connsiteX0" fmla="*/ 89398 w 98189"/>
                <a:gd name="connsiteY0" fmla="*/ 107381 h 196856"/>
                <a:gd name="connsiteX1" fmla="*/ 98189 w 98189"/>
                <a:gd name="connsiteY1" fmla="*/ 196856 h 196856"/>
                <a:gd name="connsiteX0" fmla="*/ 52698 w 61683"/>
                <a:gd name="connsiteY0" fmla="*/ 0 h 108491"/>
                <a:gd name="connsiteX1" fmla="*/ 61489 w 61683"/>
                <a:gd name="connsiteY1" fmla="*/ 89475 h 108491"/>
                <a:gd name="connsiteX0" fmla="*/ 5 w 10250"/>
                <a:gd name="connsiteY0" fmla="*/ 0 h 89475"/>
                <a:gd name="connsiteX1" fmla="*/ 8796 w 10250"/>
                <a:gd name="connsiteY1" fmla="*/ 89475 h 89475"/>
                <a:gd name="connsiteX0" fmla="*/ 4 w 11754"/>
                <a:gd name="connsiteY0" fmla="*/ 0 h 89586"/>
                <a:gd name="connsiteX1" fmla="*/ 10412 w 11754"/>
                <a:gd name="connsiteY1" fmla="*/ 89586 h 89586"/>
                <a:gd name="connsiteX0" fmla="*/ 4 w 11620"/>
                <a:gd name="connsiteY0" fmla="*/ 0 h 89752"/>
                <a:gd name="connsiteX1" fmla="*/ 10269 w 11620"/>
                <a:gd name="connsiteY1" fmla="*/ 89752 h 89752"/>
                <a:gd name="connsiteX0" fmla="*/ 5 w 10365"/>
                <a:gd name="connsiteY0" fmla="*/ 0 h 89752"/>
                <a:gd name="connsiteX1" fmla="*/ 10270 w 10365"/>
                <a:gd name="connsiteY1" fmla="*/ 89752 h 89752"/>
                <a:gd name="connsiteX0" fmla="*/ 24 w 10289"/>
                <a:gd name="connsiteY0" fmla="*/ 0 h 89752"/>
                <a:gd name="connsiteX1" fmla="*/ 10289 w 10289"/>
                <a:gd name="connsiteY1" fmla="*/ 89752 h 89752"/>
                <a:gd name="connsiteX0" fmla="*/ 10641 w 20906"/>
                <a:gd name="connsiteY0" fmla="*/ 0 h 89752"/>
                <a:gd name="connsiteX1" fmla="*/ 20906 w 20906"/>
                <a:gd name="connsiteY1" fmla="*/ 89752 h 89752"/>
                <a:gd name="connsiteX0" fmla="*/ 7484 w 20183"/>
                <a:gd name="connsiteY0" fmla="*/ 0 h 89752"/>
                <a:gd name="connsiteX1" fmla="*/ 17749 w 20183"/>
                <a:gd name="connsiteY1" fmla="*/ 89752 h 89752"/>
              </a:gdLst>
              <a:ahLst/>
              <a:cxnLst>
                <a:cxn ang="0">
                  <a:pos x="connsiteX0" y="connsiteY0"/>
                </a:cxn>
                <a:cxn ang="0">
                  <a:pos x="connsiteX1" y="connsiteY1"/>
                </a:cxn>
              </a:cxnLst>
              <a:rect l="l" t="t" r="r" b="b"/>
              <a:pathLst>
                <a:path w="20183" h="89752">
                  <a:moveTo>
                    <a:pt x="7484" y="0"/>
                  </a:moveTo>
                  <a:cubicBezTo>
                    <a:pt x="-18154" y="43030"/>
                    <a:pt x="31428" y="49247"/>
                    <a:pt x="17749" y="89752"/>
                  </a:cubicBezTo>
                </a:path>
              </a:pathLst>
            </a:custGeom>
            <a:ln w="3175">
              <a:solidFill>
                <a:schemeClr val="tx1">
                  <a:alpha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189">
                <a:defRPr/>
              </a:pPr>
              <a:endParaRPr lang="en-GB" sz="1467">
                <a:solidFill>
                  <a:srgbClr val="4F5650"/>
                </a:solidFill>
                <a:latin typeface="Arial"/>
              </a:endParaRPr>
            </a:p>
          </p:txBody>
        </p:sp>
        <p:grpSp>
          <p:nvGrpSpPr>
            <p:cNvPr id="122" name="Group 121">
              <a:extLst>
                <a:ext uri="{FF2B5EF4-FFF2-40B4-BE49-F238E27FC236}">
                  <a16:creationId xmlns:a16="http://schemas.microsoft.com/office/drawing/2014/main" id="{C6FE6A16-E849-7A8E-9226-40F929407617}"/>
                </a:ext>
              </a:extLst>
            </p:cNvPr>
            <p:cNvGrpSpPr/>
            <p:nvPr/>
          </p:nvGrpSpPr>
          <p:grpSpPr>
            <a:xfrm>
              <a:off x="5523123" y="6222285"/>
              <a:ext cx="231909" cy="48809"/>
              <a:chOff x="719094" y="5208913"/>
              <a:chExt cx="202719" cy="42666"/>
            </a:xfrm>
          </p:grpSpPr>
          <p:pic>
            <p:nvPicPr>
              <p:cNvPr id="129" name="Picture 128">
                <a:extLst>
                  <a:ext uri="{FF2B5EF4-FFF2-40B4-BE49-F238E27FC236}">
                    <a16:creationId xmlns:a16="http://schemas.microsoft.com/office/drawing/2014/main" id="{6EBBD59E-CF50-0F2C-8A37-119FF3C94B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9094" y="5208913"/>
                <a:ext cx="72001" cy="41437"/>
              </a:xfrm>
              <a:prstGeom prst="rect">
                <a:avLst/>
              </a:prstGeom>
            </p:spPr>
          </p:pic>
          <p:pic>
            <p:nvPicPr>
              <p:cNvPr id="130" name="Picture 129">
                <a:extLst>
                  <a:ext uri="{FF2B5EF4-FFF2-40B4-BE49-F238E27FC236}">
                    <a16:creationId xmlns:a16="http://schemas.microsoft.com/office/drawing/2014/main" id="{074FDFBF-F946-1102-DF3C-EE68A48362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849812" y="5210142"/>
                <a:ext cx="72001" cy="41437"/>
              </a:xfrm>
              <a:prstGeom prst="rect">
                <a:avLst/>
              </a:prstGeom>
            </p:spPr>
          </p:pic>
        </p:grpSp>
        <p:sp>
          <p:nvSpPr>
            <p:cNvPr id="123" name="Freeform: Shape 158">
              <a:extLst>
                <a:ext uri="{FF2B5EF4-FFF2-40B4-BE49-F238E27FC236}">
                  <a16:creationId xmlns:a16="http://schemas.microsoft.com/office/drawing/2014/main" id="{86B9B0C5-F566-7E16-B1C7-7EA8898607FE}"/>
                </a:ext>
              </a:extLst>
            </p:cNvPr>
            <p:cNvSpPr/>
            <p:nvPr/>
          </p:nvSpPr>
          <p:spPr>
            <a:xfrm rot="20161761" flipH="1">
              <a:off x="5366211" y="5137606"/>
              <a:ext cx="527696" cy="272097"/>
            </a:xfrm>
            <a:custGeom>
              <a:avLst/>
              <a:gdLst>
                <a:gd name="connsiteX0" fmla="*/ 193476 w 906412"/>
                <a:gd name="connsiteY0" fmla="*/ 316244 h 467375"/>
                <a:gd name="connsiteX1" fmla="*/ 190268 w 906412"/>
                <a:gd name="connsiteY1" fmla="*/ 324100 h 467375"/>
                <a:gd name="connsiteX2" fmla="*/ 199563 w 906412"/>
                <a:gd name="connsiteY2" fmla="*/ 346226 h 467375"/>
                <a:gd name="connsiteX3" fmla="*/ 207418 w 906412"/>
                <a:gd name="connsiteY3" fmla="*/ 349436 h 467375"/>
                <a:gd name="connsiteX4" fmla="*/ 229545 w 906412"/>
                <a:gd name="connsiteY4" fmla="*/ 340141 h 467375"/>
                <a:gd name="connsiteX5" fmla="*/ 229899 w 906412"/>
                <a:gd name="connsiteY5" fmla="*/ 339275 h 467375"/>
                <a:gd name="connsiteX6" fmla="*/ 393578 w 906412"/>
                <a:gd name="connsiteY6" fmla="*/ 314209 h 467375"/>
                <a:gd name="connsiteX7" fmla="*/ 393578 w 906412"/>
                <a:gd name="connsiteY7" fmla="*/ 454775 h 467375"/>
                <a:gd name="connsiteX8" fmla="*/ 406178 w 906412"/>
                <a:gd name="connsiteY8" fmla="*/ 467375 h 467375"/>
                <a:gd name="connsiteX9" fmla="*/ 418778 w 906412"/>
                <a:gd name="connsiteY9" fmla="*/ 454775 h 467375"/>
                <a:gd name="connsiteX10" fmla="*/ 418778 w 906412"/>
                <a:gd name="connsiteY10" fmla="*/ 310350 h 467375"/>
                <a:gd name="connsiteX11" fmla="*/ 432677 w 906412"/>
                <a:gd name="connsiteY11" fmla="*/ 308222 h 467375"/>
                <a:gd name="connsiteX12" fmla="*/ 434277 w 906412"/>
                <a:gd name="connsiteY12" fmla="*/ 308891 h 467375"/>
                <a:gd name="connsiteX13" fmla="*/ 446345 w 906412"/>
                <a:gd name="connsiteY13" fmla="*/ 306129 h 467375"/>
                <a:gd name="connsiteX14" fmla="*/ 462766 w 906412"/>
                <a:gd name="connsiteY14" fmla="*/ 303614 h 467375"/>
                <a:gd name="connsiteX15" fmla="*/ 462502 w 906412"/>
                <a:gd name="connsiteY15" fmla="*/ 302431 h 467375"/>
                <a:gd name="connsiteX16" fmla="*/ 497590 w 906412"/>
                <a:gd name="connsiteY16" fmla="*/ 294401 h 467375"/>
                <a:gd name="connsiteX17" fmla="*/ 527890 w 906412"/>
                <a:gd name="connsiteY17" fmla="*/ 274966 h 467375"/>
                <a:gd name="connsiteX18" fmla="*/ 528549 w 906412"/>
                <a:gd name="connsiteY18" fmla="*/ 275983 h 467375"/>
                <a:gd name="connsiteX19" fmla="*/ 541843 w 906412"/>
                <a:gd name="connsiteY19" fmla="*/ 266016 h 467375"/>
                <a:gd name="connsiteX20" fmla="*/ 552261 w 906412"/>
                <a:gd name="connsiteY20" fmla="*/ 259333 h 467375"/>
                <a:gd name="connsiteX21" fmla="*/ 552904 w 906412"/>
                <a:gd name="connsiteY21" fmla="*/ 257724 h 467375"/>
                <a:gd name="connsiteX22" fmla="*/ 562779 w 906412"/>
                <a:gd name="connsiteY22" fmla="*/ 250320 h 467375"/>
                <a:gd name="connsiteX23" fmla="*/ 665585 w 906412"/>
                <a:gd name="connsiteY23" fmla="*/ 351108 h 467375"/>
                <a:gd name="connsiteX24" fmla="*/ 683403 w 906412"/>
                <a:gd name="connsiteY24" fmla="*/ 350932 h 467375"/>
                <a:gd name="connsiteX25" fmla="*/ 683227 w 906412"/>
                <a:gd name="connsiteY25" fmla="*/ 333114 h 467375"/>
                <a:gd name="connsiteX26" fmla="*/ 583176 w 906412"/>
                <a:gd name="connsiteY26" fmla="*/ 235027 h 467375"/>
                <a:gd name="connsiteX27" fmla="*/ 717037 w 906412"/>
                <a:gd name="connsiteY27" fmla="*/ 134662 h 467375"/>
                <a:gd name="connsiteX28" fmla="*/ 717902 w 906412"/>
                <a:gd name="connsiteY28" fmla="*/ 135015 h 467375"/>
                <a:gd name="connsiteX29" fmla="*/ 740031 w 906412"/>
                <a:gd name="connsiteY29" fmla="*/ 125721 h 467375"/>
                <a:gd name="connsiteX30" fmla="*/ 743238 w 906412"/>
                <a:gd name="connsiteY30" fmla="*/ 117867 h 467375"/>
                <a:gd name="connsiteX31" fmla="*/ 733945 w 906412"/>
                <a:gd name="connsiteY31" fmla="*/ 95739 h 467375"/>
                <a:gd name="connsiteX32" fmla="*/ 726090 w 906412"/>
                <a:gd name="connsiteY32" fmla="*/ 92531 h 467375"/>
                <a:gd name="connsiteX33" fmla="*/ 703962 w 906412"/>
                <a:gd name="connsiteY33" fmla="*/ 101825 h 467375"/>
                <a:gd name="connsiteX34" fmla="*/ 700754 w 906412"/>
                <a:gd name="connsiteY34" fmla="*/ 109679 h 467375"/>
                <a:gd name="connsiteX35" fmla="*/ 706864 w 906412"/>
                <a:gd name="connsiteY35" fmla="*/ 124229 h 467375"/>
                <a:gd name="connsiteX36" fmla="*/ 544199 w 906412"/>
                <a:gd name="connsiteY36" fmla="*/ 215009 h 467375"/>
                <a:gd name="connsiteX37" fmla="*/ 531395 w 906412"/>
                <a:gd name="connsiteY37" fmla="*/ 209657 h 467375"/>
                <a:gd name="connsiteX38" fmla="*/ 468082 w 906412"/>
                <a:gd name="connsiteY38" fmla="*/ 224147 h 467375"/>
                <a:gd name="connsiteX39" fmla="*/ 413411 w 906412"/>
                <a:gd name="connsiteY39" fmla="*/ 259214 h 467375"/>
                <a:gd name="connsiteX40" fmla="*/ 408269 w 906412"/>
                <a:gd name="connsiteY40" fmla="*/ 272102 h 467375"/>
                <a:gd name="connsiteX41" fmla="*/ 229571 w 906412"/>
                <a:gd name="connsiteY41" fmla="*/ 324707 h 467375"/>
                <a:gd name="connsiteX42" fmla="*/ 223459 w 906412"/>
                <a:gd name="connsiteY42" fmla="*/ 310158 h 467375"/>
                <a:gd name="connsiteX43" fmla="*/ 215604 w 906412"/>
                <a:gd name="connsiteY43" fmla="*/ 306950 h 467375"/>
                <a:gd name="connsiteX44" fmla="*/ 196844 w 906412"/>
                <a:gd name="connsiteY44" fmla="*/ 289108 h 467375"/>
                <a:gd name="connsiteX45" fmla="*/ 194873 w 906412"/>
                <a:gd name="connsiteY45" fmla="*/ 290021 h 467375"/>
                <a:gd name="connsiteX46" fmla="*/ 192842 w 906412"/>
                <a:gd name="connsiteY46" fmla="*/ 290789 h 467375"/>
                <a:gd name="connsiteX47" fmla="*/ 192902 w 906412"/>
                <a:gd name="connsiteY47" fmla="*/ 290932 h 467375"/>
                <a:gd name="connsiteX48" fmla="*/ 0 w 906412"/>
                <a:gd name="connsiteY48" fmla="*/ 380123 h 467375"/>
                <a:gd name="connsiteX49" fmla="*/ 965 w 906412"/>
                <a:gd name="connsiteY49" fmla="*/ 382419 h 467375"/>
                <a:gd name="connsiteX50" fmla="*/ 199753 w 906412"/>
                <a:gd name="connsiteY50" fmla="*/ 307242 h 467375"/>
                <a:gd name="connsiteX51" fmla="*/ 199813 w 906412"/>
                <a:gd name="connsiteY51" fmla="*/ 307384 h 467375"/>
                <a:gd name="connsiteX52" fmla="*/ 201783 w 906412"/>
                <a:gd name="connsiteY52" fmla="*/ 306472 h 467375"/>
                <a:gd name="connsiteX53" fmla="*/ 203814 w 906412"/>
                <a:gd name="connsiteY53" fmla="*/ 305704 h 467375"/>
                <a:gd name="connsiteX54" fmla="*/ 203754 w 906412"/>
                <a:gd name="connsiteY54" fmla="*/ 305561 h 467375"/>
                <a:gd name="connsiteX55" fmla="*/ 399257 w 906412"/>
                <a:gd name="connsiteY55" fmla="*/ 215124 h 467375"/>
                <a:gd name="connsiteX56" fmla="*/ 397834 w 906412"/>
                <a:gd name="connsiteY56" fmla="*/ 213020 h 467375"/>
                <a:gd name="connsiteX57" fmla="*/ 196904 w 906412"/>
                <a:gd name="connsiteY57" fmla="*/ 289251 h 467375"/>
                <a:gd name="connsiteX58" fmla="*/ 703999 w 906412"/>
                <a:gd name="connsiteY58" fmla="*/ 76087 h 467375"/>
                <a:gd name="connsiteX59" fmla="*/ 702029 w 906412"/>
                <a:gd name="connsiteY59" fmla="*/ 77000 h 467375"/>
                <a:gd name="connsiteX60" fmla="*/ 699998 w 906412"/>
                <a:gd name="connsiteY60" fmla="*/ 77768 h 467375"/>
                <a:gd name="connsiteX61" fmla="*/ 700058 w 906412"/>
                <a:gd name="connsiteY61" fmla="*/ 77911 h 467375"/>
                <a:gd name="connsiteX62" fmla="*/ 507156 w 906412"/>
                <a:gd name="connsiteY62" fmla="*/ 167102 h 467375"/>
                <a:gd name="connsiteX63" fmla="*/ 508120 w 906412"/>
                <a:gd name="connsiteY63" fmla="*/ 169398 h 467375"/>
                <a:gd name="connsiteX64" fmla="*/ 706909 w 906412"/>
                <a:gd name="connsiteY64" fmla="*/ 94221 h 467375"/>
                <a:gd name="connsiteX65" fmla="*/ 706969 w 906412"/>
                <a:gd name="connsiteY65" fmla="*/ 94364 h 467375"/>
                <a:gd name="connsiteX66" fmla="*/ 708939 w 906412"/>
                <a:gd name="connsiteY66" fmla="*/ 93451 h 467375"/>
                <a:gd name="connsiteX67" fmla="*/ 710970 w 906412"/>
                <a:gd name="connsiteY67" fmla="*/ 92683 h 467375"/>
                <a:gd name="connsiteX68" fmla="*/ 710910 w 906412"/>
                <a:gd name="connsiteY68" fmla="*/ 92540 h 467375"/>
                <a:gd name="connsiteX69" fmla="*/ 906412 w 906412"/>
                <a:gd name="connsiteY69" fmla="*/ 2103 h 467375"/>
                <a:gd name="connsiteX70" fmla="*/ 904990 w 906412"/>
                <a:gd name="connsiteY70" fmla="*/ 0 h 467375"/>
                <a:gd name="connsiteX71" fmla="*/ 704059 w 906412"/>
                <a:gd name="connsiteY71" fmla="*/ 76230 h 46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906412" h="467375">
                  <a:moveTo>
                    <a:pt x="193476" y="316244"/>
                  </a:moveTo>
                  <a:cubicBezTo>
                    <a:pt x="190421" y="317527"/>
                    <a:pt x="188985" y="321045"/>
                    <a:pt x="190268" y="324100"/>
                  </a:cubicBezTo>
                  <a:lnTo>
                    <a:pt x="199563" y="346226"/>
                  </a:lnTo>
                  <a:cubicBezTo>
                    <a:pt x="200846" y="349281"/>
                    <a:pt x="204363" y="350719"/>
                    <a:pt x="207418" y="349436"/>
                  </a:cubicBezTo>
                  <a:lnTo>
                    <a:pt x="229545" y="340141"/>
                  </a:lnTo>
                  <a:lnTo>
                    <a:pt x="229899" y="339275"/>
                  </a:lnTo>
                  <a:lnTo>
                    <a:pt x="393578" y="314209"/>
                  </a:lnTo>
                  <a:lnTo>
                    <a:pt x="393578" y="454775"/>
                  </a:lnTo>
                  <a:cubicBezTo>
                    <a:pt x="393578" y="461734"/>
                    <a:pt x="399219" y="467375"/>
                    <a:pt x="406178" y="467375"/>
                  </a:cubicBezTo>
                  <a:cubicBezTo>
                    <a:pt x="413137" y="467375"/>
                    <a:pt x="418778" y="461734"/>
                    <a:pt x="418778" y="454775"/>
                  </a:cubicBezTo>
                  <a:lnTo>
                    <a:pt x="418778" y="310350"/>
                  </a:lnTo>
                  <a:lnTo>
                    <a:pt x="432677" y="308222"/>
                  </a:lnTo>
                  <a:lnTo>
                    <a:pt x="434277" y="308891"/>
                  </a:lnTo>
                  <a:lnTo>
                    <a:pt x="446345" y="306129"/>
                  </a:lnTo>
                  <a:lnTo>
                    <a:pt x="462766" y="303614"/>
                  </a:lnTo>
                  <a:lnTo>
                    <a:pt x="462502" y="302431"/>
                  </a:lnTo>
                  <a:lnTo>
                    <a:pt x="497590" y="294401"/>
                  </a:lnTo>
                  <a:lnTo>
                    <a:pt x="527890" y="274966"/>
                  </a:lnTo>
                  <a:lnTo>
                    <a:pt x="528549" y="275983"/>
                  </a:lnTo>
                  <a:lnTo>
                    <a:pt x="541843" y="266016"/>
                  </a:lnTo>
                  <a:lnTo>
                    <a:pt x="552261" y="259333"/>
                  </a:lnTo>
                  <a:lnTo>
                    <a:pt x="552904" y="257724"/>
                  </a:lnTo>
                  <a:lnTo>
                    <a:pt x="562779" y="250320"/>
                  </a:lnTo>
                  <a:lnTo>
                    <a:pt x="665585" y="351108"/>
                  </a:lnTo>
                  <a:cubicBezTo>
                    <a:pt x="670554" y="355980"/>
                    <a:pt x="678531" y="355901"/>
                    <a:pt x="683403" y="350932"/>
                  </a:cubicBezTo>
                  <a:cubicBezTo>
                    <a:pt x="688275" y="345963"/>
                    <a:pt x="688196" y="337985"/>
                    <a:pt x="683227" y="333114"/>
                  </a:cubicBezTo>
                  <a:lnTo>
                    <a:pt x="583176" y="235027"/>
                  </a:lnTo>
                  <a:lnTo>
                    <a:pt x="717037" y="134662"/>
                  </a:lnTo>
                  <a:lnTo>
                    <a:pt x="717902" y="135015"/>
                  </a:lnTo>
                  <a:lnTo>
                    <a:pt x="740031" y="125721"/>
                  </a:lnTo>
                  <a:cubicBezTo>
                    <a:pt x="743085" y="124438"/>
                    <a:pt x="744521" y="120921"/>
                    <a:pt x="743238" y="117867"/>
                  </a:cubicBezTo>
                  <a:lnTo>
                    <a:pt x="733945" y="95739"/>
                  </a:lnTo>
                  <a:cubicBezTo>
                    <a:pt x="732661" y="92683"/>
                    <a:pt x="729144" y="91247"/>
                    <a:pt x="726090" y="92531"/>
                  </a:cubicBezTo>
                  <a:lnTo>
                    <a:pt x="703962" y="101825"/>
                  </a:lnTo>
                  <a:cubicBezTo>
                    <a:pt x="700907" y="103108"/>
                    <a:pt x="699469" y="106624"/>
                    <a:pt x="700754" y="109679"/>
                  </a:cubicBezTo>
                  <a:lnTo>
                    <a:pt x="706864" y="124229"/>
                  </a:lnTo>
                  <a:lnTo>
                    <a:pt x="544199" y="215009"/>
                  </a:lnTo>
                  <a:lnTo>
                    <a:pt x="531395" y="209657"/>
                  </a:lnTo>
                  <a:cubicBezTo>
                    <a:pt x="513628" y="209642"/>
                    <a:pt x="491119" y="214470"/>
                    <a:pt x="468082" y="224147"/>
                  </a:cubicBezTo>
                  <a:cubicBezTo>
                    <a:pt x="445044" y="233823"/>
                    <a:pt x="425839" y="246516"/>
                    <a:pt x="413411" y="259214"/>
                  </a:cubicBezTo>
                  <a:lnTo>
                    <a:pt x="408269" y="272102"/>
                  </a:lnTo>
                  <a:lnTo>
                    <a:pt x="229571" y="324707"/>
                  </a:lnTo>
                  <a:lnTo>
                    <a:pt x="223459" y="310158"/>
                  </a:lnTo>
                  <a:cubicBezTo>
                    <a:pt x="222176" y="307102"/>
                    <a:pt x="218659" y="305667"/>
                    <a:pt x="215604" y="306950"/>
                  </a:cubicBezTo>
                  <a:close/>
                  <a:moveTo>
                    <a:pt x="196844" y="289108"/>
                  </a:moveTo>
                  <a:cubicBezTo>
                    <a:pt x="196186" y="289413"/>
                    <a:pt x="195531" y="289716"/>
                    <a:pt x="194873" y="290021"/>
                  </a:cubicBezTo>
                  <a:cubicBezTo>
                    <a:pt x="194196" y="290277"/>
                    <a:pt x="193520" y="290533"/>
                    <a:pt x="192842" y="290789"/>
                  </a:cubicBezTo>
                  <a:lnTo>
                    <a:pt x="192902" y="290932"/>
                  </a:lnTo>
                  <a:lnTo>
                    <a:pt x="0" y="380123"/>
                  </a:lnTo>
                  <a:lnTo>
                    <a:pt x="965" y="382419"/>
                  </a:lnTo>
                  <a:lnTo>
                    <a:pt x="199753" y="307242"/>
                  </a:lnTo>
                  <a:lnTo>
                    <a:pt x="199813" y="307384"/>
                  </a:lnTo>
                  <a:cubicBezTo>
                    <a:pt x="200470" y="307080"/>
                    <a:pt x="201126" y="306777"/>
                    <a:pt x="201783" y="306472"/>
                  </a:cubicBezTo>
                  <a:cubicBezTo>
                    <a:pt x="202461" y="306216"/>
                    <a:pt x="203137" y="305960"/>
                    <a:pt x="203814" y="305704"/>
                  </a:cubicBezTo>
                  <a:lnTo>
                    <a:pt x="203754" y="305561"/>
                  </a:lnTo>
                  <a:cubicBezTo>
                    <a:pt x="268968" y="275524"/>
                    <a:pt x="334043" y="245160"/>
                    <a:pt x="399257" y="215124"/>
                  </a:cubicBezTo>
                  <a:lnTo>
                    <a:pt x="397834" y="213020"/>
                  </a:lnTo>
                  <a:lnTo>
                    <a:pt x="196904" y="289251"/>
                  </a:lnTo>
                  <a:close/>
                  <a:moveTo>
                    <a:pt x="703999" y="76087"/>
                  </a:moveTo>
                  <a:cubicBezTo>
                    <a:pt x="703342" y="76392"/>
                    <a:pt x="702686" y="76695"/>
                    <a:pt x="702029" y="77000"/>
                  </a:cubicBezTo>
                  <a:cubicBezTo>
                    <a:pt x="701351" y="77256"/>
                    <a:pt x="700676" y="77512"/>
                    <a:pt x="699998" y="77768"/>
                  </a:cubicBezTo>
                  <a:lnTo>
                    <a:pt x="700058" y="77911"/>
                  </a:lnTo>
                  <a:lnTo>
                    <a:pt x="507156" y="167102"/>
                  </a:lnTo>
                  <a:lnTo>
                    <a:pt x="508120" y="169398"/>
                  </a:lnTo>
                  <a:lnTo>
                    <a:pt x="706909" y="94221"/>
                  </a:lnTo>
                  <a:lnTo>
                    <a:pt x="706969" y="94364"/>
                  </a:lnTo>
                  <a:cubicBezTo>
                    <a:pt x="707626" y="94059"/>
                    <a:pt x="708282" y="93756"/>
                    <a:pt x="708939" y="93451"/>
                  </a:cubicBezTo>
                  <a:cubicBezTo>
                    <a:pt x="709617" y="93195"/>
                    <a:pt x="710292" y="92939"/>
                    <a:pt x="710970" y="92683"/>
                  </a:cubicBezTo>
                  <a:lnTo>
                    <a:pt x="710910" y="92540"/>
                  </a:lnTo>
                  <a:cubicBezTo>
                    <a:pt x="776123" y="62503"/>
                    <a:pt x="841198" y="32139"/>
                    <a:pt x="906412" y="2103"/>
                  </a:cubicBezTo>
                  <a:lnTo>
                    <a:pt x="904990" y="0"/>
                  </a:lnTo>
                  <a:lnTo>
                    <a:pt x="704059" y="76230"/>
                  </a:lnTo>
                  <a:close/>
                </a:path>
              </a:pathLst>
            </a:cu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33"/>
            </a:p>
          </p:txBody>
        </p:sp>
        <p:sp>
          <p:nvSpPr>
            <p:cNvPr id="124" name="Freeform: Shape 49">
              <a:extLst>
                <a:ext uri="{FF2B5EF4-FFF2-40B4-BE49-F238E27FC236}">
                  <a16:creationId xmlns:a16="http://schemas.microsoft.com/office/drawing/2014/main" id="{FE396B25-3181-6F6D-B5E5-D380E0C5E248}"/>
                </a:ext>
              </a:extLst>
            </p:cNvPr>
            <p:cNvSpPr>
              <a:spLocks noChangeAspect="1"/>
            </p:cNvSpPr>
            <p:nvPr/>
          </p:nvSpPr>
          <p:spPr>
            <a:xfrm rot="20161761" flipH="1">
              <a:off x="4992711" y="5057109"/>
              <a:ext cx="432000" cy="222753"/>
            </a:xfrm>
            <a:custGeom>
              <a:avLst/>
              <a:gdLst>
                <a:gd name="connsiteX0" fmla="*/ 193476 w 906412"/>
                <a:gd name="connsiteY0" fmla="*/ 316244 h 467375"/>
                <a:gd name="connsiteX1" fmla="*/ 190268 w 906412"/>
                <a:gd name="connsiteY1" fmla="*/ 324100 h 467375"/>
                <a:gd name="connsiteX2" fmla="*/ 199563 w 906412"/>
                <a:gd name="connsiteY2" fmla="*/ 346226 h 467375"/>
                <a:gd name="connsiteX3" fmla="*/ 207418 w 906412"/>
                <a:gd name="connsiteY3" fmla="*/ 349436 h 467375"/>
                <a:gd name="connsiteX4" fmla="*/ 229545 w 906412"/>
                <a:gd name="connsiteY4" fmla="*/ 340141 h 467375"/>
                <a:gd name="connsiteX5" fmla="*/ 229899 w 906412"/>
                <a:gd name="connsiteY5" fmla="*/ 339275 h 467375"/>
                <a:gd name="connsiteX6" fmla="*/ 393578 w 906412"/>
                <a:gd name="connsiteY6" fmla="*/ 314209 h 467375"/>
                <a:gd name="connsiteX7" fmla="*/ 393578 w 906412"/>
                <a:gd name="connsiteY7" fmla="*/ 454775 h 467375"/>
                <a:gd name="connsiteX8" fmla="*/ 406178 w 906412"/>
                <a:gd name="connsiteY8" fmla="*/ 467375 h 467375"/>
                <a:gd name="connsiteX9" fmla="*/ 418778 w 906412"/>
                <a:gd name="connsiteY9" fmla="*/ 454775 h 467375"/>
                <a:gd name="connsiteX10" fmla="*/ 418778 w 906412"/>
                <a:gd name="connsiteY10" fmla="*/ 310350 h 467375"/>
                <a:gd name="connsiteX11" fmla="*/ 432677 w 906412"/>
                <a:gd name="connsiteY11" fmla="*/ 308222 h 467375"/>
                <a:gd name="connsiteX12" fmla="*/ 434277 w 906412"/>
                <a:gd name="connsiteY12" fmla="*/ 308891 h 467375"/>
                <a:gd name="connsiteX13" fmla="*/ 446345 w 906412"/>
                <a:gd name="connsiteY13" fmla="*/ 306129 h 467375"/>
                <a:gd name="connsiteX14" fmla="*/ 462766 w 906412"/>
                <a:gd name="connsiteY14" fmla="*/ 303614 h 467375"/>
                <a:gd name="connsiteX15" fmla="*/ 462502 w 906412"/>
                <a:gd name="connsiteY15" fmla="*/ 302431 h 467375"/>
                <a:gd name="connsiteX16" fmla="*/ 497590 w 906412"/>
                <a:gd name="connsiteY16" fmla="*/ 294401 h 467375"/>
                <a:gd name="connsiteX17" fmla="*/ 527890 w 906412"/>
                <a:gd name="connsiteY17" fmla="*/ 274966 h 467375"/>
                <a:gd name="connsiteX18" fmla="*/ 528549 w 906412"/>
                <a:gd name="connsiteY18" fmla="*/ 275983 h 467375"/>
                <a:gd name="connsiteX19" fmla="*/ 541843 w 906412"/>
                <a:gd name="connsiteY19" fmla="*/ 266016 h 467375"/>
                <a:gd name="connsiteX20" fmla="*/ 552261 w 906412"/>
                <a:gd name="connsiteY20" fmla="*/ 259333 h 467375"/>
                <a:gd name="connsiteX21" fmla="*/ 552904 w 906412"/>
                <a:gd name="connsiteY21" fmla="*/ 257724 h 467375"/>
                <a:gd name="connsiteX22" fmla="*/ 562779 w 906412"/>
                <a:gd name="connsiteY22" fmla="*/ 250320 h 467375"/>
                <a:gd name="connsiteX23" fmla="*/ 665585 w 906412"/>
                <a:gd name="connsiteY23" fmla="*/ 351108 h 467375"/>
                <a:gd name="connsiteX24" fmla="*/ 683403 w 906412"/>
                <a:gd name="connsiteY24" fmla="*/ 350932 h 467375"/>
                <a:gd name="connsiteX25" fmla="*/ 683227 w 906412"/>
                <a:gd name="connsiteY25" fmla="*/ 333114 h 467375"/>
                <a:gd name="connsiteX26" fmla="*/ 583176 w 906412"/>
                <a:gd name="connsiteY26" fmla="*/ 235027 h 467375"/>
                <a:gd name="connsiteX27" fmla="*/ 717037 w 906412"/>
                <a:gd name="connsiteY27" fmla="*/ 134662 h 467375"/>
                <a:gd name="connsiteX28" fmla="*/ 717902 w 906412"/>
                <a:gd name="connsiteY28" fmla="*/ 135015 h 467375"/>
                <a:gd name="connsiteX29" fmla="*/ 740031 w 906412"/>
                <a:gd name="connsiteY29" fmla="*/ 125721 h 467375"/>
                <a:gd name="connsiteX30" fmla="*/ 743238 w 906412"/>
                <a:gd name="connsiteY30" fmla="*/ 117867 h 467375"/>
                <a:gd name="connsiteX31" fmla="*/ 733945 w 906412"/>
                <a:gd name="connsiteY31" fmla="*/ 95739 h 467375"/>
                <a:gd name="connsiteX32" fmla="*/ 726090 w 906412"/>
                <a:gd name="connsiteY32" fmla="*/ 92531 h 467375"/>
                <a:gd name="connsiteX33" fmla="*/ 703962 w 906412"/>
                <a:gd name="connsiteY33" fmla="*/ 101825 h 467375"/>
                <a:gd name="connsiteX34" fmla="*/ 700754 w 906412"/>
                <a:gd name="connsiteY34" fmla="*/ 109679 h 467375"/>
                <a:gd name="connsiteX35" fmla="*/ 706864 w 906412"/>
                <a:gd name="connsiteY35" fmla="*/ 124229 h 467375"/>
                <a:gd name="connsiteX36" fmla="*/ 544199 w 906412"/>
                <a:gd name="connsiteY36" fmla="*/ 215009 h 467375"/>
                <a:gd name="connsiteX37" fmla="*/ 531395 w 906412"/>
                <a:gd name="connsiteY37" fmla="*/ 209657 h 467375"/>
                <a:gd name="connsiteX38" fmla="*/ 468082 w 906412"/>
                <a:gd name="connsiteY38" fmla="*/ 224147 h 467375"/>
                <a:gd name="connsiteX39" fmla="*/ 413411 w 906412"/>
                <a:gd name="connsiteY39" fmla="*/ 259214 h 467375"/>
                <a:gd name="connsiteX40" fmla="*/ 408269 w 906412"/>
                <a:gd name="connsiteY40" fmla="*/ 272102 h 467375"/>
                <a:gd name="connsiteX41" fmla="*/ 229571 w 906412"/>
                <a:gd name="connsiteY41" fmla="*/ 324707 h 467375"/>
                <a:gd name="connsiteX42" fmla="*/ 223459 w 906412"/>
                <a:gd name="connsiteY42" fmla="*/ 310158 h 467375"/>
                <a:gd name="connsiteX43" fmla="*/ 215604 w 906412"/>
                <a:gd name="connsiteY43" fmla="*/ 306950 h 467375"/>
                <a:gd name="connsiteX44" fmla="*/ 196844 w 906412"/>
                <a:gd name="connsiteY44" fmla="*/ 289108 h 467375"/>
                <a:gd name="connsiteX45" fmla="*/ 194873 w 906412"/>
                <a:gd name="connsiteY45" fmla="*/ 290021 h 467375"/>
                <a:gd name="connsiteX46" fmla="*/ 192842 w 906412"/>
                <a:gd name="connsiteY46" fmla="*/ 290789 h 467375"/>
                <a:gd name="connsiteX47" fmla="*/ 192902 w 906412"/>
                <a:gd name="connsiteY47" fmla="*/ 290932 h 467375"/>
                <a:gd name="connsiteX48" fmla="*/ 0 w 906412"/>
                <a:gd name="connsiteY48" fmla="*/ 380123 h 467375"/>
                <a:gd name="connsiteX49" fmla="*/ 965 w 906412"/>
                <a:gd name="connsiteY49" fmla="*/ 382419 h 467375"/>
                <a:gd name="connsiteX50" fmla="*/ 199753 w 906412"/>
                <a:gd name="connsiteY50" fmla="*/ 307242 h 467375"/>
                <a:gd name="connsiteX51" fmla="*/ 199813 w 906412"/>
                <a:gd name="connsiteY51" fmla="*/ 307384 h 467375"/>
                <a:gd name="connsiteX52" fmla="*/ 201783 w 906412"/>
                <a:gd name="connsiteY52" fmla="*/ 306472 h 467375"/>
                <a:gd name="connsiteX53" fmla="*/ 203814 w 906412"/>
                <a:gd name="connsiteY53" fmla="*/ 305704 h 467375"/>
                <a:gd name="connsiteX54" fmla="*/ 203754 w 906412"/>
                <a:gd name="connsiteY54" fmla="*/ 305561 h 467375"/>
                <a:gd name="connsiteX55" fmla="*/ 399257 w 906412"/>
                <a:gd name="connsiteY55" fmla="*/ 215124 h 467375"/>
                <a:gd name="connsiteX56" fmla="*/ 397834 w 906412"/>
                <a:gd name="connsiteY56" fmla="*/ 213020 h 467375"/>
                <a:gd name="connsiteX57" fmla="*/ 196904 w 906412"/>
                <a:gd name="connsiteY57" fmla="*/ 289251 h 467375"/>
                <a:gd name="connsiteX58" fmla="*/ 703999 w 906412"/>
                <a:gd name="connsiteY58" fmla="*/ 76087 h 467375"/>
                <a:gd name="connsiteX59" fmla="*/ 702029 w 906412"/>
                <a:gd name="connsiteY59" fmla="*/ 77000 h 467375"/>
                <a:gd name="connsiteX60" fmla="*/ 699998 w 906412"/>
                <a:gd name="connsiteY60" fmla="*/ 77768 h 467375"/>
                <a:gd name="connsiteX61" fmla="*/ 700058 w 906412"/>
                <a:gd name="connsiteY61" fmla="*/ 77911 h 467375"/>
                <a:gd name="connsiteX62" fmla="*/ 507156 w 906412"/>
                <a:gd name="connsiteY62" fmla="*/ 167102 h 467375"/>
                <a:gd name="connsiteX63" fmla="*/ 508120 w 906412"/>
                <a:gd name="connsiteY63" fmla="*/ 169398 h 467375"/>
                <a:gd name="connsiteX64" fmla="*/ 706909 w 906412"/>
                <a:gd name="connsiteY64" fmla="*/ 94221 h 467375"/>
                <a:gd name="connsiteX65" fmla="*/ 706969 w 906412"/>
                <a:gd name="connsiteY65" fmla="*/ 94364 h 467375"/>
                <a:gd name="connsiteX66" fmla="*/ 708939 w 906412"/>
                <a:gd name="connsiteY66" fmla="*/ 93451 h 467375"/>
                <a:gd name="connsiteX67" fmla="*/ 710970 w 906412"/>
                <a:gd name="connsiteY67" fmla="*/ 92683 h 467375"/>
                <a:gd name="connsiteX68" fmla="*/ 710910 w 906412"/>
                <a:gd name="connsiteY68" fmla="*/ 92540 h 467375"/>
                <a:gd name="connsiteX69" fmla="*/ 906412 w 906412"/>
                <a:gd name="connsiteY69" fmla="*/ 2103 h 467375"/>
                <a:gd name="connsiteX70" fmla="*/ 904990 w 906412"/>
                <a:gd name="connsiteY70" fmla="*/ 0 h 467375"/>
                <a:gd name="connsiteX71" fmla="*/ 704059 w 906412"/>
                <a:gd name="connsiteY71" fmla="*/ 76230 h 46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906412" h="467375">
                  <a:moveTo>
                    <a:pt x="193476" y="316244"/>
                  </a:moveTo>
                  <a:cubicBezTo>
                    <a:pt x="190421" y="317527"/>
                    <a:pt x="188985" y="321045"/>
                    <a:pt x="190268" y="324100"/>
                  </a:cubicBezTo>
                  <a:lnTo>
                    <a:pt x="199563" y="346226"/>
                  </a:lnTo>
                  <a:cubicBezTo>
                    <a:pt x="200846" y="349281"/>
                    <a:pt x="204363" y="350719"/>
                    <a:pt x="207418" y="349436"/>
                  </a:cubicBezTo>
                  <a:lnTo>
                    <a:pt x="229545" y="340141"/>
                  </a:lnTo>
                  <a:lnTo>
                    <a:pt x="229899" y="339275"/>
                  </a:lnTo>
                  <a:lnTo>
                    <a:pt x="393578" y="314209"/>
                  </a:lnTo>
                  <a:lnTo>
                    <a:pt x="393578" y="454775"/>
                  </a:lnTo>
                  <a:cubicBezTo>
                    <a:pt x="393578" y="461734"/>
                    <a:pt x="399219" y="467375"/>
                    <a:pt x="406178" y="467375"/>
                  </a:cubicBezTo>
                  <a:cubicBezTo>
                    <a:pt x="413137" y="467375"/>
                    <a:pt x="418778" y="461734"/>
                    <a:pt x="418778" y="454775"/>
                  </a:cubicBezTo>
                  <a:lnTo>
                    <a:pt x="418778" y="310350"/>
                  </a:lnTo>
                  <a:lnTo>
                    <a:pt x="432677" y="308222"/>
                  </a:lnTo>
                  <a:lnTo>
                    <a:pt x="434277" y="308891"/>
                  </a:lnTo>
                  <a:lnTo>
                    <a:pt x="446345" y="306129"/>
                  </a:lnTo>
                  <a:lnTo>
                    <a:pt x="462766" y="303614"/>
                  </a:lnTo>
                  <a:lnTo>
                    <a:pt x="462502" y="302431"/>
                  </a:lnTo>
                  <a:lnTo>
                    <a:pt x="497590" y="294401"/>
                  </a:lnTo>
                  <a:lnTo>
                    <a:pt x="527890" y="274966"/>
                  </a:lnTo>
                  <a:lnTo>
                    <a:pt x="528549" y="275983"/>
                  </a:lnTo>
                  <a:lnTo>
                    <a:pt x="541843" y="266016"/>
                  </a:lnTo>
                  <a:lnTo>
                    <a:pt x="552261" y="259333"/>
                  </a:lnTo>
                  <a:lnTo>
                    <a:pt x="552904" y="257724"/>
                  </a:lnTo>
                  <a:lnTo>
                    <a:pt x="562779" y="250320"/>
                  </a:lnTo>
                  <a:lnTo>
                    <a:pt x="665585" y="351108"/>
                  </a:lnTo>
                  <a:cubicBezTo>
                    <a:pt x="670554" y="355980"/>
                    <a:pt x="678531" y="355901"/>
                    <a:pt x="683403" y="350932"/>
                  </a:cubicBezTo>
                  <a:cubicBezTo>
                    <a:pt x="688275" y="345963"/>
                    <a:pt x="688196" y="337985"/>
                    <a:pt x="683227" y="333114"/>
                  </a:cubicBezTo>
                  <a:lnTo>
                    <a:pt x="583176" y="235027"/>
                  </a:lnTo>
                  <a:lnTo>
                    <a:pt x="717037" y="134662"/>
                  </a:lnTo>
                  <a:lnTo>
                    <a:pt x="717902" y="135015"/>
                  </a:lnTo>
                  <a:lnTo>
                    <a:pt x="740031" y="125721"/>
                  </a:lnTo>
                  <a:cubicBezTo>
                    <a:pt x="743085" y="124438"/>
                    <a:pt x="744521" y="120921"/>
                    <a:pt x="743238" y="117867"/>
                  </a:cubicBezTo>
                  <a:lnTo>
                    <a:pt x="733945" y="95739"/>
                  </a:lnTo>
                  <a:cubicBezTo>
                    <a:pt x="732661" y="92683"/>
                    <a:pt x="729144" y="91247"/>
                    <a:pt x="726090" y="92531"/>
                  </a:cubicBezTo>
                  <a:lnTo>
                    <a:pt x="703962" y="101825"/>
                  </a:lnTo>
                  <a:cubicBezTo>
                    <a:pt x="700907" y="103108"/>
                    <a:pt x="699469" y="106624"/>
                    <a:pt x="700754" y="109679"/>
                  </a:cubicBezTo>
                  <a:lnTo>
                    <a:pt x="706864" y="124229"/>
                  </a:lnTo>
                  <a:lnTo>
                    <a:pt x="544199" y="215009"/>
                  </a:lnTo>
                  <a:lnTo>
                    <a:pt x="531395" y="209657"/>
                  </a:lnTo>
                  <a:cubicBezTo>
                    <a:pt x="513628" y="209642"/>
                    <a:pt x="491119" y="214470"/>
                    <a:pt x="468082" y="224147"/>
                  </a:cubicBezTo>
                  <a:cubicBezTo>
                    <a:pt x="445044" y="233823"/>
                    <a:pt x="425839" y="246516"/>
                    <a:pt x="413411" y="259214"/>
                  </a:cubicBezTo>
                  <a:lnTo>
                    <a:pt x="408269" y="272102"/>
                  </a:lnTo>
                  <a:lnTo>
                    <a:pt x="229571" y="324707"/>
                  </a:lnTo>
                  <a:lnTo>
                    <a:pt x="223459" y="310158"/>
                  </a:lnTo>
                  <a:cubicBezTo>
                    <a:pt x="222176" y="307102"/>
                    <a:pt x="218659" y="305667"/>
                    <a:pt x="215604" y="306950"/>
                  </a:cubicBezTo>
                  <a:close/>
                  <a:moveTo>
                    <a:pt x="196844" y="289108"/>
                  </a:moveTo>
                  <a:cubicBezTo>
                    <a:pt x="196186" y="289413"/>
                    <a:pt x="195531" y="289716"/>
                    <a:pt x="194873" y="290021"/>
                  </a:cubicBezTo>
                  <a:cubicBezTo>
                    <a:pt x="194196" y="290277"/>
                    <a:pt x="193520" y="290533"/>
                    <a:pt x="192842" y="290789"/>
                  </a:cubicBezTo>
                  <a:lnTo>
                    <a:pt x="192902" y="290932"/>
                  </a:lnTo>
                  <a:lnTo>
                    <a:pt x="0" y="380123"/>
                  </a:lnTo>
                  <a:lnTo>
                    <a:pt x="965" y="382419"/>
                  </a:lnTo>
                  <a:lnTo>
                    <a:pt x="199753" y="307242"/>
                  </a:lnTo>
                  <a:lnTo>
                    <a:pt x="199813" y="307384"/>
                  </a:lnTo>
                  <a:cubicBezTo>
                    <a:pt x="200470" y="307080"/>
                    <a:pt x="201126" y="306777"/>
                    <a:pt x="201783" y="306472"/>
                  </a:cubicBezTo>
                  <a:cubicBezTo>
                    <a:pt x="202461" y="306216"/>
                    <a:pt x="203137" y="305960"/>
                    <a:pt x="203814" y="305704"/>
                  </a:cubicBezTo>
                  <a:lnTo>
                    <a:pt x="203754" y="305561"/>
                  </a:lnTo>
                  <a:cubicBezTo>
                    <a:pt x="268968" y="275524"/>
                    <a:pt x="334043" y="245160"/>
                    <a:pt x="399257" y="215124"/>
                  </a:cubicBezTo>
                  <a:lnTo>
                    <a:pt x="397834" y="213020"/>
                  </a:lnTo>
                  <a:lnTo>
                    <a:pt x="196904" y="289251"/>
                  </a:lnTo>
                  <a:close/>
                  <a:moveTo>
                    <a:pt x="703999" y="76087"/>
                  </a:moveTo>
                  <a:cubicBezTo>
                    <a:pt x="703342" y="76392"/>
                    <a:pt x="702686" y="76695"/>
                    <a:pt x="702029" y="77000"/>
                  </a:cubicBezTo>
                  <a:cubicBezTo>
                    <a:pt x="701351" y="77256"/>
                    <a:pt x="700676" y="77512"/>
                    <a:pt x="699998" y="77768"/>
                  </a:cubicBezTo>
                  <a:lnTo>
                    <a:pt x="700058" y="77911"/>
                  </a:lnTo>
                  <a:lnTo>
                    <a:pt x="507156" y="167102"/>
                  </a:lnTo>
                  <a:lnTo>
                    <a:pt x="508120" y="169398"/>
                  </a:lnTo>
                  <a:lnTo>
                    <a:pt x="706909" y="94221"/>
                  </a:lnTo>
                  <a:lnTo>
                    <a:pt x="706969" y="94364"/>
                  </a:lnTo>
                  <a:cubicBezTo>
                    <a:pt x="707626" y="94059"/>
                    <a:pt x="708282" y="93756"/>
                    <a:pt x="708939" y="93451"/>
                  </a:cubicBezTo>
                  <a:cubicBezTo>
                    <a:pt x="709617" y="93195"/>
                    <a:pt x="710292" y="92939"/>
                    <a:pt x="710970" y="92683"/>
                  </a:cubicBezTo>
                  <a:lnTo>
                    <a:pt x="710910" y="92540"/>
                  </a:lnTo>
                  <a:cubicBezTo>
                    <a:pt x="776123" y="62503"/>
                    <a:pt x="841198" y="32139"/>
                    <a:pt x="906412" y="2103"/>
                  </a:cubicBezTo>
                  <a:lnTo>
                    <a:pt x="904990" y="0"/>
                  </a:lnTo>
                  <a:lnTo>
                    <a:pt x="704059" y="76230"/>
                  </a:lnTo>
                  <a:close/>
                </a:path>
              </a:pathLst>
            </a:cu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33"/>
            </a:p>
          </p:txBody>
        </p:sp>
        <p:sp>
          <p:nvSpPr>
            <p:cNvPr id="125" name="Freeform: Shape 53">
              <a:extLst>
                <a:ext uri="{FF2B5EF4-FFF2-40B4-BE49-F238E27FC236}">
                  <a16:creationId xmlns:a16="http://schemas.microsoft.com/office/drawing/2014/main" id="{A9810B46-5DC0-8877-9BBC-94B4A36E52A8}"/>
                </a:ext>
              </a:extLst>
            </p:cNvPr>
            <p:cNvSpPr>
              <a:spLocks noChangeAspect="1"/>
            </p:cNvSpPr>
            <p:nvPr/>
          </p:nvSpPr>
          <p:spPr>
            <a:xfrm rot="20161761" flipH="1">
              <a:off x="4780420" y="4983493"/>
              <a:ext cx="336000" cy="173252"/>
            </a:xfrm>
            <a:custGeom>
              <a:avLst/>
              <a:gdLst>
                <a:gd name="connsiteX0" fmla="*/ 193476 w 906412"/>
                <a:gd name="connsiteY0" fmla="*/ 316244 h 467375"/>
                <a:gd name="connsiteX1" fmla="*/ 190268 w 906412"/>
                <a:gd name="connsiteY1" fmla="*/ 324100 h 467375"/>
                <a:gd name="connsiteX2" fmla="*/ 199563 w 906412"/>
                <a:gd name="connsiteY2" fmla="*/ 346226 h 467375"/>
                <a:gd name="connsiteX3" fmla="*/ 207418 w 906412"/>
                <a:gd name="connsiteY3" fmla="*/ 349436 h 467375"/>
                <a:gd name="connsiteX4" fmla="*/ 229545 w 906412"/>
                <a:gd name="connsiteY4" fmla="*/ 340141 h 467375"/>
                <a:gd name="connsiteX5" fmla="*/ 229899 w 906412"/>
                <a:gd name="connsiteY5" fmla="*/ 339275 h 467375"/>
                <a:gd name="connsiteX6" fmla="*/ 393578 w 906412"/>
                <a:gd name="connsiteY6" fmla="*/ 314209 h 467375"/>
                <a:gd name="connsiteX7" fmla="*/ 393578 w 906412"/>
                <a:gd name="connsiteY7" fmla="*/ 454775 h 467375"/>
                <a:gd name="connsiteX8" fmla="*/ 406178 w 906412"/>
                <a:gd name="connsiteY8" fmla="*/ 467375 h 467375"/>
                <a:gd name="connsiteX9" fmla="*/ 418778 w 906412"/>
                <a:gd name="connsiteY9" fmla="*/ 454775 h 467375"/>
                <a:gd name="connsiteX10" fmla="*/ 418778 w 906412"/>
                <a:gd name="connsiteY10" fmla="*/ 310350 h 467375"/>
                <a:gd name="connsiteX11" fmla="*/ 432677 w 906412"/>
                <a:gd name="connsiteY11" fmla="*/ 308222 h 467375"/>
                <a:gd name="connsiteX12" fmla="*/ 434277 w 906412"/>
                <a:gd name="connsiteY12" fmla="*/ 308891 h 467375"/>
                <a:gd name="connsiteX13" fmla="*/ 446345 w 906412"/>
                <a:gd name="connsiteY13" fmla="*/ 306129 h 467375"/>
                <a:gd name="connsiteX14" fmla="*/ 462766 w 906412"/>
                <a:gd name="connsiteY14" fmla="*/ 303614 h 467375"/>
                <a:gd name="connsiteX15" fmla="*/ 462502 w 906412"/>
                <a:gd name="connsiteY15" fmla="*/ 302431 h 467375"/>
                <a:gd name="connsiteX16" fmla="*/ 497590 w 906412"/>
                <a:gd name="connsiteY16" fmla="*/ 294401 h 467375"/>
                <a:gd name="connsiteX17" fmla="*/ 527890 w 906412"/>
                <a:gd name="connsiteY17" fmla="*/ 274966 h 467375"/>
                <a:gd name="connsiteX18" fmla="*/ 528549 w 906412"/>
                <a:gd name="connsiteY18" fmla="*/ 275983 h 467375"/>
                <a:gd name="connsiteX19" fmla="*/ 541843 w 906412"/>
                <a:gd name="connsiteY19" fmla="*/ 266016 h 467375"/>
                <a:gd name="connsiteX20" fmla="*/ 552261 w 906412"/>
                <a:gd name="connsiteY20" fmla="*/ 259333 h 467375"/>
                <a:gd name="connsiteX21" fmla="*/ 552904 w 906412"/>
                <a:gd name="connsiteY21" fmla="*/ 257724 h 467375"/>
                <a:gd name="connsiteX22" fmla="*/ 562779 w 906412"/>
                <a:gd name="connsiteY22" fmla="*/ 250320 h 467375"/>
                <a:gd name="connsiteX23" fmla="*/ 665585 w 906412"/>
                <a:gd name="connsiteY23" fmla="*/ 351108 h 467375"/>
                <a:gd name="connsiteX24" fmla="*/ 683403 w 906412"/>
                <a:gd name="connsiteY24" fmla="*/ 350932 h 467375"/>
                <a:gd name="connsiteX25" fmla="*/ 683227 w 906412"/>
                <a:gd name="connsiteY25" fmla="*/ 333114 h 467375"/>
                <a:gd name="connsiteX26" fmla="*/ 583176 w 906412"/>
                <a:gd name="connsiteY26" fmla="*/ 235027 h 467375"/>
                <a:gd name="connsiteX27" fmla="*/ 717037 w 906412"/>
                <a:gd name="connsiteY27" fmla="*/ 134662 h 467375"/>
                <a:gd name="connsiteX28" fmla="*/ 717902 w 906412"/>
                <a:gd name="connsiteY28" fmla="*/ 135015 h 467375"/>
                <a:gd name="connsiteX29" fmla="*/ 740031 w 906412"/>
                <a:gd name="connsiteY29" fmla="*/ 125721 h 467375"/>
                <a:gd name="connsiteX30" fmla="*/ 743238 w 906412"/>
                <a:gd name="connsiteY30" fmla="*/ 117867 h 467375"/>
                <a:gd name="connsiteX31" fmla="*/ 733945 w 906412"/>
                <a:gd name="connsiteY31" fmla="*/ 95739 h 467375"/>
                <a:gd name="connsiteX32" fmla="*/ 726090 w 906412"/>
                <a:gd name="connsiteY32" fmla="*/ 92531 h 467375"/>
                <a:gd name="connsiteX33" fmla="*/ 703962 w 906412"/>
                <a:gd name="connsiteY33" fmla="*/ 101825 h 467375"/>
                <a:gd name="connsiteX34" fmla="*/ 700754 w 906412"/>
                <a:gd name="connsiteY34" fmla="*/ 109679 h 467375"/>
                <a:gd name="connsiteX35" fmla="*/ 706864 w 906412"/>
                <a:gd name="connsiteY35" fmla="*/ 124229 h 467375"/>
                <a:gd name="connsiteX36" fmla="*/ 544199 w 906412"/>
                <a:gd name="connsiteY36" fmla="*/ 215009 h 467375"/>
                <a:gd name="connsiteX37" fmla="*/ 531395 w 906412"/>
                <a:gd name="connsiteY37" fmla="*/ 209657 h 467375"/>
                <a:gd name="connsiteX38" fmla="*/ 468082 w 906412"/>
                <a:gd name="connsiteY38" fmla="*/ 224147 h 467375"/>
                <a:gd name="connsiteX39" fmla="*/ 413411 w 906412"/>
                <a:gd name="connsiteY39" fmla="*/ 259214 h 467375"/>
                <a:gd name="connsiteX40" fmla="*/ 408269 w 906412"/>
                <a:gd name="connsiteY40" fmla="*/ 272102 h 467375"/>
                <a:gd name="connsiteX41" fmla="*/ 229571 w 906412"/>
                <a:gd name="connsiteY41" fmla="*/ 324707 h 467375"/>
                <a:gd name="connsiteX42" fmla="*/ 223459 w 906412"/>
                <a:gd name="connsiteY42" fmla="*/ 310158 h 467375"/>
                <a:gd name="connsiteX43" fmla="*/ 215604 w 906412"/>
                <a:gd name="connsiteY43" fmla="*/ 306950 h 467375"/>
                <a:gd name="connsiteX44" fmla="*/ 196844 w 906412"/>
                <a:gd name="connsiteY44" fmla="*/ 289108 h 467375"/>
                <a:gd name="connsiteX45" fmla="*/ 194873 w 906412"/>
                <a:gd name="connsiteY45" fmla="*/ 290021 h 467375"/>
                <a:gd name="connsiteX46" fmla="*/ 192842 w 906412"/>
                <a:gd name="connsiteY46" fmla="*/ 290789 h 467375"/>
                <a:gd name="connsiteX47" fmla="*/ 192902 w 906412"/>
                <a:gd name="connsiteY47" fmla="*/ 290932 h 467375"/>
                <a:gd name="connsiteX48" fmla="*/ 0 w 906412"/>
                <a:gd name="connsiteY48" fmla="*/ 380123 h 467375"/>
                <a:gd name="connsiteX49" fmla="*/ 965 w 906412"/>
                <a:gd name="connsiteY49" fmla="*/ 382419 h 467375"/>
                <a:gd name="connsiteX50" fmla="*/ 199753 w 906412"/>
                <a:gd name="connsiteY50" fmla="*/ 307242 h 467375"/>
                <a:gd name="connsiteX51" fmla="*/ 199813 w 906412"/>
                <a:gd name="connsiteY51" fmla="*/ 307384 h 467375"/>
                <a:gd name="connsiteX52" fmla="*/ 201783 w 906412"/>
                <a:gd name="connsiteY52" fmla="*/ 306472 h 467375"/>
                <a:gd name="connsiteX53" fmla="*/ 203814 w 906412"/>
                <a:gd name="connsiteY53" fmla="*/ 305704 h 467375"/>
                <a:gd name="connsiteX54" fmla="*/ 203754 w 906412"/>
                <a:gd name="connsiteY54" fmla="*/ 305561 h 467375"/>
                <a:gd name="connsiteX55" fmla="*/ 399257 w 906412"/>
                <a:gd name="connsiteY55" fmla="*/ 215124 h 467375"/>
                <a:gd name="connsiteX56" fmla="*/ 397834 w 906412"/>
                <a:gd name="connsiteY56" fmla="*/ 213020 h 467375"/>
                <a:gd name="connsiteX57" fmla="*/ 196904 w 906412"/>
                <a:gd name="connsiteY57" fmla="*/ 289251 h 467375"/>
                <a:gd name="connsiteX58" fmla="*/ 703999 w 906412"/>
                <a:gd name="connsiteY58" fmla="*/ 76087 h 467375"/>
                <a:gd name="connsiteX59" fmla="*/ 702029 w 906412"/>
                <a:gd name="connsiteY59" fmla="*/ 77000 h 467375"/>
                <a:gd name="connsiteX60" fmla="*/ 699998 w 906412"/>
                <a:gd name="connsiteY60" fmla="*/ 77768 h 467375"/>
                <a:gd name="connsiteX61" fmla="*/ 700058 w 906412"/>
                <a:gd name="connsiteY61" fmla="*/ 77911 h 467375"/>
                <a:gd name="connsiteX62" fmla="*/ 507156 w 906412"/>
                <a:gd name="connsiteY62" fmla="*/ 167102 h 467375"/>
                <a:gd name="connsiteX63" fmla="*/ 508120 w 906412"/>
                <a:gd name="connsiteY63" fmla="*/ 169398 h 467375"/>
                <a:gd name="connsiteX64" fmla="*/ 706909 w 906412"/>
                <a:gd name="connsiteY64" fmla="*/ 94221 h 467375"/>
                <a:gd name="connsiteX65" fmla="*/ 706969 w 906412"/>
                <a:gd name="connsiteY65" fmla="*/ 94364 h 467375"/>
                <a:gd name="connsiteX66" fmla="*/ 708939 w 906412"/>
                <a:gd name="connsiteY66" fmla="*/ 93451 h 467375"/>
                <a:gd name="connsiteX67" fmla="*/ 710970 w 906412"/>
                <a:gd name="connsiteY67" fmla="*/ 92683 h 467375"/>
                <a:gd name="connsiteX68" fmla="*/ 710910 w 906412"/>
                <a:gd name="connsiteY68" fmla="*/ 92540 h 467375"/>
                <a:gd name="connsiteX69" fmla="*/ 906412 w 906412"/>
                <a:gd name="connsiteY69" fmla="*/ 2103 h 467375"/>
                <a:gd name="connsiteX70" fmla="*/ 904990 w 906412"/>
                <a:gd name="connsiteY70" fmla="*/ 0 h 467375"/>
                <a:gd name="connsiteX71" fmla="*/ 704059 w 906412"/>
                <a:gd name="connsiteY71" fmla="*/ 76230 h 46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906412" h="467375">
                  <a:moveTo>
                    <a:pt x="193476" y="316244"/>
                  </a:moveTo>
                  <a:cubicBezTo>
                    <a:pt x="190421" y="317527"/>
                    <a:pt x="188985" y="321045"/>
                    <a:pt x="190268" y="324100"/>
                  </a:cubicBezTo>
                  <a:lnTo>
                    <a:pt x="199563" y="346226"/>
                  </a:lnTo>
                  <a:cubicBezTo>
                    <a:pt x="200846" y="349281"/>
                    <a:pt x="204363" y="350719"/>
                    <a:pt x="207418" y="349436"/>
                  </a:cubicBezTo>
                  <a:lnTo>
                    <a:pt x="229545" y="340141"/>
                  </a:lnTo>
                  <a:lnTo>
                    <a:pt x="229899" y="339275"/>
                  </a:lnTo>
                  <a:lnTo>
                    <a:pt x="393578" y="314209"/>
                  </a:lnTo>
                  <a:lnTo>
                    <a:pt x="393578" y="454775"/>
                  </a:lnTo>
                  <a:cubicBezTo>
                    <a:pt x="393578" y="461734"/>
                    <a:pt x="399219" y="467375"/>
                    <a:pt x="406178" y="467375"/>
                  </a:cubicBezTo>
                  <a:cubicBezTo>
                    <a:pt x="413137" y="467375"/>
                    <a:pt x="418778" y="461734"/>
                    <a:pt x="418778" y="454775"/>
                  </a:cubicBezTo>
                  <a:lnTo>
                    <a:pt x="418778" y="310350"/>
                  </a:lnTo>
                  <a:lnTo>
                    <a:pt x="432677" y="308222"/>
                  </a:lnTo>
                  <a:lnTo>
                    <a:pt x="434277" y="308891"/>
                  </a:lnTo>
                  <a:lnTo>
                    <a:pt x="446345" y="306129"/>
                  </a:lnTo>
                  <a:lnTo>
                    <a:pt x="462766" y="303614"/>
                  </a:lnTo>
                  <a:lnTo>
                    <a:pt x="462502" y="302431"/>
                  </a:lnTo>
                  <a:lnTo>
                    <a:pt x="497590" y="294401"/>
                  </a:lnTo>
                  <a:lnTo>
                    <a:pt x="527890" y="274966"/>
                  </a:lnTo>
                  <a:lnTo>
                    <a:pt x="528549" y="275983"/>
                  </a:lnTo>
                  <a:lnTo>
                    <a:pt x="541843" y="266016"/>
                  </a:lnTo>
                  <a:lnTo>
                    <a:pt x="552261" y="259333"/>
                  </a:lnTo>
                  <a:lnTo>
                    <a:pt x="552904" y="257724"/>
                  </a:lnTo>
                  <a:lnTo>
                    <a:pt x="562779" y="250320"/>
                  </a:lnTo>
                  <a:lnTo>
                    <a:pt x="665585" y="351108"/>
                  </a:lnTo>
                  <a:cubicBezTo>
                    <a:pt x="670554" y="355980"/>
                    <a:pt x="678531" y="355901"/>
                    <a:pt x="683403" y="350932"/>
                  </a:cubicBezTo>
                  <a:cubicBezTo>
                    <a:pt x="688275" y="345963"/>
                    <a:pt x="688196" y="337985"/>
                    <a:pt x="683227" y="333114"/>
                  </a:cubicBezTo>
                  <a:lnTo>
                    <a:pt x="583176" y="235027"/>
                  </a:lnTo>
                  <a:lnTo>
                    <a:pt x="717037" y="134662"/>
                  </a:lnTo>
                  <a:lnTo>
                    <a:pt x="717902" y="135015"/>
                  </a:lnTo>
                  <a:lnTo>
                    <a:pt x="740031" y="125721"/>
                  </a:lnTo>
                  <a:cubicBezTo>
                    <a:pt x="743085" y="124438"/>
                    <a:pt x="744521" y="120921"/>
                    <a:pt x="743238" y="117867"/>
                  </a:cubicBezTo>
                  <a:lnTo>
                    <a:pt x="733945" y="95739"/>
                  </a:lnTo>
                  <a:cubicBezTo>
                    <a:pt x="732661" y="92683"/>
                    <a:pt x="729144" y="91247"/>
                    <a:pt x="726090" y="92531"/>
                  </a:cubicBezTo>
                  <a:lnTo>
                    <a:pt x="703962" y="101825"/>
                  </a:lnTo>
                  <a:cubicBezTo>
                    <a:pt x="700907" y="103108"/>
                    <a:pt x="699469" y="106624"/>
                    <a:pt x="700754" y="109679"/>
                  </a:cubicBezTo>
                  <a:lnTo>
                    <a:pt x="706864" y="124229"/>
                  </a:lnTo>
                  <a:lnTo>
                    <a:pt x="544199" y="215009"/>
                  </a:lnTo>
                  <a:lnTo>
                    <a:pt x="531395" y="209657"/>
                  </a:lnTo>
                  <a:cubicBezTo>
                    <a:pt x="513628" y="209642"/>
                    <a:pt x="491119" y="214470"/>
                    <a:pt x="468082" y="224147"/>
                  </a:cubicBezTo>
                  <a:cubicBezTo>
                    <a:pt x="445044" y="233823"/>
                    <a:pt x="425839" y="246516"/>
                    <a:pt x="413411" y="259214"/>
                  </a:cubicBezTo>
                  <a:lnTo>
                    <a:pt x="408269" y="272102"/>
                  </a:lnTo>
                  <a:lnTo>
                    <a:pt x="229571" y="324707"/>
                  </a:lnTo>
                  <a:lnTo>
                    <a:pt x="223459" y="310158"/>
                  </a:lnTo>
                  <a:cubicBezTo>
                    <a:pt x="222176" y="307102"/>
                    <a:pt x="218659" y="305667"/>
                    <a:pt x="215604" y="306950"/>
                  </a:cubicBezTo>
                  <a:close/>
                  <a:moveTo>
                    <a:pt x="196844" y="289108"/>
                  </a:moveTo>
                  <a:cubicBezTo>
                    <a:pt x="196186" y="289413"/>
                    <a:pt x="195531" y="289716"/>
                    <a:pt x="194873" y="290021"/>
                  </a:cubicBezTo>
                  <a:cubicBezTo>
                    <a:pt x="194196" y="290277"/>
                    <a:pt x="193520" y="290533"/>
                    <a:pt x="192842" y="290789"/>
                  </a:cubicBezTo>
                  <a:lnTo>
                    <a:pt x="192902" y="290932"/>
                  </a:lnTo>
                  <a:lnTo>
                    <a:pt x="0" y="380123"/>
                  </a:lnTo>
                  <a:lnTo>
                    <a:pt x="965" y="382419"/>
                  </a:lnTo>
                  <a:lnTo>
                    <a:pt x="199753" y="307242"/>
                  </a:lnTo>
                  <a:lnTo>
                    <a:pt x="199813" y="307384"/>
                  </a:lnTo>
                  <a:cubicBezTo>
                    <a:pt x="200470" y="307080"/>
                    <a:pt x="201126" y="306777"/>
                    <a:pt x="201783" y="306472"/>
                  </a:cubicBezTo>
                  <a:cubicBezTo>
                    <a:pt x="202461" y="306216"/>
                    <a:pt x="203137" y="305960"/>
                    <a:pt x="203814" y="305704"/>
                  </a:cubicBezTo>
                  <a:lnTo>
                    <a:pt x="203754" y="305561"/>
                  </a:lnTo>
                  <a:cubicBezTo>
                    <a:pt x="268968" y="275524"/>
                    <a:pt x="334043" y="245160"/>
                    <a:pt x="399257" y="215124"/>
                  </a:cubicBezTo>
                  <a:lnTo>
                    <a:pt x="397834" y="213020"/>
                  </a:lnTo>
                  <a:lnTo>
                    <a:pt x="196904" y="289251"/>
                  </a:lnTo>
                  <a:close/>
                  <a:moveTo>
                    <a:pt x="703999" y="76087"/>
                  </a:moveTo>
                  <a:cubicBezTo>
                    <a:pt x="703342" y="76392"/>
                    <a:pt x="702686" y="76695"/>
                    <a:pt x="702029" y="77000"/>
                  </a:cubicBezTo>
                  <a:cubicBezTo>
                    <a:pt x="701351" y="77256"/>
                    <a:pt x="700676" y="77512"/>
                    <a:pt x="699998" y="77768"/>
                  </a:cubicBezTo>
                  <a:lnTo>
                    <a:pt x="700058" y="77911"/>
                  </a:lnTo>
                  <a:lnTo>
                    <a:pt x="507156" y="167102"/>
                  </a:lnTo>
                  <a:lnTo>
                    <a:pt x="508120" y="169398"/>
                  </a:lnTo>
                  <a:lnTo>
                    <a:pt x="706909" y="94221"/>
                  </a:lnTo>
                  <a:lnTo>
                    <a:pt x="706969" y="94364"/>
                  </a:lnTo>
                  <a:cubicBezTo>
                    <a:pt x="707626" y="94059"/>
                    <a:pt x="708282" y="93756"/>
                    <a:pt x="708939" y="93451"/>
                  </a:cubicBezTo>
                  <a:cubicBezTo>
                    <a:pt x="709617" y="93195"/>
                    <a:pt x="710292" y="92939"/>
                    <a:pt x="710970" y="92683"/>
                  </a:cubicBezTo>
                  <a:lnTo>
                    <a:pt x="710910" y="92540"/>
                  </a:lnTo>
                  <a:cubicBezTo>
                    <a:pt x="776123" y="62503"/>
                    <a:pt x="841198" y="32139"/>
                    <a:pt x="906412" y="2103"/>
                  </a:cubicBezTo>
                  <a:lnTo>
                    <a:pt x="904990" y="0"/>
                  </a:lnTo>
                  <a:lnTo>
                    <a:pt x="704059" y="76230"/>
                  </a:lnTo>
                  <a:close/>
                </a:path>
              </a:pathLst>
            </a:cu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33"/>
            </a:p>
          </p:txBody>
        </p:sp>
        <p:sp>
          <p:nvSpPr>
            <p:cNvPr id="126" name="Freeform: Shape 55">
              <a:extLst>
                <a:ext uri="{FF2B5EF4-FFF2-40B4-BE49-F238E27FC236}">
                  <a16:creationId xmlns:a16="http://schemas.microsoft.com/office/drawing/2014/main" id="{6DB8F8C7-5500-1FC5-E24E-B85B43D343DE}"/>
                </a:ext>
              </a:extLst>
            </p:cNvPr>
            <p:cNvSpPr>
              <a:spLocks noChangeAspect="1"/>
            </p:cNvSpPr>
            <p:nvPr/>
          </p:nvSpPr>
          <p:spPr>
            <a:xfrm rot="20161761" flipH="1">
              <a:off x="4739580" y="4874954"/>
              <a:ext cx="240000" cy="123751"/>
            </a:xfrm>
            <a:custGeom>
              <a:avLst/>
              <a:gdLst>
                <a:gd name="connsiteX0" fmla="*/ 193476 w 906412"/>
                <a:gd name="connsiteY0" fmla="*/ 316244 h 467375"/>
                <a:gd name="connsiteX1" fmla="*/ 190268 w 906412"/>
                <a:gd name="connsiteY1" fmla="*/ 324100 h 467375"/>
                <a:gd name="connsiteX2" fmla="*/ 199563 w 906412"/>
                <a:gd name="connsiteY2" fmla="*/ 346226 h 467375"/>
                <a:gd name="connsiteX3" fmla="*/ 207418 w 906412"/>
                <a:gd name="connsiteY3" fmla="*/ 349436 h 467375"/>
                <a:gd name="connsiteX4" fmla="*/ 229545 w 906412"/>
                <a:gd name="connsiteY4" fmla="*/ 340141 h 467375"/>
                <a:gd name="connsiteX5" fmla="*/ 229899 w 906412"/>
                <a:gd name="connsiteY5" fmla="*/ 339275 h 467375"/>
                <a:gd name="connsiteX6" fmla="*/ 393578 w 906412"/>
                <a:gd name="connsiteY6" fmla="*/ 314209 h 467375"/>
                <a:gd name="connsiteX7" fmla="*/ 393578 w 906412"/>
                <a:gd name="connsiteY7" fmla="*/ 454775 h 467375"/>
                <a:gd name="connsiteX8" fmla="*/ 406178 w 906412"/>
                <a:gd name="connsiteY8" fmla="*/ 467375 h 467375"/>
                <a:gd name="connsiteX9" fmla="*/ 418778 w 906412"/>
                <a:gd name="connsiteY9" fmla="*/ 454775 h 467375"/>
                <a:gd name="connsiteX10" fmla="*/ 418778 w 906412"/>
                <a:gd name="connsiteY10" fmla="*/ 310350 h 467375"/>
                <a:gd name="connsiteX11" fmla="*/ 432677 w 906412"/>
                <a:gd name="connsiteY11" fmla="*/ 308222 h 467375"/>
                <a:gd name="connsiteX12" fmla="*/ 434277 w 906412"/>
                <a:gd name="connsiteY12" fmla="*/ 308891 h 467375"/>
                <a:gd name="connsiteX13" fmla="*/ 446345 w 906412"/>
                <a:gd name="connsiteY13" fmla="*/ 306129 h 467375"/>
                <a:gd name="connsiteX14" fmla="*/ 462766 w 906412"/>
                <a:gd name="connsiteY14" fmla="*/ 303614 h 467375"/>
                <a:gd name="connsiteX15" fmla="*/ 462502 w 906412"/>
                <a:gd name="connsiteY15" fmla="*/ 302431 h 467375"/>
                <a:gd name="connsiteX16" fmla="*/ 497590 w 906412"/>
                <a:gd name="connsiteY16" fmla="*/ 294401 h 467375"/>
                <a:gd name="connsiteX17" fmla="*/ 527890 w 906412"/>
                <a:gd name="connsiteY17" fmla="*/ 274966 h 467375"/>
                <a:gd name="connsiteX18" fmla="*/ 528549 w 906412"/>
                <a:gd name="connsiteY18" fmla="*/ 275983 h 467375"/>
                <a:gd name="connsiteX19" fmla="*/ 541843 w 906412"/>
                <a:gd name="connsiteY19" fmla="*/ 266016 h 467375"/>
                <a:gd name="connsiteX20" fmla="*/ 552261 w 906412"/>
                <a:gd name="connsiteY20" fmla="*/ 259333 h 467375"/>
                <a:gd name="connsiteX21" fmla="*/ 552904 w 906412"/>
                <a:gd name="connsiteY21" fmla="*/ 257724 h 467375"/>
                <a:gd name="connsiteX22" fmla="*/ 562779 w 906412"/>
                <a:gd name="connsiteY22" fmla="*/ 250320 h 467375"/>
                <a:gd name="connsiteX23" fmla="*/ 665585 w 906412"/>
                <a:gd name="connsiteY23" fmla="*/ 351108 h 467375"/>
                <a:gd name="connsiteX24" fmla="*/ 683403 w 906412"/>
                <a:gd name="connsiteY24" fmla="*/ 350932 h 467375"/>
                <a:gd name="connsiteX25" fmla="*/ 683227 w 906412"/>
                <a:gd name="connsiteY25" fmla="*/ 333114 h 467375"/>
                <a:gd name="connsiteX26" fmla="*/ 583176 w 906412"/>
                <a:gd name="connsiteY26" fmla="*/ 235027 h 467375"/>
                <a:gd name="connsiteX27" fmla="*/ 717037 w 906412"/>
                <a:gd name="connsiteY27" fmla="*/ 134662 h 467375"/>
                <a:gd name="connsiteX28" fmla="*/ 717902 w 906412"/>
                <a:gd name="connsiteY28" fmla="*/ 135015 h 467375"/>
                <a:gd name="connsiteX29" fmla="*/ 740031 w 906412"/>
                <a:gd name="connsiteY29" fmla="*/ 125721 h 467375"/>
                <a:gd name="connsiteX30" fmla="*/ 743238 w 906412"/>
                <a:gd name="connsiteY30" fmla="*/ 117867 h 467375"/>
                <a:gd name="connsiteX31" fmla="*/ 733945 w 906412"/>
                <a:gd name="connsiteY31" fmla="*/ 95739 h 467375"/>
                <a:gd name="connsiteX32" fmla="*/ 726090 w 906412"/>
                <a:gd name="connsiteY32" fmla="*/ 92531 h 467375"/>
                <a:gd name="connsiteX33" fmla="*/ 703962 w 906412"/>
                <a:gd name="connsiteY33" fmla="*/ 101825 h 467375"/>
                <a:gd name="connsiteX34" fmla="*/ 700754 w 906412"/>
                <a:gd name="connsiteY34" fmla="*/ 109679 h 467375"/>
                <a:gd name="connsiteX35" fmla="*/ 706864 w 906412"/>
                <a:gd name="connsiteY35" fmla="*/ 124229 h 467375"/>
                <a:gd name="connsiteX36" fmla="*/ 544199 w 906412"/>
                <a:gd name="connsiteY36" fmla="*/ 215009 h 467375"/>
                <a:gd name="connsiteX37" fmla="*/ 531395 w 906412"/>
                <a:gd name="connsiteY37" fmla="*/ 209657 h 467375"/>
                <a:gd name="connsiteX38" fmla="*/ 468082 w 906412"/>
                <a:gd name="connsiteY38" fmla="*/ 224147 h 467375"/>
                <a:gd name="connsiteX39" fmla="*/ 413411 w 906412"/>
                <a:gd name="connsiteY39" fmla="*/ 259214 h 467375"/>
                <a:gd name="connsiteX40" fmla="*/ 408269 w 906412"/>
                <a:gd name="connsiteY40" fmla="*/ 272102 h 467375"/>
                <a:gd name="connsiteX41" fmla="*/ 229571 w 906412"/>
                <a:gd name="connsiteY41" fmla="*/ 324707 h 467375"/>
                <a:gd name="connsiteX42" fmla="*/ 223459 w 906412"/>
                <a:gd name="connsiteY42" fmla="*/ 310158 h 467375"/>
                <a:gd name="connsiteX43" fmla="*/ 215604 w 906412"/>
                <a:gd name="connsiteY43" fmla="*/ 306950 h 467375"/>
                <a:gd name="connsiteX44" fmla="*/ 196844 w 906412"/>
                <a:gd name="connsiteY44" fmla="*/ 289108 h 467375"/>
                <a:gd name="connsiteX45" fmla="*/ 194873 w 906412"/>
                <a:gd name="connsiteY45" fmla="*/ 290021 h 467375"/>
                <a:gd name="connsiteX46" fmla="*/ 192842 w 906412"/>
                <a:gd name="connsiteY46" fmla="*/ 290789 h 467375"/>
                <a:gd name="connsiteX47" fmla="*/ 192902 w 906412"/>
                <a:gd name="connsiteY47" fmla="*/ 290932 h 467375"/>
                <a:gd name="connsiteX48" fmla="*/ 0 w 906412"/>
                <a:gd name="connsiteY48" fmla="*/ 380123 h 467375"/>
                <a:gd name="connsiteX49" fmla="*/ 965 w 906412"/>
                <a:gd name="connsiteY49" fmla="*/ 382419 h 467375"/>
                <a:gd name="connsiteX50" fmla="*/ 199753 w 906412"/>
                <a:gd name="connsiteY50" fmla="*/ 307242 h 467375"/>
                <a:gd name="connsiteX51" fmla="*/ 199813 w 906412"/>
                <a:gd name="connsiteY51" fmla="*/ 307384 h 467375"/>
                <a:gd name="connsiteX52" fmla="*/ 201783 w 906412"/>
                <a:gd name="connsiteY52" fmla="*/ 306472 h 467375"/>
                <a:gd name="connsiteX53" fmla="*/ 203814 w 906412"/>
                <a:gd name="connsiteY53" fmla="*/ 305704 h 467375"/>
                <a:gd name="connsiteX54" fmla="*/ 203754 w 906412"/>
                <a:gd name="connsiteY54" fmla="*/ 305561 h 467375"/>
                <a:gd name="connsiteX55" fmla="*/ 399257 w 906412"/>
                <a:gd name="connsiteY55" fmla="*/ 215124 h 467375"/>
                <a:gd name="connsiteX56" fmla="*/ 397834 w 906412"/>
                <a:gd name="connsiteY56" fmla="*/ 213020 h 467375"/>
                <a:gd name="connsiteX57" fmla="*/ 196904 w 906412"/>
                <a:gd name="connsiteY57" fmla="*/ 289251 h 467375"/>
                <a:gd name="connsiteX58" fmla="*/ 703999 w 906412"/>
                <a:gd name="connsiteY58" fmla="*/ 76087 h 467375"/>
                <a:gd name="connsiteX59" fmla="*/ 702029 w 906412"/>
                <a:gd name="connsiteY59" fmla="*/ 77000 h 467375"/>
                <a:gd name="connsiteX60" fmla="*/ 699998 w 906412"/>
                <a:gd name="connsiteY60" fmla="*/ 77768 h 467375"/>
                <a:gd name="connsiteX61" fmla="*/ 700058 w 906412"/>
                <a:gd name="connsiteY61" fmla="*/ 77911 h 467375"/>
                <a:gd name="connsiteX62" fmla="*/ 507156 w 906412"/>
                <a:gd name="connsiteY62" fmla="*/ 167102 h 467375"/>
                <a:gd name="connsiteX63" fmla="*/ 508120 w 906412"/>
                <a:gd name="connsiteY63" fmla="*/ 169398 h 467375"/>
                <a:gd name="connsiteX64" fmla="*/ 706909 w 906412"/>
                <a:gd name="connsiteY64" fmla="*/ 94221 h 467375"/>
                <a:gd name="connsiteX65" fmla="*/ 706969 w 906412"/>
                <a:gd name="connsiteY65" fmla="*/ 94364 h 467375"/>
                <a:gd name="connsiteX66" fmla="*/ 708939 w 906412"/>
                <a:gd name="connsiteY66" fmla="*/ 93451 h 467375"/>
                <a:gd name="connsiteX67" fmla="*/ 710970 w 906412"/>
                <a:gd name="connsiteY67" fmla="*/ 92683 h 467375"/>
                <a:gd name="connsiteX68" fmla="*/ 710910 w 906412"/>
                <a:gd name="connsiteY68" fmla="*/ 92540 h 467375"/>
                <a:gd name="connsiteX69" fmla="*/ 906412 w 906412"/>
                <a:gd name="connsiteY69" fmla="*/ 2103 h 467375"/>
                <a:gd name="connsiteX70" fmla="*/ 904990 w 906412"/>
                <a:gd name="connsiteY70" fmla="*/ 0 h 467375"/>
                <a:gd name="connsiteX71" fmla="*/ 704059 w 906412"/>
                <a:gd name="connsiteY71" fmla="*/ 76230 h 46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906412" h="467375">
                  <a:moveTo>
                    <a:pt x="193476" y="316244"/>
                  </a:moveTo>
                  <a:cubicBezTo>
                    <a:pt x="190421" y="317527"/>
                    <a:pt x="188985" y="321045"/>
                    <a:pt x="190268" y="324100"/>
                  </a:cubicBezTo>
                  <a:lnTo>
                    <a:pt x="199563" y="346226"/>
                  </a:lnTo>
                  <a:cubicBezTo>
                    <a:pt x="200846" y="349281"/>
                    <a:pt x="204363" y="350719"/>
                    <a:pt x="207418" y="349436"/>
                  </a:cubicBezTo>
                  <a:lnTo>
                    <a:pt x="229545" y="340141"/>
                  </a:lnTo>
                  <a:lnTo>
                    <a:pt x="229899" y="339275"/>
                  </a:lnTo>
                  <a:lnTo>
                    <a:pt x="393578" y="314209"/>
                  </a:lnTo>
                  <a:lnTo>
                    <a:pt x="393578" y="454775"/>
                  </a:lnTo>
                  <a:cubicBezTo>
                    <a:pt x="393578" y="461734"/>
                    <a:pt x="399219" y="467375"/>
                    <a:pt x="406178" y="467375"/>
                  </a:cubicBezTo>
                  <a:cubicBezTo>
                    <a:pt x="413137" y="467375"/>
                    <a:pt x="418778" y="461734"/>
                    <a:pt x="418778" y="454775"/>
                  </a:cubicBezTo>
                  <a:lnTo>
                    <a:pt x="418778" y="310350"/>
                  </a:lnTo>
                  <a:lnTo>
                    <a:pt x="432677" y="308222"/>
                  </a:lnTo>
                  <a:lnTo>
                    <a:pt x="434277" y="308891"/>
                  </a:lnTo>
                  <a:lnTo>
                    <a:pt x="446345" y="306129"/>
                  </a:lnTo>
                  <a:lnTo>
                    <a:pt x="462766" y="303614"/>
                  </a:lnTo>
                  <a:lnTo>
                    <a:pt x="462502" y="302431"/>
                  </a:lnTo>
                  <a:lnTo>
                    <a:pt x="497590" y="294401"/>
                  </a:lnTo>
                  <a:lnTo>
                    <a:pt x="527890" y="274966"/>
                  </a:lnTo>
                  <a:lnTo>
                    <a:pt x="528549" y="275983"/>
                  </a:lnTo>
                  <a:lnTo>
                    <a:pt x="541843" y="266016"/>
                  </a:lnTo>
                  <a:lnTo>
                    <a:pt x="552261" y="259333"/>
                  </a:lnTo>
                  <a:lnTo>
                    <a:pt x="552904" y="257724"/>
                  </a:lnTo>
                  <a:lnTo>
                    <a:pt x="562779" y="250320"/>
                  </a:lnTo>
                  <a:lnTo>
                    <a:pt x="665585" y="351108"/>
                  </a:lnTo>
                  <a:cubicBezTo>
                    <a:pt x="670554" y="355980"/>
                    <a:pt x="678531" y="355901"/>
                    <a:pt x="683403" y="350932"/>
                  </a:cubicBezTo>
                  <a:cubicBezTo>
                    <a:pt x="688275" y="345963"/>
                    <a:pt x="688196" y="337985"/>
                    <a:pt x="683227" y="333114"/>
                  </a:cubicBezTo>
                  <a:lnTo>
                    <a:pt x="583176" y="235027"/>
                  </a:lnTo>
                  <a:lnTo>
                    <a:pt x="717037" y="134662"/>
                  </a:lnTo>
                  <a:lnTo>
                    <a:pt x="717902" y="135015"/>
                  </a:lnTo>
                  <a:lnTo>
                    <a:pt x="740031" y="125721"/>
                  </a:lnTo>
                  <a:cubicBezTo>
                    <a:pt x="743085" y="124438"/>
                    <a:pt x="744521" y="120921"/>
                    <a:pt x="743238" y="117867"/>
                  </a:cubicBezTo>
                  <a:lnTo>
                    <a:pt x="733945" y="95739"/>
                  </a:lnTo>
                  <a:cubicBezTo>
                    <a:pt x="732661" y="92683"/>
                    <a:pt x="729144" y="91247"/>
                    <a:pt x="726090" y="92531"/>
                  </a:cubicBezTo>
                  <a:lnTo>
                    <a:pt x="703962" y="101825"/>
                  </a:lnTo>
                  <a:cubicBezTo>
                    <a:pt x="700907" y="103108"/>
                    <a:pt x="699469" y="106624"/>
                    <a:pt x="700754" y="109679"/>
                  </a:cubicBezTo>
                  <a:lnTo>
                    <a:pt x="706864" y="124229"/>
                  </a:lnTo>
                  <a:lnTo>
                    <a:pt x="544199" y="215009"/>
                  </a:lnTo>
                  <a:lnTo>
                    <a:pt x="531395" y="209657"/>
                  </a:lnTo>
                  <a:cubicBezTo>
                    <a:pt x="513628" y="209642"/>
                    <a:pt x="491119" y="214470"/>
                    <a:pt x="468082" y="224147"/>
                  </a:cubicBezTo>
                  <a:cubicBezTo>
                    <a:pt x="445044" y="233823"/>
                    <a:pt x="425839" y="246516"/>
                    <a:pt x="413411" y="259214"/>
                  </a:cubicBezTo>
                  <a:lnTo>
                    <a:pt x="408269" y="272102"/>
                  </a:lnTo>
                  <a:lnTo>
                    <a:pt x="229571" y="324707"/>
                  </a:lnTo>
                  <a:lnTo>
                    <a:pt x="223459" y="310158"/>
                  </a:lnTo>
                  <a:cubicBezTo>
                    <a:pt x="222176" y="307102"/>
                    <a:pt x="218659" y="305667"/>
                    <a:pt x="215604" y="306950"/>
                  </a:cubicBezTo>
                  <a:close/>
                  <a:moveTo>
                    <a:pt x="196844" y="289108"/>
                  </a:moveTo>
                  <a:cubicBezTo>
                    <a:pt x="196186" y="289413"/>
                    <a:pt x="195531" y="289716"/>
                    <a:pt x="194873" y="290021"/>
                  </a:cubicBezTo>
                  <a:cubicBezTo>
                    <a:pt x="194196" y="290277"/>
                    <a:pt x="193520" y="290533"/>
                    <a:pt x="192842" y="290789"/>
                  </a:cubicBezTo>
                  <a:lnTo>
                    <a:pt x="192902" y="290932"/>
                  </a:lnTo>
                  <a:lnTo>
                    <a:pt x="0" y="380123"/>
                  </a:lnTo>
                  <a:lnTo>
                    <a:pt x="965" y="382419"/>
                  </a:lnTo>
                  <a:lnTo>
                    <a:pt x="199753" y="307242"/>
                  </a:lnTo>
                  <a:lnTo>
                    <a:pt x="199813" y="307384"/>
                  </a:lnTo>
                  <a:cubicBezTo>
                    <a:pt x="200470" y="307080"/>
                    <a:pt x="201126" y="306777"/>
                    <a:pt x="201783" y="306472"/>
                  </a:cubicBezTo>
                  <a:cubicBezTo>
                    <a:pt x="202461" y="306216"/>
                    <a:pt x="203137" y="305960"/>
                    <a:pt x="203814" y="305704"/>
                  </a:cubicBezTo>
                  <a:lnTo>
                    <a:pt x="203754" y="305561"/>
                  </a:lnTo>
                  <a:cubicBezTo>
                    <a:pt x="268968" y="275524"/>
                    <a:pt x="334043" y="245160"/>
                    <a:pt x="399257" y="215124"/>
                  </a:cubicBezTo>
                  <a:lnTo>
                    <a:pt x="397834" y="213020"/>
                  </a:lnTo>
                  <a:lnTo>
                    <a:pt x="196904" y="289251"/>
                  </a:lnTo>
                  <a:close/>
                  <a:moveTo>
                    <a:pt x="703999" y="76087"/>
                  </a:moveTo>
                  <a:cubicBezTo>
                    <a:pt x="703342" y="76392"/>
                    <a:pt x="702686" y="76695"/>
                    <a:pt x="702029" y="77000"/>
                  </a:cubicBezTo>
                  <a:cubicBezTo>
                    <a:pt x="701351" y="77256"/>
                    <a:pt x="700676" y="77512"/>
                    <a:pt x="699998" y="77768"/>
                  </a:cubicBezTo>
                  <a:lnTo>
                    <a:pt x="700058" y="77911"/>
                  </a:lnTo>
                  <a:lnTo>
                    <a:pt x="507156" y="167102"/>
                  </a:lnTo>
                  <a:lnTo>
                    <a:pt x="508120" y="169398"/>
                  </a:lnTo>
                  <a:lnTo>
                    <a:pt x="706909" y="94221"/>
                  </a:lnTo>
                  <a:lnTo>
                    <a:pt x="706969" y="94364"/>
                  </a:lnTo>
                  <a:cubicBezTo>
                    <a:pt x="707626" y="94059"/>
                    <a:pt x="708282" y="93756"/>
                    <a:pt x="708939" y="93451"/>
                  </a:cubicBezTo>
                  <a:cubicBezTo>
                    <a:pt x="709617" y="93195"/>
                    <a:pt x="710292" y="92939"/>
                    <a:pt x="710970" y="92683"/>
                  </a:cubicBezTo>
                  <a:lnTo>
                    <a:pt x="710910" y="92540"/>
                  </a:lnTo>
                  <a:cubicBezTo>
                    <a:pt x="776123" y="62503"/>
                    <a:pt x="841198" y="32139"/>
                    <a:pt x="906412" y="2103"/>
                  </a:cubicBezTo>
                  <a:lnTo>
                    <a:pt x="904990" y="0"/>
                  </a:lnTo>
                  <a:lnTo>
                    <a:pt x="704059" y="76230"/>
                  </a:lnTo>
                  <a:close/>
                </a:path>
              </a:pathLst>
            </a:cu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33"/>
            </a:p>
          </p:txBody>
        </p:sp>
        <p:sp>
          <p:nvSpPr>
            <p:cNvPr id="127" name="Freeform: Shape 56">
              <a:extLst>
                <a:ext uri="{FF2B5EF4-FFF2-40B4-BE49-F238E27FC236}">
                  <a16:creationId xmlns:a16="http://schemas.microsoft.com/office/drawing/2014/main" id="{65DA06C8-91A4-A699-E77D-604E489C7AFF}"/>
                </a:ext>
              </a:extLst>
            </p:cNvPr>
            <p:cNvSpPr>
              <a:spLocks noChangeAspect="1"/>
            </p:cNvSpPr>
            <p:nvPr/>
          </p:nvSpPr>
          <p:spPr>
            <a:xfrm rot="20161761" flipH="1">
              <a:off x="4815997" y="4780996"/>
              <a:ext cx="192000" cy="99000"/>
            </a:xfrm>
            <a:custGeom>
              <a:avLst/>
              <a:gdLst>
                <a:gd name="connsiteX0" fmla="*/ 193476 w 906412"/>
                <a:gd name="connsiteY0" fmla="*/ 316244 h 467375"/>
                <a:gd name="connsiteX1" fmla="*/ 190268 w 906412"/>
                <a:gd name="connsiteY1" fmla="*/ 324100 h 467375"/>
                <a:gd name="connsiteX2" fmla="*/ 199563 w 906412"/>
                <a:gd name="connsiteY2" fmla="*/ 346226 h 467375"/>
                <a:gd name="connsiteX3" fmla="*/ 207418 w 906412"/>
                <a:gd name="connsiteY3" fmla="*/ 349436 h 467375"/>
                <a:gd name="connsiteX4" fmla="*/ 229545 w 906412"/>
                <a:gd name="connsiteY4" fmla="*/ 340141 h 467375"/>
                <a:gd name="connsiteX5" fmla="*/ 229899 w 906412"/>
                <a:gd name="connsiteY5" fmla="*/ 339275 h 467375"/>
                <a:gd name="connsiteX6" fmla="*/ 393578 w 906412"/>
                <a:gd name="connsiteY6" fmla="*/ 314209 h 467375"/>
                <a:gd name="connsiteX7" fmla="*/ 393578 w 906412"/>
                <a:gd name="connsiteY7" fmla="*/ 454775 h 467375"/>
                <a:gd name="connsiteX8" fmla="*/ 406178 w 906412"/>
                <a:gd name="connsiteY8" fmla="*/ 467375 h 467375"/>
                <a:gd name="connsiteX9" fmla="*/ 418778 w 906412"/>
                <a:gd name="connsiteY9" fmla="*/ 454775 h 467375"/>
                <a:gd name="connsiteX10" fmla="*/ 418778 w 906412"/>
                <a:gd name="connsiteY10" fmla="*/ 310350 h 467375"/>
                <a:gd name="connsiteX11" fmla="*/ 432677 w 906412"/>
                <a:gd name="connsiteY11" fmla="*/ 308222 h 467375"/>
                <a:gd name="connsiteX12" fmla="*/ 434277 w 906412"/>
                <a:gd name="connsiteY12" fmla="*/ 308891 h 467375"/>
                <a:gd name="connsiteX13" fmla="*/ 446345 w 906412"/>
                <a:gd name="connsiteY13" fmla="*/ 306129 h 467375"/>
                <a:gd name="connsiteX14" fmla="*/ 462766 w 906412"/>
                <a:gd name="connsiteY14" fmla="*/ 303614 h 467375"/>
                <a:gd name="connsiteX15" fmla="*/ 462502 w 906412"/>
                <a:gd name="connsiteY15" fmla="*/ 302431 h 467375"/>
                <a:gd name="connsiteX16" fmla="*/ 497590 w 906412"/>
                <a:gd name="connsiteY16" fmla="*/ 294401 h 467375"/>
                <a:gd name="connsiteX17" fmla="*/ 527890 w 906412"/>
                <a:gd name="connsiteY17" fmla="*/ 274966 h 467375"/>
                <a:gd name="connsiteX18" fmla="*/ 528549 w 906412"/>
                <a:gd name="connsiteY18" fmla="*/ 275983 h 467375"/>
                <a:gd name="connsiteX19" fmla="*/ 541843 w 906412"/>
                <a:gd name="connsiteY19" fmla="*/ 266016 h 467375"/>
                <a:gd name="connsiteX20" fmla="*/ 552261 w 906412"/>
                <a:gd name="connsiteY20" fmla="*/ 259333 h 467375"/>
                <a:gd name="connsiteX21" fmla="*/ 552904 w 906412"/>
                <a:gd name="connsiteY21" fmla="*/ 257724 h 467375"/>
                <a:gd name="connsiteX22" fmla="*/ 562779 w 906412"/>
                <a:gd name="connsiteY22" fmla="*/ 250320 h 467375"/>
                <a:gd name="connsiteX23" fmla="*/ 665585 w 906412"/>
                <a:gd name="connsiteY23" fmla="*/ 351108 h 467375"/>
                <a:gd name="connsiteX24" fmla="*/ 683403 w 906412"/>
                <a:gd name="connsiteY24" fmla="*/ 350932 h 467375"/>
                <a:gd name="connsiteX25" fmla="*/ 683227 w 906412"/>
                <a:gd name="connsiteY25" fmla="*/ 333114 h 467375"/>
                <a:gd name="connsiteX26" fmla="*/ 583176 w 906412"/>
                <a:gd name="connsiteY26" fmla="*/ 235027 h 467375"/>
                <a:gd name="connsiteX27" fmla="*/ 717037 w 906412"/>
                <a:gd name="connsiteY27" fmla="*/ 134662 h 467375"/>
                <a:gd name="connsiteX28" fmla="*/ 717902 w 906412"/>
                <a:gd name="connsiteY28" fmla="*/ 135015 h 467375"/>
                <a:gd name="connsiteX29" fmla="*/ 740031 w 906412"/>
                <a:gd name="connsiteY29" fmla="*/ 125721 h 467375"/>
                <a:gd name="connsiteX30" fmla="*/ 743238 w 906412"/>
                <a:gd name="connsiteY30" fmla="*/ 117867 h 467375"/>
                <a:gd name="connsiteX31" fmla="*/ 733945 w 906412"/>
                <a:gd name="connsiteY31" fmla="*/ 95739 h 467375"/>
                <a:gd name="connsiteX32" fmla="*/ 726090 w 906412"/>
                <a:gd name="connsiteY32" fmla="*/ 92531 h 467375"/>
                <a:gd name="connsiteX33" fmla="*/ 703962 w 906412"/>
                <a:gd name="connsiteY33" fmla="*/ 101825 h 467375"/>
                <a:gd name="connsiteX34" fmla="*/ 700754 w 906412"/>
                <a:gd name="connsiteY34" fmla="*/ 109679 h 467375"/>
                <a:gd name="connsiteX35" fmla="*/ 706864 w 906412"/>
                <a:gd name="connsiteY35" fmla="*/ 124229 h 467375"/>
                <a:gd name="connsiteX36" fmla="*/ 544199 w 906412"/>
                <a:gd name="connsiteY36" fmla="*/ 215009 h 467375"/>
                <a:gd name="connsiteX37" fmla="*/ 531395 w 906412"/>
                <a:gd name="connsiteY37" fmla="*/ 209657 h 467375"/>
                <a:gd name="connsiteX38" fmla="*/ 468082 w 906412"/>
                <a:gd name="connsiteY38" fmla="*/ 224147 h 467375"/>
                <a:gd name="connsiteX39" fmla="*/ 413411 w 906412"/>
                <a:gd name="connsiteY39" fmla="*/ 259214 h 467375"/>
                <a:gd name="connsiteX40" fmla="*/ 408269 w 906412"/>
                <a:gd name="connsiteY40" fmla="*/ 272102 h 467375"/>
                <a:gd name="connsiteX41" fmla="*/ 229571 w 906412"/>
                <a:gd name="connsiteY41" fmla="*/ 324707 h 467375"/>
                <a:gd name="connsiteX42" fmla="*/ 223459 w 906412"/>
                <a:gd name="connsiteY42" fmla="*/ 310158 h 467375"/>
                <a:gd name="connsiteX43" fmla="*/ 215604 w 906412"/>
                <a:gd name="connsiteY43" fmla="*/ 306950 h 467375"/>
                <a:gd name="connsiteX44" fmla="*/ 196844 w 906412"/>
                <a:gd name="connsiteY44" fmla="*/ 289108 h 467375"/>
                <a:gd name="connsiteX45" fmla="*/ 194873 w 906412"/>
                <a:gd name="connsiteY45" fmla="*/ 290021 h 467375"/>
                <a:gd name="connsiteX46" fmla="*/ 192842 w 906412"/>
                <a:gd name="connsiteY46" fmla="*/ 290789 h 467375"/>
                <a:gd name="connsiteX47" fmla="*/ 192902 w 906412"/>
                <a:gd name="connsiteY47" fmla="*/ 290932 h 467375"/>
                <a:gd name="connsiteX48" fmla="*/ 0 w 906412"/>
                <a:gd name="connsiteY48" fmla="*/ 380123 h 467375"/>
                <a:gd name="connsiteX49" fmla="*/ 965 w 906412"/>
                <a:gd name="connsiteY49" fmla="*/ 382419 h 467375"/>
                <a:gd name="connsiteX50" fmla="*/ 199753 w 906412"/>
                <a:gd name="connsiteY50" fmla="*/ 307242 h 467375"/>
                <a:gd name="connsiteX51" fmla="*/ 199813 w 906412"/>
                <a:gd name="connsiteY51" fmla="*/ 307384 h 467375"/>
                <a:gd name="connsiteX52" fmla="*/ 201783 w 906412"/>
                <a:gd name="connsiteY52" fmla="*/ 306472 h 467375"/>
                <a:gd name="connsiteX53" fmla="*/ 203814 w 906412"/>
                <a:gd name="connsiteY53" fmla="*/ 305704 h 467375"/>
                <a:gd name="connsiteX54" fmla="*/ 203754 w 906412"/>
                <a:gd name="connsiteY54" fmla="*/ 305561 h 467375"/>
                <a:gd name="connsiteX55" fmla="*/ 399257 w 906412"/>
                <a:gd name="connsiteY55" fmla="*/ 215124 h 467375"/>
                <a:gd name="connsiteX56" fmla="*/ 397834 w 906412"/>
                <a:gd name="connsiteY56" fmla="*/ 213020 h 467375"/>
                <a:gd name="connsiteX57" fmla="*/ 196904 w 906412"/>
                <a:gd name="connsiteY57" fmla="*/ 289251 h 467375"/>
                <a:gd name="connsiteX58" fmla="*/ 703999 w 906412"/>
                <a:gd name="connsiteY58" fmla="*/ 76087 h 467375"/>
                <a:gd name="connsiteX59" fmla="*/ 702029 w 906412"/>
                <a:gd name="connsiteY59" fmla="*/ 77000 h 467375"/>
                <a:gd name="connsiteX60" fmla="*/ 699998 w 906412"/>
                <a:gd name="connsiteY60" fmla="*/ 77768 h 467375"/>
                <a:gd name="connsiteX61" fmla="*/ 700058 w 906412"/>
                <a:gd name="connsiteY61" fmla="*/ 77911 h 467375"/>
                <a:gd name="connsiteX62" fmla="*/ 507156 w 906412"/>
                <a:gd name="connsiteY62" fmla="*/ 167102 h 467375"/>
                <a:gd name="connsiteX63" fmla="*/ 508120 w 906412"/>
                <a:gd name="connsiteY63" fmla="*/ 169398 h 467375"/>
                <a:gd name="connsiteX64" fmla="*/ 706909 w 906412"/>
                <a:gd name="connsiteY64" fmla="*/ 94221 h 467375"/>
                <a:gd name="connsiteX65" fmla="*/ 706969 w 906412"/>
                <a:gd name="connsiteY65" fmla="*/ 94364 h 467375"/>
                <a:gd name="connsiteX66" fmla="*/ 708939 w 906412"/>
                <a:gd name="connsiteY66" fmla="*/ 93451 h 467375"/>
                <a:gd name="connsiteX67" fmla="*/ 710970 w 906412"/>
                <a:gd name="connsiteY67" fmla="*/ 92683 h 467375"/>
                <a:gd name="connsiteX68" fmla="*/ 710910 w 906412"/>
                <a:gd name="connsiteY68" fmla="*/ 92540 h 467375"/>
                <a:gd name="connsiteX69" fmla="*/ 906412 w 906412"/>
                <a:gd name="connsiteY69" fmla="*/ 2103 h 467375"/>
                <a:gd name="connsiteX70" fmla="*/ 904990 w 906412"/>
                <a:gd name="connsiteY70" fmla="*/ 0 h 467375"/>
                <a:gd name="connsiteX71" fmla="*/ 704059 w 906412"/>
                <a:gd name="connsiteY71" fmla="*/ 76230 h 46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906412" h="467375">
                  <a:moveTo>
                    <a:pt x="193476" y="316244"/>
                  </a:moveTo>
                  <a:cubicBezTo>
                    <a:pt x="190421" y="317527"/>
                    <a:pt x="188985" y="321045"/>
                    <a:pt x="190268" y="324100"/>
                  </a:cubicBezTo>
                  <a:lnTo>
                    <a:pt x="199563" y="346226"/>
                  </a:lnTo>
                  <a:cubicBezTo>
                    <a:pt x="200846" y="349281"/>
                    <a:pt x="204363" y="350719"/>
                    <a:pt x="207418" y="349436"/>
                  </a:cubicBezTo>
                  <a:lnTo>
                    <a:pt x="229545" y="340141"/>
                  </a:lnTo>
                  <a:lnTo>
                    <a:pt x="229899" y="339275"/>
                  </a:lnTo>
                  <a:lnTo>
                    <a:pt x="393578" y="314209"/>
                  </a:lnTo>
                  <a:lnTo>
                    <a:pt x="393578" y="454775"/>
                  </a:lnTo>
                  <a:cubicBezTo>
                    <a:pt x="393578" y="461734"/>
                    <a:pt x="399219" y="467375"/>
                    <a:pt x="406178" y="467375"/>
                  </a:cubicBezTo>
                  <a:cubicBezTo>
                    <a:pt x="413137" y="467375"/>
                    <a:pt x="418778" y="461734"/>
                    <a:pt x="418778" y="454775"/>
                  </a:cubicBezTo>
                  <a:lnTo>
                    <a:pt x="418778" y="310350"/>
                  </a:lnTo>
                  <a:lnTo>
                    <a:pt x="432677" y="308222"/>
                  </a:lnTo>
                  <a:lnTo>
                    <a:pt x="434277" y="308891"/>
                  </a:lnTo>
                  <a:lnTo>
                    <a:pt x="446345" y="306129"/>
                  </a:lnTo>
                  <a:lnTo>
                    <a:pt x="462766" y="303614"/>
                  </a:lnTo>
                  <a:lnTo>
                    <a:pt x="462502" y="302431"/>
                  </a:lnTo>
                  <a:lnTo>
                    <a:pt x="497590" y="294401"/>
                  </a:lnTo>
                  <a:lnTo>
                    <a:pt x="527890" y="274966"/>
                  </a:lnTo>
                  <a:lnTo>
                    <a:pt x="528549" y="275983"/>
                  </a:lnTo>
                  <a:lnTo>
                    <a:pt x="541843" y="266016"/>
                  </a:lnTo>
                  <a:lnTo>
                    <a:pt x="552261" y="259333"/>
                  </a:lnTo>
                  <a:lnTo>
                    <a:pt x="552904" y="257724"/>
                  </a:lnTo>
                  <a:lnTo>
                    <a:pt x="562779" y="250320"/>
                  </a:lnTo>
                  <a:lnTo>
                    <a:pt x="665585" y="351108"/>
                  </a:lnTo>
                  <a:cubicBezTo>
                    <a:pt x="670554" y="355980"/>
                    <a:pt x="678531" y="355901"/>
                    <a:pt x="683403" y="350932"/>
                  </a:cubicBezTo>
                  <a:cubicBezTo>
                    <a:pt x="688275" y="345963"/>
                    <a:pt x="688196" y="337985"/>
                    <a:pt x="683227" y="333114"/>
                  </a:cubicBezTo>
                  <a:lnTo>
                    <a:pt x="583176" y="235027"/>
                  </a:lnTo>
                  <a:lnTo>
                    <a:pt x="717037" y="134662"/>
                  </a:lnTo>
                  <a:lnTo>
                    <a:pt x="717902" y="135015"/>
                  </a:lnTo>
                  <a:lnTo>
                    <a:pt x="740031" y="125721"/>
                  </a:lnTo>
                  <a:cubicBezTo>
                    <a:pt x="743085" y="124438"/>
                    <a:pt x="744521" y="120921"/>
                    <a:pt x="743238" y="117867"/>
                  </a:cubicBezTo>
                  <a:lnTo>
                    <a:pt x="733945" y="95739"/>
                  </a:lnTo>
                  <a:cubicBezTo>
                    <a:pt x="732661" y="92683"/>
                    <a:pt x="729144" y="91247"/>
                    <a:pt x="726090" y="92531"/>
                  </a:cubicBezTo>
                  <a:lnTo>
                    <a:pt x="703962" y="101825"/>
                  </a:lnTo>
                  <a:cubicBezTo>
                    <a:pt x="700907" y="103108"/>
                    <a:pt x="699469" y="106624"/>
                    <a:pt x="700754" y="109679"/>
                  </a:cubicBezTo>
                  <a:lnTo>
                    <a:pt x="706864" y="124229"/>
                  </a:lnTo>
                  <a:lnTo>
                    <a:pt x="544199" y="215009"/>
                  </a:lnTo>
                  <a:lnTo>
                    <a:pt x="531395" y="209657"/>
                  </a:lnTo>
                  <a:cubicBezTo>
                    <a:pt x="513628" y="209642"/>
                    <a:pt x="491119" y="214470"/>
                    <a:pt x="468082" y="224147"/>
                  </a:cubicBezTo>
                  <a:cubicBezTo>
                    <a:pt x="445044" y="233823"/>
                    <a:pt x="425839" y="246516"/>
                    <a:pt x="413411" y="259214"/>
                  </a:cubicBezTo>
                  <a:lnTo>
                    <a:pt x="408269" y="272102"/>
                  </a:lnTo>
                  <a:lnTo>
                    <a:pt x="229571" y="324707"/>
                  </a:lnTo>
                  <a:lnTo>
                    <a:pt x="223459" y="310158"/>
                  </a:lnTo>
                  <a:cubicBezTo>
                    <a:pt x="222176" y="307102"/>
                    <a:pt x="218659" y="305667"/>
                    <a:pt x="215604" y="306950"/>
                  </a:cubicBezTo>
                  <a:close/>
                  <a:moveTo>
                    <a:pt x="196844" y="289108"/>
                  </a:moveTo>
                  <a:cubicBezTo>
                    <a:pt x="196186" y="289413"/>
                    <a:pt x="195531" y="289716"/>
                    <a:pt x="194873" y="290021"/>
                  </a:cubicBezTo>
                  <a:cubicBezTo>
                    <a:pt x="194196" y="290277"/>
                    <a:pt x="193520" y="290533"/>
                    <a:pt x="192842" y="290789"/>
                  </a:cubicBezTo>
                  <a:lnTo>
                    <a:pt x="192902" y="290932"/>
                  </a:lnTo>
                  <a:lnTo>
                    <a:pt x="0" y="380123"/>
                  </a:lnTo>
                  <a:lnTo>
                    <a:pt x="965" y="382419"/>
                  </a:lnTo>
                  <a:lnTo>
                    <a:pt x="199753" y="307242"/>
                  </a:lnTo>
                  <a:lnTo>
                    <a:pt x="199813" y="307384"/>
                  </a:lnTo>
                  <a:cubicBezTo>
                    <a:pt x="200470" y="307080"/>
                    <a:pt x="201126" y="306777"/>
                    <a:pt x="201783" y="306472"/>
                  </a:cubicBezTo>
                  <a:cubicBezTo>
                    <a:pt x="202461" y="306216"/>
                    <a:pt x="203137" y="305960"/>
                    <a:pt x="203814" y="305704"/>
                  </a:cubicBezTo>
                  <a:lnTo>
                    <a:pt x="203754" y="305561"/>
                  </a:lnTo>
                  <a:cubicBezTo>
                    <a:pt x="268968" y="275524"/>
                    <a:pt x="334043" y="245160"/>
                    <a:pt x="399257" y="215124"/>
                  </a:cubicBezTo>
                  <a:lnTo>
                    <a:pt x="397834" y="213020"/>
                  </a:lnTo>
                  <a:lnTo>
                    <a:pt x="196904" y="289251"/>
                  </a:lnTo>
                  <a:close/>
                  <a:moveTo>
                    <a:pt x="703999" y="76087"/>
                  </a:moveTo>
                  <a:cubicBezTo>
                    <a:pt x="703342" y="76392"/>
                    <a:pt x="702686" y="76695"/>
                    <a:pt x="702029" y="77000"/>
                  </a:cubicBezTo>
                  <a:cubicBezTo>
                    <a:pt x="701351" y="77256"/>
                    <a:pt x="700676" y="77512"/>
                    <a:pt x="699998" y="77768"/>
                  </a:cubicBezTo>
                  <a:lnTo>
                    <a:pt x="700058" y="77911"/>
                  </a:lnTo>
                  <a:lnTo>
                    <a:pt x="507156" y="167102"/>
                  </a:lnTo>
                  <a:lnTo>
                    <a:pt x="508120" y="169398"/>
                  </a:lnTo>
                  <a:lnTo>
                    <a:pt x="706909" y="94221"/>
                  </a:lnTo>
                  <a:lnTo>
                    <a:pt x="706969" y="94364"/>
                  </a:lnTo>
                  <a:cubicBezTo>
                    <a:pt x="707626" y="94059"/>
                    <a:pt x="708282" y="93756"/>
                    <a:pt x="708939" y="93451"/>
                  </a:cubicBezTo>
                  <a:cubicBezTo>
                    <a:pt x="709617" y="93195"/>
                    <a:pt x="710292" y="92939"/>
                    <a:pt x="710970" y="92683"/>
                  </a:cubicBezTo>
                  <a:lnTo>
                    <a:pt x="710910" y="92540"/>
                  </a:lnTo>
                  <a:cubicBezTo>
                    <a:pt x="776123" y="62503"/>
                    <a:pt x="841198" y="32139"/>
                    <a:pt x="906412" y="2103"/>
                  </a:cubicBezTo>
                  <a:lnTo>
                    <a:pt x="904990" y="0"/>
                  </a:lnTo>
                  <a:lnTo>
                    <a:pt x="704059" y="76230"/>
                  </a:lnTo>
                  <a:close/>
                </a:path>
              </a:pathLst>
            </a:cu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33"/>
            </a:p>
          </p:txBody>
        </p:sp>
        <p:sp>
          <p:nvSpPr>
            <p:cNvPr id="128" name="Freeform: Shape 57">
              <a:extLst>
                <a:ext uri="{FF2B5EF4-FFF2-40B4-BE49-F238E27FC236}">
                  <a16:creationId xmlns:a16="http://schemas.microsoft.com/office/drawing/2014/main" id="{B861DFD3-55D2-9440-CC20-5A745929CBE3}"/>
                </a:ext>
              </a:extLst>
            </p:cNvPr>
            <p:cNvSpPr>
              <a:spLocks noChangeAspect="1"/>
            </p:cNvSpPr>
            <p:nvPr/>
          </p:nvSpPr>
          <p:spPr>
            <a:xfrm rot="20161761" flipH="1">
              <a:off x="4924164" y="4712437"/>
              <a:ext cx="144000" cy="74251"/>
            </a:xfrm>
            <a:custGeom>
              <a:avLst/>
              <a:gdLst>
                <a:gd name="connsiteX0" fmla="*/ 193476 w 906412"/>
                <a:gd name="connsiteY0" fmla="*/ 316244 h 467375"/>
                <a:gd name="connsiteX1" fmla="*/ 190268 w 906412"/>
                <a:gd name="connsiteY1" fmla="*/ 324100 h 467375"/>
                <a:gd name="connsiteX2" fmla="*/ 199563 w 906412"/>
                <a:gd name="connsiteY2" fmla="*/ 346226 h 467375"/>
                <a:gd name="connsiteX3" fmla="*/ 207418 w 906412"/>
                <a:gd name="connsiteY3" fmla="*/ 349436 h 467375"/>
                <a:gd name="connsiteX4" fmla="*/ 229545 w 906412"/>
                <a:gd name="connsiteY4" fmla="*/ 340141 h 467375"/>
                <a:gd name="connsiteX5" fmla="*/ 229899 w 906412"/>
                <a:gd name="connsiteY5" fmla="*/ 339275 h 467375"/>
                <a:gd name="connsiteX6" fmla="*/ 393578 w 906412"/>
                <a:gd name="connsiteY6" fmla="*/ 314209 h 467375"/>
                <a:gd name="connsiteX7" fmla="*/ 393578 w 906412"/>
                <a:gd name="connsiteY7" fmla="*/ 454775 h 467375"/>
                <a:gd name="connsiteX8" fmla="*/ 406178 w 906412"/>
                <a:gd name="connsiteY8" fmla="*/ 467375 h 467375"/>
                <a:gd name="connsiteX9" fmla="*/ 418778 w 906412"/>
                <a:gd name="connsiteY9" fmla="*/ 454775 h 467375"/>
                <a:gd name="connsiteX10" fmla="*/ 418778 w 906412"/>
                <a:gd name="connsiteY10" fmla="*/ 310350 h 467375"/>
                <a:gd name="connsiteX11" fmla="*/ 432677 w 906412"/>
                <a:gd name="connsiteY11" fmla="*/ 308222 h 467375"/>
                <a:gd name="connsiteX12" fmla="*/ 434277 w 906412"/>
                <a:gd name="connsiteY12" fmla="*/ 308891 h 467375"/>
                <a:gd name="connsiteX13" fmla="*/ 446345 w 906412"/>
                <a:gd name="connsiteY13" fmla="*/ 306129 h 467375"/>
                <a:gd name="connsiteX14" fmla="*/ 462766 w 906412"/>
                <a:gd name="connsiteY14" fmla="*/ 303614 h 467375"/>
                <a:gd name="connsiteX15" fmla="*/ 462502 w 906412"/>
                <a:gd name="connsiteY15" fmla="*/ 302431 h 467375"/>
                <a:gd name="connsiteX16" fmla="*/ 497590 w 906412"/>
                <a:gd name="connsiteY16" fmla="*/ 294401 h 467375"/>
                <a:gd name="connsiteX17" fmla="*/ 527890 w 906412"/>
                <a:gd name="connsiteY17" fmla="*/ 274966 h 467375"/>
                <a:gd name="connsiteX18" fmla="*/ 528549 w 906412"/>
                <a:gd name="connsiteY18" fmla="*/ 275983 h 467375"/>
                <a:gd name="connsiteX19" fmla="*/ 541843 w 906412"/>
                <a:gd name="connsiteY19" fmla="*/ 266016 h 467375"/>
                <a:gd name="connsiteX20" fmla="*/ 552261 w 906412"/>
                <a:gd name="connsiteY20" fmla="*/ 259333 h 467375"/>
                <a:gd name="connsiteX21" fmla="*/ 552904 w 906412"/>
                <a:gd name="connsiteY21" fmla="*/ 257724 h 467375"/>
                <a:gd name="connsiteX22" fmla="*/ 562779 w 906412"/>
                <a:gd name="connsiteY22" fmla="*/ 250320 h 467375"/>
                <a:gd name="connsiteX23" fmla="*/ 665585 w 906412"/>
                <a:gd name="connsiteY23" fmla="*/ 351108 h 467375"/>
                <a:gd name="connsiteX24" fmla="*/ 683403 w 906412"/>
                <a:gd name="connsiteY24" fmla="*/ 350932 h 467375"/>
                <a:gd name="connsiteX25" fmla="*/ 683227 w 906412"/>
                <a:gd name="connsiteY25" fmla="*/ 333114 h 467375"/>
                <a:gd name="connsiteX26" fmla="*/ 583176 w 906412"/>
                <a:gd name="connsiteY26" fmla="*/ 235027 h 467375"/>
                <a:gd name="connsiteX27" fmla="*/ 717037 w 906412"/>
                <a:gd name="connsiteY27" fmla="*/ 134662 h 467375"/>
                <a:gd name="connsiteX28" fmla="*/ 717902 w 906412"/>
                <a:gd name="connsiteY28" fmla="*/ 135015 h 467375"/>
                <a:gd name="connsiteX29" fmla="*/ 740031 w 906412"/>
                <a:gd name="connsiteY29" fmla="*/ 125721 h 467375"/>
                <a:gd name="connsiteX30" fmla="*/ 743238 w 906412"/>
                <a:gd name="connsiteY30" fmla="*/ 117867 h 467375"/>
                <a:gd name="connsiteX31" fmla="*/ 733945 w 906412"/>
                <a:gd name="connsiteY31" fmla="*/ 95739 h 467375"/>
                <a:gd name="connsiteX32" fmla="*/ 726090 w 906412"/>
                <a:gd name="connsiteY32" fmla="*/ 92531 h 467375"/>
                <a:gd name="connsiteX33" fmla="*/ 703962 w 906412"/>
                <a:gd name="connsiteY33" fmla="*/ 101825 h 467375"/>
                <a:gd name="connsiteX34" fmla="*/ 700754 w 906412"/>
                <a:gd name="connsiteY34" fmla="*/ 109679 h 467375"/>
                <a:gd name="connsiteX35" fmla="*/ 706864 w 906412"/>
                <a:gd name="connsiteY35" fmla="*/ 124229 h 467375"/>
                <a:gd name="connsiteX36" fmla="*/ 544199 w 906412"/>
                <a:gd name="connsiteY36" fmla="*/ 215009 h 467375"/>
                <a:gd name="connsiteX37" fmla="*/ 531395 w 906412"/>
                <a:gd name="connsiteY37" fmla="*/ 209657 h 467375"/>
                <a:gd name="connsiteX38" fmla="*/ 468082 w 906412"/>
                <a:gd name="connsiteY38" fmla="*/ 224147 h 467375"/>
                <a:gd name="connsiteX39" fmla="*/ 413411 w 906412"/>
                <a:gd name="connsiteY39" fmla="*/ 259214 h 467375"/>
                <a:gd name="connsiteX40" fmla="*/ 408269 w 906412"/>
                <a:gd name="connsiteY40" fmla="*/ 272102 h 467375"/>
                <a:gd name="connsiteX41" fmla="*/ 229571 w 906412"/>
                <a:gd name="connsiteY41" fmla="*/ 324707 h 467375"/>
                <a:gd name="connsiteX42" fmla="*/ 223459 w 906412"/>
                <a:gd name="connsiteY42" fmla="*/ 310158 h 467375"/>
                <a:gd name="connsiteX43" fmla="*/ 215604 w 906412"/>
                <a:gd name="connsiteY43" fmla="*/ 306950 h 467375"/>
                <a:gd name="connsiteX44" fmla="*/ 196844 w 906412"/>
                <a:gd name="connsiteY44" fmla="*/ 289108 h 467375"/>
                <a:gd name="connsiteX45" fmla="*/ 194873 w 906412"/>
                <a:gd name="connsiteY45" fmla="*/ 290021 h 467375"/>
                <a:gd name="connsiteX46" fmla="*/ 192842 w 906412"/>
                <a:gd name="connsiteY46" fmla="*/ 290789 h 467375"/>
                <a:gd name="connsiteX47" fmla="*/ 192902 w 906412"/>
                <a:gd name="connsiteY47" fmla="*/ 290932 h 467375"/>
                <a:gd name="connsiteX48" fmla="*/ 0 w 906412"/>
                <a:gd name="connsiteY48" fmla="*/ 380123 h 467375"/>
                <a:gd name="connsiteX49" fmla="*/ 965 w 906412"/>
                <a:gd name="connsiteY49" fmla="*/ 382419 h 467375"/>
                <a:gd name="connsiteX50" fmla="*/ 199753 w 906412"/>
                <a:gd name="connsiteY50" fmla="*/ 307242 h 467375"/>
                <a:gd name="connsiteX51" fmla="*/ 199813 w 906412"/>
                <a:gd name="connsiteY51" fmla="*/ 307384 h 467375"/>
                <a:gd name="connsiteX52" fmla="*/ 201783 w 906412"/>
                <a:gd name="connsiteY52" fmla="*/ 306472 h 467375"/>
                <a:gd name="connsiteX53" fmla="*/ 203814 w 906412"/>
                <a:gd name="connsiteY53" fmla="*/ 305704 h 467375"/>
                <a:gd name="connsiteX54" fmla="*/ 203754 w 906412"/>
                <a:gd name="connsiteY54" fmla="*/ 305561 h 467375"/>
                <a:gd name="connsiteX55" fmla="*/ 399257 w 906412"/>
                <a:gd name="connsiteY55" fmla="*/ 215124 h 467375"/>
                <a:gd name="connsiteX56" fmla="*/ 397834 w 906412"/>
                <a:gd name="connsiteY56" fmla="*/ 213020 h 467375"/>
                <a:gd name="connsiteX57" fmla="*/ 196904 w 906412"/>
                <a:gd name="connsiteY57" fmla="*/ 289251 h 467375"/>
                <a:gd name="connsiteX58" fmla="*/ 703999 w 906412"/>
                <a:gd name="connsiteY58" fmla="*/ 76087 h 467375"/>
                <a:gd name="connsiteX59" fmla="*/ 702029 w 906412"/>
                <a:gd name="connsiteY59" fmla="*/ 77000 h 467375"/>
                <a:gd name="connsiteX60" fmla="*/ 699998 w 906412"/>
                <a:gd name="connsiteY60" fmla="*/ 77768 h 467375"/>
                <a:gd name="connsiteX61" fmla="*/ 700058 w 906412"/>
                <a:gd name="connsiteY61" fmla="*/ 77911 h 467375"/>
                <a:gd name="connsiteX62" fmla="*/ 507156 w 906412"/>
                <a:gd name="connsiteY62" fmla="*/ 167102 h 467375"/>
                <a:gd name="connsiteX63" fmla="*/ 508120 w 906412"/>
                <a:gd name="connsiteY63" fmla="*/ 169398 h 467375"/>
                <a:gd name="connsiteX64" fmla="*/ 706909 w 906412"/>
                <a:gd name="connsiteY64" fmla="*/ 94221 h 467375"/>
                <a:gd name="connsiteX65" fmla="*/ 706969 w 906412"/>
                <a:gd name="connsiteY65" fmla="*/ 94364 h 467375"/>
                <a:gd name="connsiteX66" fmla="*/ 708939 w 906412"/>
                <a:gd name="connsiteY66" fmla="*/ 93451 h 467375"/>
                <a:gd name="connsiteX67" fmla="*/ 710970 w 906412"/>
                <a:gd name="connsiteY67" fmla="*/ 92683 h 467375"/>
                <a:gd name="connsiteX68" fmla="*/ 710910 w 906412"/>
                <a:gd name="connsiteY68" fmla="*/ 92540 h 467375"/>
                <a:gd name="connsiteX69" fmla="*/ 906412 w 906412"/>
                <a:gd name="connsiteY69" fmla="*/ 2103 h 467375"/>
                <a:gd name="connsiteX70" fmla="*/ 904990 w 906412"/>
                <a:gd name="connsiteY70" fmla="*/ 0 h 467375"/>
                <a:gd name="connsiteX71" fmla="*/ 704059 w 906412"/>
                <a:gd name="connsiteY71" fmla="*/ 76230 h 46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906412" h="467375">
                  <a:moveTo>
                    <a:pt x="193476" y="316244"/>
                  </a:moveTo>
                  <a:cubicBezTo>
                    <a:pt x="190421" y="317527"/>
                    <a:pt x="188985" y="321045"/>
                    <a:pt x="190268" y="324100"/>
                  </a:cubicBezTo>
                  <a:lnTo>
                    <a:pt x="199563" y="346226"/>
                  </a:lnTo>
                  <a:cubicBezTo>
                    <a:pt x="200846" y="349281"/>
                    <a:pt x="204363" y="350719"/>
                    <a:pt x="207418" y="349436"/>
                  </a:cubicBezTo>
                  <a:lnTo>
                    <a:pt x="229545" y="340141"/>
                  </a:lnTo>
                  <a:lnTo>
                    <a:pt x="229899" y="339275"/>
                  </a:lnTo>
                  <a:lnTo>
                    <a:pt x="393578" y="314209"/>
                  </a:lnTo>
                  <a:lnTo>
                    <a:pt x="393578" y="454775"/>
                  </a:lnTo>
                  <a:cubicBezTo>
                    <a:pt x="393578" y="461734"/>
                    <a:pt x="399219" y="467375"/>
                    <a:pt x="406178" y="467375"/>
                  </a:cubicBezTo>
                  <a:cubicBezTo>
                    <a:pt x="413137" y="467375"/>
                    <a:pt x="418778" y="461734"/>
                    <a:pt x="418778" y="454775"/>
                  </a:cubicBezTo>
                  <a:lnTo>
                    <a:pt x="418778" y="310350"/>
                  </a:lnTo>
                  <a:lnTo>
                    <a:pt x="432677" y="308222"/>
                  </a:lnTo>
                  <a:lnTo>
                    <a:pt x="434277" y="308891"/>
                  </a:lnTo>
                  <a:lnTo>
                    <a:pt x="446345" y="306129"/>
                  </a:lnTo>
                  <a:lnTo>
                    <a:pt x="462766" y="303614"/>
                  </a:lnTo>
                  <a:lnTo>
                    <a:pt x="462502" y="302431"/>
                  </a:lnTo>
                  <a:lnTo>
                    <a:pt x="497590" y="294401"/>
                  </a:lnTo>
                  <a:lnTo>
                    <a:pt x="527890" y="274966"/>
                  </a:lnTo>
                  <a:lnTo>
                    <a:pt x="528549" y="275983"/>
                  </a:lnTo>
                  <a:lnTo>
                    <a:pt x="541843" y="266016"/>
                  </a:lnTo>
                  <a:lnTo>
                    <a:pt x="552261" y="259333"/>
                  </a:lnTo>
                  <a:lnTo>
                    <a:pt x="552904" y="257724"/>
                  </a:lnTo>
                  <a:lnTo>
                    <a:pt x="562779" y="250320"/>
                  </a:lnTo>
                  <a:lnTo>
                    <a:pt x="665585" y="351108"/>
                  </a:lnTo>
                  <a:cubicBezTo>
                    <a:pt x="670554" y="355980"/>
                    <a:pt x="678531" y="355901"/>
                    <a:pt x="683403" y="350932"/>
                  </a:cubicBezTo>
                  <a:cubicBezTo>
                    <a:pt x="688275" y="345963"/>
                    <a:pt x="688196" y="337985"/>
                    <a:pt x="683227" y="333114"/>
                  </a:cubicBezTo>
                  <a:lnTo>
                    <a:pt x="583176" y="235027"/>
                  </a:lnTo>
                  <a:lnTo>
                    <a:pt x="717037" y="134662"/>
                  </a:lnTo>
                  <a:lnTo>
                    <a:pt x="717902" y="135015"/>
                  </a:lnTo>
                  <a:lnTo>
                    <a:pt x="740031" y="125721"/>
                  </a:lnTo>
                  <a:cubicBezTo>
                    <a:pt x="743085" y="124438"/>
                    <a:pt x="744521" y="120921"/>
                    <a:pt x="743238" y="117867"/>
                  </a:cubicBezTo>
                  <a:lnTo>
                    <a:pt x="733945" y="95739"/>
                  </a:lnTo>
                  <a:cubicBezTo>
                    <a:pt x="732661" y="92683"/>
                    <a:pt x="729144" y="91247"/>
                    <a:pt x="726090" y="92531"/>
                  </a:cubicBezTo>
                  <a:lnTo>
                    <a:pt x="703962" y="101825"/>
                  </a:lnTo>
                  <a:cubicBezTo>
                    <a:pt x="700907" y="103108"/>
                    <a:pt x="699469" y="106624"/>
                    <a:pt x="700754" y="109679"/>
                  </a:cubicBezTo>
                  <a:lnTo>
                    <a:pt x="706864" y="124229"/>
                  </a:lnTo>
                  <a:lnTo>
                    <a:pt x="544199" y="215009"/>
                  </a:lnTo>
                  <a:lnTo>
                    <a:pt x="531395" y="209657"/>
                  </a:lnTo>
                  <a:cubicBezTo>
                    <a:pt x="513628" y="209642"/>
                    <a:pt x="491119" y="214470"/>
                    <a:pt x="468082" y="224147"/>
                  </a:cubicBezTo>
                  <a:cubicBezTo>
                    <a:pt x="445044" y="233823"/>
                    <a:pt x="425839" y="246516"/>
                    <a:pt x="413411" y="259214"/>
                  </a:cubicBezTo>
                  <a:lnTo>
                    <a:pt x="408269" y="272102"/>
                  </a:lnTo>
                  <a:lnTo>
                    <a:pt x="229571" y="324707"/>
                  </a:lnTo>
                  <a:lnTo>
                    <a:pt x="223459" y="310158"/>
                  </a:lnTo>
                  <a:cubicBezTo>
                    <a:pt x="222176" y="307102"/>
                    <a:pt x="218659" y="305667"/>
                    <a:pt x="215604" y="306950"/>
                  </a:cubicBezTo>
                  <a:close/>
                  <a:moveTo>
                    <a:pt x="196844" y="289108"/>
                  </a:moveTo>
                  <a:cubicBezTo>
                    <a:pt x="196186" y="289413"/>
                    <a:pt x="195531" y="289716"/>
                    <a:pt x="194873" y="290021"/>
                  </a:cubicBezTo>
                  <a:cubicBezTo>
                    <a:pt x="194196" y="290277"/>
                    <a:pt x="193520" y="290533"/>
                    <a:pt x="192842" y="290789"/>
                  </a:cubicBezTo>
                  <a:lnTo>
                    <a:pt x="192902" y="290932"/>
                  </a:lnTo>
                  <a:lnTo>
                    <a:pt x="0" y="380123"/>
                  </a:lnTo>
                  <a:lnTo>
                    <a:pt x="965" y="382419"/>
                  </a:lnTo>
                  <a:lnTo>
                    <a:pt x="199753" y="307242"/>
                  </a:lnTo>
                  <a:lnTo>
                    <a:pt x="199813" y="307384"/>
                  </a:lnTo>
                  <a:cubicBezTo>
                    <a:pt x="200470" y="307080"/>
                    <a:pt x="201126" y="306777"/>
                    <a:pt x="201783" y="306472"/>
                  </a:cubicBezTo>
                  <a:cubicBezTo>
                    <a:pt x="202461" y="306216"/>
                    <a:pt x="203137" y="305960"/>
                    <a:pt x="203814" y="305704"/>
                  </a:cubicBezTo>
                  <a:lnTo>
                    <a:pt x="203754" y="305561"/>
                  </a:lnTo>
                  <a:cubicBezTo>
                    <a:pt x="268968" y="275524"/>
                    <a:pt x="334043" y="245160"/>
                    <a:pt x="399257" y="215124"/>
                  </a:cubicBezTo>
                  <a:lnTo>
                    <a:pt x="397834" y="213020"/>
                  </a:lnTo>
                  <a:lnTo>
                    <a:pt x="196904" y="289251"/>
                  </a:lnTo>
                  <a:close/>
                  <a:moveTo>
                    <a:pt x="703999" y="76087"/>
                  </a:moveTo>
                  <a:cubicBezTo>
                    <a:pt x="703342" y="76392"/>
                    <a:pt x="702686" y="76695"/>
                    <a:pt x="702029" y="77000"/>
                  </a:cubicBezTo>
                  <a:cubicBezTo>
                    <a:pt x="701351" y="77256"/>
                    <a:pt x="700676" y="77512"/>
                    <a:pt x="699998" y="77768"/>
                  </a:cubicBezTo>
                  <a:lnTo>
                    <a:pt x="700058" y="77911"/>
                  </a:lnTo>
                  <a:lnTo>
                    <a:pt x="507156" y="167102"/>
                  </a:lnTo>
                  <a:lnTo>
                    <a:pt x="508120" y="169398"/>
                  </a:lnTo>
                  <a:lnTo>
                    <a:pt x="706909" y="94221"/>
                  </a:lnTo>
                  <a:lnTo>
                    <a:pt x="706969" y="94364"/>
                  </a:lnTo>
                  <a:cubicBezTo>
                    <a:pt x="707626" y="94059"/>
                    <a:pt x="708282" y="93756"/>
                    <a:pt x="708939" y="93451"/>
                  </a:cubicBezTo>
                  <a:cubicBezTo>
                    <a:pt x="709617" y="93195"/>
                    <a:pt x="710292" y="92939"/>
                    <a:pt x="710970" y="92683"/>
                  </a:cubicBezTo>
                  <a:lnTo>
                    <a:pt x="710910" y="92540"/>
                  </a:lnTo>
                  <a:cubicBezTo>
                    <a:pt x="776123" y="62503"/>
                    <a:pt x="841198" y="32139"/>
                    <a:pt x="906412" y="2103"/>
                  </a:cubicBezTo>
                  <a:lnTo>
                    <a:pt x="904990" y="0"/>
                  </a:lnTo>
                  <a:lnTo>
                    <a:pt x="704059" y="76230"/>
                  </a:lnTo>
                  <a:close/>
                </a:path>
              </a:pathLst>
            </a:cu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333"/>
            </a:p>
          </p:txBody>
        </p:sp>
      </p:grpSp>
      <p:sp>
        <p:nvSpPr>
          <p:cNvPr id="131" name="Rectangle 130">
            <a:extLst>
              <a:ext uri="{FF2B5EF4-FFF2-40B4-BE49-F238E27FC236}">
                <a16:creationId xmlns:a16="http://schemas.microsoft.com/office/drawing/2014/main" id="{D15BE363-4462-18ED-8639-3D6E76A9696E}"/>
              </a:ext>
            </a:extLst>
          </p:cNvPr>
          <p:cNvSpPr/>
          <p:nvPr/>
        </p:nvSpPr>
        <p:spPr>
          <a:xfrm>
            <a:off x="4102558" y="4180708"/>
            <a:ext cx="86680" cy="45719"/>
          </a:xfrm>
          <a:prstGeom prst="rect">
            <a:avLst/>
          </a:prstGeom>
          <a:solidFill>
            <a:srgbClr val="03B14F"/>
          </a:solidFill>
          <a:ln w="12700">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2" name="Picture 131">
            <a:extLst>
              <a:ext uri="{FF2B5EF4-FFF2-40B4-BE49-F238E27FC236}">
                <a16:creationId xmlns:a16="http://schemas.microsoft.com/office/drawing/2014/main" id="{ACC64A35-041C-291F-13AD-42810A3E9FB9}"/>
              </a:ext>
            </a:extLst>
          </p:cNvPr>
          <p:cNvPicPr>
            <a:picLocks noChangeAspect="1"/>
          </p:cNvPicPr>
          <p:nvPr/>
        </p:nvPicPr>
        <p:blipFill>
          <a:blip r:embed="rId12">
            <a:alphaModFix amt="35000"/>
          </a:blip>
          <a:stretch>
            <a:fillRect/>
          </a:stretch>
        </p:blipFill>
        <p:spPr>
          <a:xfrm>
            <a:off x="2615975" y="4161543"/>
            <a:ext cx="343012" cy="304785"/>
          </a:xfrm>
          <a:prstGeom prst="rect">
            <a:avLst/>
          </a:prstGeom>
        </p:spPr>
      </p:pic>
      <p:sp>
        <p:nvSpPr>
          <p:cNvPr id="133" name="TextBox 132">
            <a:extLst>
              <a:ext uri="{FF2B5EF4-FFF2-40B4-BE49-F238E27FC236}">
                <a16:creationId xmlns:a16="http://schemas.microsoft.com/office/drawing/2014/main" id="{D8F30307-E830-070C-1F28-0FEC4C67B889}"/>
              </a:ext>
            </a:extLst>
          </p:cNvPr>
          <p:cNvSpPr txBox="1"/>
          <p:nvPr/>
        </p:nvSpPr>
        <p:spPr>
          <a:xfrm>
            <a:off x="3416636" y="2304638"/>
            <a:ext cx="1684552" cy="369332"/>
          </a:xfrm>
          <a:prstGeom prst="rect">
            <a:avLst/>
          </a:prstGeom>
          <a:noFill/>
        </p:spPr>
        <p:txBody>
          <a:bodyPr wrap="square" lIns="0" tIns="0" rIns="0" bIns="0">
            <a:spAutoFit/>
          </a:bodyPr>
          <a:lstStyle/>
          <a:p>
            <a:pPr algn="ctr">
              <a:spcAft>
                <a:spcPts val="600"/>
              </a:spcAft>
            </a:pPr>
            <a:r>
              <a:rPr lang="en-GB" sz="1200" b="1" dirty="0">
                <a:latin typeface="Arial" panose="020B0604020202020204" pitchFamily="34" charset="0"/>
                <a:cs typeface="Arial" panose="020B0604020202020204" pitchFamily="34" charset="0"/>
              </a:rPr>
              <a:t>Defence logistics and disaster response</a:t>
            </a:r>
          </a:p>
        </p:txBody>
      </p:sp>
      <p:sp>
        <p:nvSpPr>
          <p:cNvPr id="134" name="TextBox 133">
            <a:extLst>
              <a:ext uri="{FF2B5EF4-FFF2-40B4-BE49-F238E27FC236}">
                <a16:creationId xmlns:a16="http://schemas.microsoft.com/office/drawing/2014/main" id="{A2E138A5-FB3A-CDA0-6192-61FCF8570A85}"/>
              </a:ext>
            </a:extLst>
          </p:cNvPr>
          <p:cNvSpPr txBox="1"/>
          <p:nvPr/>
        </p:nvSpPr>
        <p:spPr>
          <a:xfrm>
            <a:off x="2303116" y="2840681"/>
            <a:ext cx="1108537" cy="369332"/>
          </a:xfrm>
          <a:prstGeom prst="rect">
            <a:avLst/>
          </a:prstGeom>
          <a:noFill/>
        </p:spPr>
        <p:txBody>
          <a:bodyPr wrap="square" lIns="0" tIns="0" rIns="0" bIns="0">
            <a:spAutoFit/>
          </a:bodyPr>
          <a:lstStyle/>
          <a:p>
            <a:pPr algn="ctr"/>
            <a:r>
              <a:rPr lang="en-GB" sz="1200" b="1" dirty="0">
                <a:latin typeface="Arial" panose="020B0604020202020204" pitchFamily="34" charset="0"/>
                <a:cs typeface="Arial" panose="020B0604020202020204" pitchFamily="34" charset="0"/>
              </a:rPr>
              <a:t>Emergency response</a:t>
            </a:r>
          </a:p>
        </p:txBody>
      </p:sp>
      <p:sp>
        <p:nvSpPr>
          <p:cNvPr id="137" name="TextBox 136">
            <a:extLst>
              <a:ext uri="{FF2B5EF4-FFF2-40B4-BE49-F238E27FC236}">
                <a16:creationId xmlns:a16="http://schemas.microsoft.com/office/drawing/2014/main" id="{7EA85A58-6DAA-9FFE-AE44-8EAAA1155ADB}"/>
              </a:ext>
            </a:extLst>
          </p:cNvPr>
          <p:cNvSpPr txBox="1"/>
          <p:nvPr/>
        </p:nvSpPr>
        <p:spPr>
          <a:xfrm>
            <a:off x="759297" y="1247395"/>
            <a:ext cx="1619395" cy="184666"/>
          </a:xfrm>
          <a:prstGeom prst="rect">
            <a:avLst/>
          </a:prstGeom>
          <a:noFill/>
        </p:spPr>
        <p:txBody>
          <a:bodyPr wrap="square" lIns="0" tIns="0" rIns="0" bIns="0">
            <a:spAutoFit/>
          </a:bodyPr>
          <a:lstStyle/>
          <a:p>
            <a:pPr algn="ctr"/>
            <a:r>
              <a:rPr lang="en-GB" sz="1200" b="1" dirty="0"/>
              <a:t>Maritime and industry</a:t>
            </a:r>
          </a:p>
        </p:txBody>
      </p:sp>
      <p:sp>
        <p:nvSpPr>
          <p:cNvPr id="138" name="Rounded Rectangle 137">
            <a:extLst>
              <a:ext uri="{FF2B5EF4-FFF2-40B4-BE49-F238E27FC236}">
                <a16:creationId xmlns:a16="http://schemas.microsoft.com/office/drawing/2014/main" id="{05EB1474-2BCA-CED0-93C7-A29F7550C6B9}"/>
              </a:ext>
            </a:extLst>
          </p:cNvPr>
          <p:cNvSpPr/>
          <p:nvPr/>
        </p:nvSpPr>
        <p:spPr>
          <a:xfrm>
            <a:off x="2780105" y="259600"/>
            <a:ext cx="5604597" cy="1102033"/>
          </a:xfrm>
          <a:prstGeom prst="roundRect">
            <a:avLst/>
          </a:prstGeom>
          <a:solidFill>
            <a:schemeClr val="bg2">
              <a:alpha val="75000"/>
            </a:schemeClr>
          </a:solidFill>
          <a:ln w="25400">
            <a:gradFill>
              <a:gsLst>
                <a:gs pos="0">
                  <a:schemeClr val="bg1"/>
                </a:gs>
                <a:gs pos="100000">
                  <a:schemeClr val="bg2"/>
                </a:gs>
              </a:gsLst>
              <a:lin ang="5400000" scaled="1"/>
            </a:grad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defTabSz="609585">
              <a:spcAft>
                <a:spcPts val="600"/>
              </a:spcAft>
              <a:buClr>
                <a:schemeClr val="bg1"/>
              </a:buClr>
              <a:buFont typeface="Avenir Next LT Pro Light" panose="020B0304020202020204" pitchFamily="34" charset="0"/>
              <a:buChar char="–"/>
              <a:defRPr/>
            </a:pPr>
            <a:endParaRPr lang="en-US" dirty="0"/>
          </a:p>
        </p:txBody>
      </p:sp>
      <p:pic>
        <p:nvPicPr>
          <p:cNvPr id="142" name="Graphic 141" descr="Open quotation mark with solid fill">
            <a:extLst>
              <a:ext uri="{FF2B5EF4-FFF2-40B4-BE49-F238E27FC236}">
                <a16:creationId xmlns:a16="http://schemas.microsoft.com/office/drawing/2014/main" id="{B8C73722-25CB-80B8-EB9D-0FDA3A4EC4E0}"/>
              </a:ext>
            </a:extLst>
          </p:cNvPr>
          <p:cNvPicPr>
            <a:picLocks noChangeAspect="1"/>
          </p:cNvPicPr>
          <p:nvPr/>
        </p:nvPicPr>
        <p:blipFill>
          <a:blip r:embed="rId13">
            <a:extLst>
              <a:ext uri="{96DAC541-7B7A-43D3-8B79-37D633B846F1}">
                <asvg:svgBlip xmlns:asvg="http://schemas.microsoft.com/office/drawing/2016/SVG/main" r:embed="rId14"/>
              </a:ext>
            </a:extLst>
          </a:blip>
          <a:srcRect l="12050" t="19388" r="10786" b="19184"/>
          <a:stretch>
            <a:fillRect/>
          </a:stretch>
        </p:blipFill>
        <p:spPr>
          <a:xfrm>
            <a:off x="2810887" y="312186"/>
            <a:ext cx="628495" cy="500322"/>
          </a:xfrm>
          <a:prstGeom prst="rect">
            <a:avLst/>
          </a:prstGeom>
        </p:spPr>
      </p:pic>
      <p:sp>
        <p:nvSpPr>
          <p:cNvPr id="144" name="TextBox 143">
            <a:extLst>
              <a:ext uri="{FF2B5EF4-FFF2-40B4-BE49-F238E27FC236}">
                <a16:creationId xmlns:a16="http://schemas.microsoft.com/office/drawing/2014/main" id="{6EA9BE60-A8B4-2BC1-180C-A67517C9FC81}"/>
              </a:ext>
            </a:extLst>
          </p:cNvPr>
          <p:cNvSpPr txBox="1"/>
          <p:nvPr/>
        </p:nvSpPr>
        <p:spPr>
          <a:xfrm>
            <a:off x="2983672" y="398132"/>
            <a:ext cx="5108298" cy="574324"/>
          </a:xfrm>
          <a:prstGeom prst="rect">
            <a:avLst/>
          </a:prstGeom>
          <a:noFill/>
        </p:spPr>
        <p:txBody>
          <a:bodyPr wrap="square">
            <a:spAutoFit/>
          </a:bodyPr>
          <a:lstStyle/>
          <a:p>
            <a:pPr>
              <a:lnSpc>
                <a:spcPct val="107000"/>
              </a:lnSpc>
            </a:pPr>
            <a:r>
              <a:rPr lang="en-GB" sz="1000" i="1" dirty="0">
                <a:solidFill>
                  <a:schemeClr val="bg1"/>
                </a:solidFill>
                <a:latin typeface="Arial" panose="020B0604020202020204" pitchFamily="34" charset="0"/>
                <a:ea typeface="Calibri" panose="020F0502020204030204" pitchFamily="34" charset="0"/>
                <a:cs typeface="Arial" panose="020B0604020202020204" pitchFamily="34" charset="0"/>
              </a:rPr>
              <a:t>“… it will provide a capability unlike anything else known to Defence. It would enable the use of UAS to deliver payloads in the most challenging terrain, reducing risk to both the airframe, the payload and personnel on the ground.”</a:t>
            </a:r>
            <a:endParaRPr lang="en-GB" sz="1000" dirty="0">
              <a:solidFill>
                <a:schemeClr val="bg1"/>
              </a:solidFill>
            </a:endParaRPr>
          </a:p>
        </p:txBody>
      </p:sp>
      <p:pic>
        <p:nvPicPr>
          <p:cNvPr id="145" name="Graphic 144" descr="Open quotation mark with solid fill">
            <a:extLst>
              <a:ext uri="{FF2B5EF4-FFF2-40B4-BE49-F238E27FC236}">
                <a16:creationId xmlns:a16="http://schemas.microsoft.com/office/drawing/2014/main" id="{9F0164B7-13D0-4C22-4D47-A7C5ADBA3507}"/>
              </a:ext>
            </a:extLst>
          </p:cNvPr>
          <p:cNvPicPr>
            <a:picLocks noChangeAspect="1"/>
          </p:cNvPicPr>
          <p:nvPr/>
        </p:nvPicPr>
        <p:blipFill>
          <a:blip r:embed="rId13">
            <a:extLst>
              <a:ext uri="{96DAC541-7B7A-43D3-8B79-37D633B846F1}">
                <asvg:svgBlip xmlns:asvg="http://schemas.microsoft.com/office/drawing/2016/SVG/main" r:embed="rId14"/>
              </a:ext>
            </a:extLst>
          </a:blip>
          <a:srcRect l="12050" t="19388" r="10786" b="19184"/>
          <a:stretch>
            <a:fillRect/>
          </a:stretch>
        </p:blipFill>
        <p:spPr>
          <a:xfrm flipH="1" flipV="1">
            <a:off x="7636260" y="542830"/>
            <a:ext cx="628495" cy="500322"/>
          </a:xfrm>
          <a:prstGeom prst="rect">
            <a:avLst/>
          </a:prstGeom>
        </p:spPr>
      </p:pic>
      <p:sp>
        <p:nvSpPr>
          <p:cNvPr id="146" name="TextBox 145">
            <a:extLst>
              <a:ext uri="{FF2B5EF4-FFF2-40B4-BE49-F238E27FC236}">
                <a16:creationId xmlns:a16="http://schemas.microsoft.com/office/drawing/2014/main" id="{1CCFC8C7-5EC2-3F0E-73D8-8012127A0750}"/>
              </a:ext>
            </a:extLst>
          </p:cNvPr>
          <p:cNvSpPr txBox="1"/>
          <p:nvPr/>
        </p:nvSpPr>
        <p:spPr>
          <a:xfrm>
            <a:off x="3003075" y="992230"/>
            <a:ext cx="3864311" cy="338554"/>
          </a:xfrm>
          <a:prstGeom prst="rect">
            <a:avLst/>
          </a:prstGeom>
          <a:noFill/>
        </p:spPr>
        <p:txBody>
          <a:bodyPr wrap="square">
            <a:spAutoFit/>
          </a:bodyPr>
          <a:lstStyle/>
          <a:p>
            <a:pPr>
              <a:lnSpc>
                <a:spcPct val="107000"/>
              </a:lnSpc>
            </a:pPr>
            <a:r>
              <a:rPr lang="en-GB" sz="800" b="1" dirty="0">
                <a:solidFill>
                  <a:schemeClr val="bg1"/>
                </a:solidFill>
                <a:latin typeface="Arial" panose="020B0604020202020204" pitchFamily="34" charset="0"/>
                <a:ea typeface="Calibri" panose="020F0502020204030204" pitchFamily="34" charset="0"/>
                <a:cs typeface="Arial" panose="020B0604020202020204" pitchFamily="34" charset="0"/>
              </a:rPr>
              <a:t>British Army Warfighting Experiment 2023</a:t>
            </a:r>
          </a:p>
          <a:p>
            <a:pPr>
              <a:lnSpc>
                <a:spcPct val="107000"/>
              </a:lnSpc>
            </a:pPr>
            <a:r>
              <a:rPr lang="en-GB" sz="750" dirty="0">
                <a:solidFill>
                  <a:schemeClr val="bg1"/>
                </a:solidFill>
                <a:latin typeface="Arial" panose="020B0604020202020204" pitchFamily="34" charset="0"/>
                <a:ea typeface="Calibri" panose="020F0502020204030204" pitchFamily="34" charset="0"/>
                <a:cs typeface="Arial" panose="020B0604020202020204" pitchFamily="34" charset="0"/>
              </a:rPr>
              <a:t>Independent Product Assessment Report, Royal Artillery Trials and Development Unit</a:t>
            </a:r>
          </a:p>
        </p:txBody>
      </p:sp>
    </p:spTree>
    <p:extLst>
      <p:ext uri="{BB962C8B-B14F-4D97-AF65-F5344CB8AC3E}">
        <p14:creationId xmlns:p14="http://schemas.microsoft.com/office/powerpoint/2010/main" val="955769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6717F-7150-BA90-36DD-A50602ED5963}"/>
            </a:ext>
          </a:extLst>
        </p:cNvPr>
        <p:cNvGrpSpPr/>
        <p:nvPr/>
      </p:nvGrpSpPr>
      <p:grpSpPr>
        <a:xfrm>
          <a:off x="0" y="0"/>
          <a:ext cx="0" cy="0"/>
          <a:chOff x="0" y="0"/>
          <a:chExt cx="0" cy="0"/>
        </a:xfrm>
      </p:grpSpPr>
      <p:pic>
        <p:nvPicPr>
          <p:cNvPr id="6" name="Picture 5" descr="A low angle view of a building&#10;&#10;AI-generated content may be incorrect.">
            <a:extLst>
              <a:ext uri="{FF2B5EF4-FFF2-40B4-BE49-F238E27FC236}">
                <a16:creationId xmlns:a16="http://schemas.microsoft.com/office/drawing/2014/main" id="{4BA6D53E-F351-1867-ED72-6EA4B007C890}"/>
              </a:ext>
            </a:extLst>
          </p:cNvPr>
          <p:cNvPicPr>
            <a:picLocks noChangeAspect="1"/>
          </p:cNvPicPr>
          <p:nvPr/>
        </p:nvPicPr>
        <p:blipFill>
          <a:blip r:embed="rId3">
            <a:alphaModFix amt="5000"/>
          </a:blip>
          <a:srcRect t="3604" b="8259"/>
          <a:stretch>
            <a:fillRect/>
          </a:stretch>
        </p:blipFill>
        <p:spPr>
          <a:xfrm>
            <a:off x="0" y="0"/>
            <a:ext cx="9144000" cy="4480560"/>
          </a:xfrm>
          <a:prstGeom prst="rect">
            <a:avLst/>
          </a:prstGeom>
        </p:spPr>
      </p:pic>
      <p:sp>
        <p:nvSpPr>
          <p:cNvPr id="5" name="Title 4">
            <a:extLst>
              <a:ext uri="{FF2B5EF4-FFF2-40B4-BE49-F238E27FC236}">
                <a16:creationId xmlns:a16="http://schemas.microsoft.com/office/drawing/2014/main" id="{C622DE65-4845-9A95-BD87-97EED1FAEB58}"/>
              </a:ext>
            </a:extLst>
          </p:cNvPr>
          <p:cNvSpPr>
            <a:spLocks noGrp="1"/>
          </p:cNvSpPr>
          <p:nvPr>
            <p:ph type="title"/>
          </p:nvPr>
        </p:nvSpPr>
        <p:spPr>
          <a:xfrm>
            <a:off x="457201" y="243050"/>
            <a:ext cx="8009905" cy="511027"/>
          </a:xfrm>
        </p:spPr>
        <p:txBody>
          <a:bodyPr/>
          <a:lstStyle/>
          <a:p>
            <a:r>
              <a:rPr lang="en-US" dirty="0"/>
              <a:t>Variants</a:t>
            </a:r>
          </a:p>
        </p:txBody>
      </p:sp>
      <p:pic>
        <p:nvPicPr>
          <p:cNvPr id="3" name="Picture 2">
            <a:extLst>
              <a:ext uri="{FF2B5EF4-FFF2-40B4-BE49-F238E27FC236}">
                <a16:creationId xmlns:a16="http://schemas.microsoft.com/office/drawing/2014/main" id="{9A0F0270-4876-992B-BBD2-1048F27D6785}"/>
              </a:ext>
            </a:extLst>
          </p:cNvPr>
          <p:cNvPicPr>
            <a:picLocks noChangeAspect="1" noChangeArrowheads="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t="31827" b="12288"/>
          <a:stretch>
            <a:fillRect/>
          </a:stretch>
        </p:blipFill>
        <p:spPr bwMode="auto">
          <a:xfrm>
            <a:off x="0" y="1920240"/>
            <a:ext cx="9144000" cy="25603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1F49488-21B8-DA5B-8565-BB1E412BD18D}"/>
              </a:ext>
            </a:extLst>
          </p:cNvPr>
          <p:cNvSpPr txBox="1"/>
          <p:nvPr/>
        </p:nvSpPr>
        <p:spPr>
          <a:xfrm>
            <a:off x="118716" y="1048077"/>
            <a:ext cx="2025044" cy="854080"/>
          </a:xfrm>
          <a:prstGeom prst="rect">
            <a:avLst/>
          </a:prstGeom>
          <a:noFill/>
        </p:spPr>
        <p:txBody>
          <a:bodyPr wrap="square" lIns="0" tIns="0" rIns="0" bIns="0">
            <a:spAutoFit/>
          </a:bodyPr>
          <a:lstStyle/>
          <a:p>
            <a:pPr algn="ctr">
              <a:spcAft>
                <a:spcPts val="300"/>
              </a:spcAft>
            </a:pPr>
            <a:r>
              <a:rPr lang="en-GB" sz="1200" b="1" dirty="0">
                <a:solidFill>
                  <a:srgbClr val="005581"/>
                </a:solidFill>
                <a:latin typeface="Arial" panose="020B0604020202020204" pitchFamily="34" charset="0"/>
                <a:cs typeface="Arial" panose="020B0604020202020204" pitchFamily="34" charset="0"/>
              </a:rPr>
              <a:t>Lite</a:t>
            </a:r>
          </a:p>
          <a:p>
            <a:pPr algn="ctr">
              <a:spcAft>
                <a:spcPts val="300"/>
              </a:spcAft>
            </a:pPr>
            <a:r>
              <a:rPr lang="en-GB" sz="1200" dirty="0">
                <a:latin typeface="Arial" panose="020B0604020202020204" pitchFamily="34" charset="0"/>
                <a:cs typeface="Arial" panose="020B0604020202020204" pitchFamily="34" charset="0"/>
              </a:rPr>
              <a:t>1kg SPARO</a:t>
            </a:r>
          </a:p>
          <a:p>
            <a:pPr algn="ctr">
              <a:spcAft>
                <a:spcPts val="300"/>
              </a:spcAft>
            </a:pPr>
            <a:r>
              <a:rPr lang="en-GB" sz="1200" dirty="0">
                <a:latin typeface="Arial" panose="020B0604020202020204" pitchFamily="34" charset="0"/>
                <a:cs typeface="Arial" panose="020B0604020202020204" pitchFamily="34" charset="0"/>
              </a:rPr>
              <a:t>Up to 10kg payload</a:t>
            </a:r>
          </a:p>
          <a:p>
            <a:pPr algn="ctr">
              <a:spcAft>
                <a:spcPts val="300"/>
              </a:spcAft>
            </a:pPr>
            <a:r>
              <a:rPr lang="en-GB" sz="1200" dirty="0">
                <a:latin typeface="Arial" panose="020B0604020202020204" pitchFamily="34" charset="0"/>
                <a:cs typeface="Arial" panose="020B0604020202020204" pitchFamily="34" charset="0"/>
              </a:rPr>
              <a:t>300ft drop height</a:t>
            </a:r>
          </a:p>
        </p:txBody>
      </p:sp>
      <p:sp>
        <p:nvSpPr>
          <p:cNvPr id="7" name="TextBox 6">
            <a:extLst>
              <a:ext uri="{FF2B5EF4-FFF2-40B4-BE49-F238E27FC236}">
                <a16:creationId xmlns:a16="http://schemas.microsoft.com/office/drawing/2014/main" id="{1067D01B-D1E6-3363-761B-CDE7A4497225}"/>
              </a:ext>
            </a:extLst>
          </p:cNvPr>
          <p:cNvSpPr txBox="1"/>
          <p:nvPr/>
        </p:nvSpPr>
        <p:spPr>
          <a:xfrm>
            <a:off x="2546956" y="1048077"/>
            <a:ext cx="2025044" cy="854080"/>
          </a:xfrm>
          <a:prstGeom prst="rect">
            <a:avLst/>
          </a:prstGeom>
          <a:noFill/>
        </p:spPr>
        <p:txBody>
          <a:bodyPr wrap="square" lIns="0" tIns="0" rIns="0" bIns="0">
            <a:spAutoFit/>
          </a:bodyPr>
          <a:lstStyle/>
          <a:p>
            <a:pPr algn="ctr">
              <a:spcAft>
                <a:spcPts val="300"/>
              </a:spcAft>
            </a:pPr>
            <a:r>
              <a:rPr lang="en-GB" sz="1200" b="1" dirty="0">
                <a:solidFill>
                  <a:srgbClr val="005581"/>
                </a:solidFill>
                <a:latin typeface="Arial" panose="020B0604020202020204" pitchFamily="34" charset="0"/>
                <a:cs typeface="Arial" panose="020B0604020202020204" pitchFamily="34" charset="0"/>
              </a:rPr>
              <a:t>Medium</a:t>
            </a:r>
          </a:p>
          <a:p>
            <a:pPr algn="ctr">
              <a:spcAft>
                <a:spcPts val="300"/>
              </a:spcAft>
            </a:pPr>
            <a:r>
              <a:rPr lang="en-GB" sz="1200" dirty="0">
                <a:latin typeface="Arial" panose="020B0604020202020204" pitchFamily="34" charset="0"/>
                <a:cs typeface="Arial" panose="020B0604020202020204" pitchFamily="34" charset="0"/>
              </a:rPr>
              <a:t>4kg SPARO</a:t>
            </a:r>
          </a:p>
          <a:p>
            <a:pPr algn="ctr">
              <a:spcAft>
                <a:spcPts val="300"/>
              </a:spcAft>
            </a:pPr>
            <a:r>
              <a:rPr lang="en-GB" sz="1200" dirty="0">
                <a:latin typeface="Arial" panose="020B0604020202020204" pitchFamily="34" charset="0"/>
                <a:cs typeface="Arial" panose="020B0604020202020204" pitchFamily="34" charset="0"/>
              </a:rPr>
              <a:t>Up to 50kg payload</a:t>
            </a:r>
          </a:p>
          <a:p>
            <a:pPr algn="ctr">
              <a:spcAft>
                <a:spcPts val="300"/>
              </a:spcAft>
            </a:pPr>
            <a:r>
              <a:rPr lang="en-GB" sz="1200" dirty="0">
                <a:latin typeface="Arial" panose="020B0604020202020204" pitchFamily="34" charset="0"/>
                <a:cs typeface="Arial" panose="020B0604020202020204" pitchFamily="34" charset="0"/>
              </a:rPr>
              <a:t>400ft drop height</a:t>
            </a:r>
          </a:p>
        </p:txBody>
      </p:sp>
      <p:sp>
        <p:nvSpPr>
          <p:cNvPr id="8" name="TextBox 7">
            <a:extLst>
              <a:ext uri="{FF2B5EF4-FFF2-40B4-BE49-F238E27FC236}">
                <a16:creationId xmlns:a16="http://schemas.microsoft.com/office/drawing/2014/main" id="{C8F9A426-2078-EEC4-89F7-1856E465E037}"/>
              </a:ext>
            </a:extLst>
          </p:cNvPr>
          <p:cNvSpPr txBox="1"/>
          <p:nvPr/>
        </p:nvSpPr>
        <p:spPr>
          <a:xfrm>
            <a:off x="5879436" y="1048077"/>
            <a:ext cx="2025044" cy="854080"/>
          </a:xfrm>
          <a:prstGeom prst="rect">
            <a:avLst/>
          </a:prstGeom>
          <a:noFill/>
        </p:spPr>
        <p:txBody>
          <a:bodyPr wrap="square" lIns="0" tIns="0" rIns="0" bIns="0">
            <a:spAutoFit/>
          </a:bodyPr>
          <a:lstStyle/>
          <a:p>
            <a:pPr algn="ctr">
              <a:spcAft>
                <a:spcPts val="300"/>
              </a:spcAft>
            </a:pPr>
            <a:r>
              <a:rPr lang="en-GB" sz="1200" b="1" dirty="0">
                <a:solidFill>
                  <a:srgbClr val="005581"/>
                </a:solidFill>
                <a:latin typeface="Arial" panose="020B0604020202020204" pitchFamily="34" charset="0"/>
                <a:cs typeface="Arial" panose="020B0604020202020204" pitchFamily="34" charset="0"/>
              </a:rPr>
              <a:t>Heavy</a:t>
            </a:r>
          </a:p>
          <a:p>
            <a:pPr algn="ctr">
              <a:spcAft>
                <a:spcPts val="300"/>
              </a:spcAft>
            </a:pPr>
            <a:r>
              <a:rPr lang="en-GB" sz="1200" dirty="0">
                <a:latin typeface="Arial" panose="020B0604020202020204" pitchFamily="34" charset="0"/>
                <a:cs typeface="Arial" panose="020B0604020202020204" pitchFamily="34" charset="0"/>
              </a:rPr>
              <a:t>10kg SPARO</a:t>
            </a:r>
          </a:p>
          <a:p>
            <a:pPr algn="ctr">
              <a:spcAft>
                <a:spcPts val="300"/>
              </a:spcAft>
            </a:pPr>
            <a:r>
              <a:rPr lang="en-GB" sz="1200" dirty="0">
                <a:latin typeface="Arial" panose="020B0604020202020204" pitchFamily="34" charset="0"/>
                <a:cs typeface="Arial" panose="020B0604020202020204" pitchFamily="34" charset="0"/>
              </a:rPr>
              <a:t>Up to 200kg payload</a:t>
            </a:r>
          </a:p>
          <a:p>
            <a:pPr algn="ctr">
              <a:spcAft>
                <a:spcPts val="300"/>
              </a:spcAft>
            </a:pPr>
            <a:r>
              <a:rPr lang="en-GB" sz="1200" dirty="0">
                <a:latin typeface="Arial" panose="020B0604020202020204" pitchFamily="34" charset="0"/>
                <a:cs typeface="Arial" panose="020B0604020202020204" pitchFamily="34" charset="0"/>
              </a:rPr>
              <a:t>500ft drop height</a:t>
            </a:r>
          </a:p>
        </p:txBody>
      </p:sp>
    </p:spTree>
    <p:extLst>
      <p:ext uri="{BB962C8B-B14F-4D97-AF65-F5344CB8AC3E}">
        <p14:creationId xmlns:p14="http://schemas.microsoft.com/office/powerpoint/2010/main" val="3358761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0F747-5B0F-895C-FE7A-419B8BE9C7A3}"/>
            </a:ext>
          </a:extLst>
        </p:cNvPr>
        <p:cNvGrpSpPr/>
        <p:nvPr/>
      </p:nvGrpSpPr>
      <p:grpSpPr>
        <a:xfrm>
          <a:off x="0" y="0"/>
          <a:ext cx="0" cy="0"/>
          <a:chOff x="0" y="0"/>
          <a:chExt cx="0" cy="0"/>
        </a:xfrm>
      </p:grpSpPr>
      <p:pic>
        <p:nvPicPr>
          <p:cNvPr id="6" name="Picture 5" descr="A low angle view of a building&#10;&#10;AI-generated content may be incorrect.">
            <a:extLst>
              <a:ext uri="{FF2B5EF4-FFF2-40B4-BE49-F238E27FC236}">
                <a16:creationId xmlns:a16="http://schemas.microsoft.com/office/drawing/2014/main" id="{3C11EF60-DE0A-DFE6-A6C8-2CB3DBCDC237}"/>
              </a:ext>
            </a:extLst>
          </p:cNvPr>
          <p:cNvPicPr>
            <a:picLocks noChangeAspect="1"/>
          </p:cNvPicPr>
          <p:nvPr/>
        </p:nvPicPr>
        <p:blipFill>
          <a:blip r:embed="rId12">
            <a:alphaModFix amt="5000"/>
          </a:blip>
          <a:srcRect t="3604" b="8259"/>
          <a:stretch>
            <a:fillRect/>
          </a:stretch>
        </p:blipFill>
        <p:spPr>
          <a:xfrm>
            <a:off x="0" y="0"/>
            <a:ext cx="9144000" cy="4480560"/>
          </a:xfrm>
          <a:prstGeom prst="rect">
            <a:avLst/>
          </a:prstGeom>
        </p:spPr>
      </p:pic>
      <p:sp>
        <p:nvSpPr>
          <p:cNvPr id="5" name="Title 4">
            <a:extLst>
              <a:ext uri="{FF2B5EF4-FFF2-40B4-BE49-F238E27FC236}">
                <a16:creationId xmlns:a16="http://schemas.microsoft.com/office/drawing/2014/main" id="{45E66B46-F65D-F336-D682-5FEBEDACE1DA}"/>
              </a:ext>
            </a:extLst>
          </p:cNvPr>
          <p:cNvSpPr>
            <a:spLocks noGrp="1"/>
          </p:cNvSpPr>
          <p:nvPr>
            <p:ph type="title"/>
          </p:nvPr>
        </p:nvSpPr>
        <p:spPr>
          <a:xfrm>
            <a:off x="457201" y="243050"/>
            <a:ext cx="8009905" cy="511027"/>
          </a:xfrm>
        </p:spPr>
        <p:txBody>
          <a:bodyPr/>
          <a:lstStyle/>
          <a:p>
            <a:r>
              <a:rPr lang="en-US" dirty="0"/>
              <a:t>Technical progress – teaser footage</a:t>
            </a:r>
          </a:p>
        </p:txBody>
      </p:sp>
      <p:sp>
        <p:nvSpPr>
          <p:cNvPr id="4" name="TextBox 3">
            <a:extLst>
              <a:ext uri="{FF2B5EF4-FFF2-40B4-BE49-F238E27FC236}">
                <a16:creationId xmlns:a16="http://schemas.microsoft.com/office/drawing/2014/main" id="{54871590-AA7C-BDAF-F71C-7A96A9A49A90}"/>
              </a:ext>
            </a:extLst>
          </p:cNvPr>
          <p:cNvSpPr txBox="1"/>
          <p:nvPr/>
        </p:nvSpPr>
        <p:spPr>
          <a:xfrm>
            <a:off x="457201" y="3902167"/>
            <a:ext cx="1556511" cy="184666"/>
          </a:xfrm>
          <a:prstGeom prst="rect">
            <a:avLst/>
          </a:prstGeom>
          <a:noFill/>
        </p:spPr>
        <p:txBody>
          <a:bodyPr wrap="square" lIns="0" tIns="0" rIns="0" bIns="0">
            <a:spAutoFit/>
          </a:bodyPr>
          <a:lstStyle/>
          <a:p>
            <a:pPr algn="ctr">
              <a:spcAft>
                <a:spcPts val="600"/>
              </a:spcAft>
            </a:pPr>
            <a:r>
              <a:rPr lang="en-GB" sz="1200" dirty="0"/>
              <a:t>Lateral and orientation</a:t>
            </a:r>
          </a:p>
        </p:txBody>
      </p:sp>
      <p:pic>
        <p:nvPicPr>
          <p:cNvPr id="2" name="PG 7 video 1">
            <a:hlinkClick r:id="" action="ppaction://media"/>
            <a:extLst>
              <a:ext uri="{FF2B5EF4-FFF2-40B4-BE49-F238E27FC236}">
                <a16:creationId xmlns:a16="http://schemas.microsoft.com/office/drawing/2014/main" id="{15E44673-74DA-ECF4-7EDB-D7AD1DD79444}"/>
              </a:ext>
            </a:extLst>
          </p:cNvPr>
          <p:cNvPicPr>
            <a:picLocks noChangeAspect="1"/>
          </p:cNvPicPr>
          <p:nvPr>
            <a:videoFile r:link="rId1"/>
            <p:extLst>
              <p:ext uri="{DAA4B4D4-6D71-4841-9C94-3DE7FCFB9230}">
                <p14:media xmlns:p14="http://schemas.microsoft.com/office/powerpoint/2010/main" r:embed="rId2">
                  <p14:trim st="3425" end="3333"/>
                </p14:media>
              </p:ext>
            </p:extLst>
          </p:nvPr>
        </p:nvPicPr>
        <p:blipFill>
          <a:blip r:embed="rId13"/>
          <a:stretch>
            <a:fillRect/>
          </a:stretch>
        </p:blipFill>
        <p:spPr>
          <a:xfrm>
            <a:off x="457201" y="979093"/>
            <a:ext cx="1556513" cy="2768273"/>
          </a:xfrm>
          <a:prstGeom prst="rect">
            <a:avLst/>
          </a:prstGeom>
        </p:spPr>
      </p:pic>
      <p:pic>
        <p:nvPicPr>
          <p:cNvPr id="9" name="PG 7 video 2">
            <a:hlinkClick r:id="" action="ppaction://media"/>
            <a:extLst>
              <a:ext uri="{FF2B5EF4-FFF2-40B4-BE49-F238E27FC236}">
                <a16:creationId xmlns:a16="http://schemas.microsoft.com/office/drawing/2014/main" id="{7D3A7F3A-53FC-5E0E-BB7B-5322FDB17542}"/>
              </a:ext>
            </a:extLst>
          </p:cNvPr>
          <p:cNvPicPr>
            <a:picLocks noChangeAspect="1"/>
          </p:cNvPicPr>
          <p:nvPr>
            <a:videoFile r:link="rId1"/>
            <p:extLst>
              <p:ext uri="{DAA4B4D4-6D71-4841-9C94-3DE7FCFB9230}">
                <p14:media xmlns:p14="http://schemas.microsoft.com/office/powerpoint/2010/main" r:embed="rId3">
                  <p14:trim st="3878"/>
                </p14:media>
              </p:ext>
            </p:extLst>
          </p:nvPr>
        </p:nvPicPr>
        <p:blipFill>
          <a:blip r:embed="rId14"/>
          <a:stretch>
            <a:fillRect/>
          </a:stretch>
        </p:blipFill>
        <p:spPr>
          <a:xfrm>
            <a:off x="2103930" y="979093"/>
            <a:ext cx="1556513" cy="2768273"/>
          </a:xfrm>
          <a:prstGeom prst="rect">
            <a:avLst/>
          </a:prstGeom>
        </p:spPr>
      </p:pic>
      <p:pic>
        <p:nvPicPr>
          <p:cNvPr id="10" name="PG 7 video 3">
            <a:hlinkClick r:id="" action="ppaction://media"/>
            <a:extLst>
              <a:ext uri="{FF2B5EF4-FFF2-40B4-BE49-F238E27FC236}">
                <a16:creationId xmlns:a16="http://schemas.microsoft.com/office/drawing/2014/main" id="{3CF543ED-2D1B-0FBD-C12A-99783CBA5E7B}"/>
              </a:ext>
            </a:extLst>
          </p:cNvPr>
          <p:cNvPicPr>
            <a:picLocks noChangeAspect="1"/>
          </p:cNvPicPr>
          <p:nvPr>
            <a:videoFile r:link="rId5"/>
            <p:extLst>
              <p:ext uri="{DAA4B4D4-6D71-4841-9C94-3DE7FCFB9230}">
                <p14:media xmlns:p14="http://schemas.microsoft.com/office/powerpoint/2010/main" r:embed="rId4"/>
              </p:ext>
            </p:extLst>
          </p:nvPr>
        </p:nvPicPr>
        <p:blipFill>
          <a:blip r:embed="rId15"/>
          <a:stretch>
            <a:fillRect/>
          </a:stretch>
        </p:blipFill>
        <p:spPr>
          <a:xfrm>
            <a:off x="3750659" y="979093"/>
            <a:ext cx="1556513" cy="2768273"/>
          </a:xfrm>
          <a:prstGeom prst="rect">
            <a:avLst/>
          </a:prstGeom>
        </p:spPr>
      </p:pic>
      <p:pic>
        <p:nvPicPr>
          <p:cNvPr id="11" name="PG 7 video 4">
            <a:hlinkClick r:id="" action="ppaction://media"/>
            <a:extLst>
              <a:ext uri="{FF2B5EF4-FFF2-40B4-BE49-F238E27FC236}">
                <a16:creationId xmlns:a16="http://schemas.microsoft.com/office/drawing/2014/main" id="{DA6AF639-0657-5D97-1A91-E6EB28BBB4B8}"/>
              </a:ext>
            </a:extLst>
          </p:cNvPr>
          <p:cNvPicPr>
            <a:picLocks noChangeAspect="1"/>
          </p:cNvPicPr>
          <p:nvPr>
            <a:videoFile r:link="rId7"/>
            <p:extLst>
              <p:ext uri="{DAA4B4D4-6D71-4841-9C94-3DE7FCFB9230}">
                <p14:media xmlns:p14="http://schemas.microsoft.com/office/powerpoint/2010/main" r:embed="rId6"/>
              </p:ext>
            </p:extLst>
          </p:nvPr>
        </p:nvPicPr>
        <p:blipFill>
          <a:blip r:embed="rId16"/>
          <a:stretch>
            <a:fillRect/>
          </a:stretch>
        </p:blipFill>
        <p:spPr>
          <a:xfrm>
            <a:off x="5397388" y="979093"/>
            <a:ext cx="1556513" cy="2768273"/>
          </a:xfrm>
          <a:prstGeom prst="rect">
            <a:avLst/>
          </a:prstGeom>
        </p:spPr>
      </p:pic>
      <p:pic>
        <p:nvPicPr>
          <p:cNvPr id="12" name="PG 7 video 5">
            <a:hlinkClick r:id="" action="ppaction://media"/>
            <a:extLst>
              <a:ext uri="{FF2B5EF4-FFF2-40B4-BE49-F238E27FC236}">
                <a16:creationId xmlns:a16="http://schemas.microsoft.com/office/drawing/2014/main" id="{C2819872-0D88-CC17-4B94-F84E131D91A9}"/>
              </a:ext>
            </a:extLst>
          </p:cNvPr>
          <p:cNvPicPr>
            <a:picLocks noChangeAspect="1"/>
          </p:cNvPicPr>
          <p:nvPr>
            <a:videoFile r:link="rId9"/>
            <p:extLst>
              <p:ext uri="{DAA4B4D4-6D71-4841-9C94-3DE7FCFB9230}">
                <p14:media xmlns:p14="http://schemas.microsoft.com/office/powerpoint/2010/main" r:embed="rId8"/>
              </p:ext>
            </p:extLst>
          </p:nvPr>
        </p:nvPicPr>
        <p:blipFill>
          <a:blip r:embed="rId17"/>
          <a:stretch>
            <a:fillRect/>
          </a:stretch>
        </p:blipFill>
        <p:spPr>
          <a:xfrm>
            <a:off x="7044119" y="963137"/>
            <a:ext cx="1556513" cy="2768273"/>
          </a:xfrm>
          <a:prstGeom prst="rect">
            <a:avLst/>
          </a:prstGeom>
        </p:spPr>
      </p:pic>
      <p:sp>
        <p:nvSpPr>
          <p:cNvPr id="13" name="TextBox 12">
            <a:extLst>
              <a:ext uri="{FF2B5EF4-FFF2-40B4-BE49-F238E27FC236}">
                <a16:creationId xmlns:a16="http://schemas.microsoft.com/office/drawing/2014/main" id="{ECB20125-67C5-5E38-41A7-8B16E892FC41}"/>
              </a:ext>
            </a:extLst>
          </p:cNvPr>
          <p:cNvSpPr txBox="1"/>
          <p:nvPr/>
        </p:nvSpPr>
        <p:spPr>
          <a:xfrm>
            <a:off x="2092961" y="3902167"/>
            <a:ext cx="1556511" cy="184666"/>
          </a:xfrm>
          <a:prstGeom prst="rect">
            <a:avLst/>
          </a:prstGeom>
          <a:noFill/>
        </p:spPr>
        <p:txBody>
          <a:bodyPr wrap="square" lIns="0" tIns="0" rIns="0" bIns="0">
            <a:spAutoFit/>
          </a:bodyPr>
          <a:lstStyle/>
          <a:p>
            <a:pPr algn="ctr">
              <a:spcAft>
                <a:spcPts val="600"/>
              </a:spcAft>
            </a:pPr>
            <a:r>
              <a:rPr lang="en-GB" sz="1200" dirty="0"/>
              <a:t>Stabilised ‘hover’</a:t>
            </a:r>
          </a:p>
        </p:txBody>
      </p:sp>
      <p:sp>
        <p:nvSpPr>
          <p:cNvPr id="14" name="TextBox 13">
            <a:extLst>
              <a:ext uri="{FF2B5EF4-FFF2-40B4-BE49-F238E27FC236}">
                <a16:creationId xmlns:a16="http://schemas.microsoft.com/office/drawing/2014/main" id="{22A32A43-21C1-B74C-AA6D-4D8072366102}"/>
              </a:ext>
            </a:extLst>
          </p:cNvPr>
          <p:cNvSpPr txBox="1"/>
          <p:nvPr/>
        </p:nvSpPr>
        <p:spPr>
          <a:xfrm>
            <a:off x="3769361" y="3902167"/>
            <a:ext cx="1556511" cy="184666"/>
          </a:xfrm>
          <a:prstGeom prst="rect">
            <a:avLst/>
          </a:prstGeom>
          <a:noFill/>
        </p:spPr>
        <p:txBody>
          <a:bodyPr wrap="square" lIns="0" tIns="0" rIns="0" bIns="0">
            <a:spAutoFit/>
          </a:bodyPr>
          <a:lstStyle/>
          <a:p>
            <a:pPr algn="ctr">
              <a:spcAft>
                <a:spcPts val="600"/>
              </a:spcAft>
            </a:pPr>
            <a:r>
              <a:rPr lang="en-GB" sz="1200" dirty="0"/>
              <a:t>Vertical travel</a:t>
            </a:r>
          </a:p>
        </p:txBody>
      </p:sp>
      <p:sp>
        <p:nvSpPr>
          <p:cNvPr id="15" name="TextBox 14">
            <a:extLst>
              <a:ext uri="{FF2B5EF4-FFF2-40B4-BE49-F238E27FC236}">
                <a16:creationId xmlns:a16="http://schemas.microsoft.com/office/drawing/2014/main" id="{BC1FF0A8-5DDC-BD24-ECC1-5828EADF04C8}"/>
              </a:ext>
            </a:extLst>
          </p:cNvPr>
          <p:cNvSpPr txBox="1"/>
          <p:nvPr/>
        </p:nvSpPr>
        <p:spPr>
          <a:xfrm>
            <a:off x="5394961" y="3902167"/>
            <a:ext cx="1556511" cy="369332"/>
          </a:xfrm>
          <a:prstGeom prst="rect">
            <a:avLst/>
          </a:prstGeom>
          <a:noFill/>
        </p:spPr>
        <p:txBody>
          <a:bodyPr wrap="square" lIns="0" tIns="0" rIns="0" bIns="0">
            <a:spAutoFit/>
          </a:bodyPr>
          <a:lstStyle/>
          <a:p>
            <a:pPr algn="ctr"/>
            <a:r>
              <a:rPr lang="en-GB" sz="1200" dirty="0"/>
              <a:t>Computer vision </a:t>
            </a:r>
          </a:p>
          <a:p>
            <a:pPr algn="ctr"/>
            <a:r>
              <a:rPr lang="en-GB" sz="1200" dirty="0"/>
              <a:t>and guidance</a:t>
            </a:r>
          </a:p>
        </p:txBody>
      </p:sp>
      <p:sp>
        <p:nvSpPr>
          <p:cNvPr id="16" name="TextBox 15">
            <a:extLst>
              <a:ext uri="{FF2B5EF4-FFF2-40B4-BE49-F238E27FC236}">
                <a16:creationId xmlns:a16="http://schemas.microsoft.com/office/drawing/2014/main" id="{4F59603B-0351-F2A3-6147-4BFD941A8FEA}"/>
              </a:ext>
            </a:extLst>
          </p:cNvPr>
          <p:cNvSpPr txBox="1"/>
          <p:nvPr/>
        </p:nvSpPr>
        <p:spPr>
          <a:xfrm>
            <a:off x="7051041" y="3902167"/>
            <a:ext cx="1556511" cy="369332"/>
          </a:xfrm>
          <a:prstGeom prst="rect">
            <a:avLst/>
          </a:prstGeom>
          <a:noFill/>
        </p:spPr>
        <p:txBody>
          <a:bodyPr wrap="square" lIns="0" tIns="0" rIns="0" bIns="0">
            <a:spAutoFit/>
          </a:bodyPr>
          <a:lstStyle/>
          <a:p>
            <a:pPr algn="ctr">
              <a:spcAft>
                <a:spcPts val="600"/>
              </a:spcAft>
            </a:pPr>
            <a:r>
              <a:rPr lang="en-GB" sz="1200" dirty="0"/>
              <a:t>Autonomous connection</a:t>
            </a:r>
          </a:p>
        </p:txBody>
      </p:sp>
    </p:spTree>
    <p:extLst>
      <p:ext uri="{BB962C8B-B14F-4D97-AF65-F5344CB8AC3E}">
        <p14:creationId xmlns:p14="http://schemas.microsoft.com/office/powerpoint/2010/main" val="410956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60" fill="hold"/>
                                        <p:tgtEl>
                                          <p:spTgt spid="2"/>
                                        </p:tgtEl>
                                      </p:cBhvr>
                                    </p:cmd>
                                  </p:childTnLst>
                                </p:cTn>
                              </p:par>
                            </p:childTnLst>
                          </p:cTn>
                        </p:par>
                        <p:par>
                          <p:cTn id="7" fill="hold">
                            <p:stCondLst>
                              <p:cond delay="17860"/>
                            </p:stCondLst>
                            <p:childTnLst>
                              <p:par>
                                <p:cTn id="8" presetID="1" presetClass="mediacall" presetSubtype="0" fill="hold" nodeType="afterEffect">
                                  <p:stCondLst>
                                    <p:cond delay="0"/>
                                  </p:stCondLst>
                                  <p:childTnLst>
                                    <p:cmd type="call" cmd="playFrom(0.0)">
                                      <p:cBhvr>
                                        <p:cTn id="9" dur="23665" fill="hold"/>
                                        <p:tgtEl>
                                          <p:spTgt spid="9"/>
                                        </p:tgtEl>
                                      </p:cBhvr>
                                    </p:cmd>
                                  </p:childTnLst>
                                </p:cTn>
                              </p:par>
                            </p:childTnLst>
                          </p:cTn>
                        </p:par>
                        <p:par>
                          <p:cTn id="10" fill="hold">
                            <p:stCondLst>
                              <p:cond delay="41525"/>
                            </p:stCondLst>
                            <p:childTnLst>
                              <p:par>
                                <p:cTn id="11" presetID="1" presetClass="mediacall" presetSubtype="0" fill="hold" nodeType="afterEffect">
                                  <p:stCondLst>
                                    <p:cond delay="0"/>
                                  </p:stCondLst>
                                  <p:childTnLst>
                                    <p:cmd type="call" cmd="playFrom(0.0)">
                                      <p:cBhvr>
                                        <p:cTn id="12" dur="9834" fill="hold"/>
                                        <p:tgtEl>
                                          <p:spTgt spid="10"/>
                                        </p:tgtEl>
                                      </p:cBhvr>
                                    </p:cmd>
                                  </p:childTnLst>
                                </p:cTn>
                              </p:par>
                            </p:childTnLst>
                          </p:cTn>
                        </p:par>
                        <p:par>
                          <p:cTn id="13" fill="hold">
                            <p:stCondLst>
                              <p:cond delay="51359"/>
                            </p:stCondLst>
                            <p:childTnLst>
                              <p:par>
                                <p:cTn id="14" presetID="1" presetClass="mediacall" presetSubtype="0" fill="hold" nodeType="afterEffect">
                                  <p:stCondLst>
                                    <p:cond delay="0"/>
                                  </p:stCondLst>
                                  <p:childTnLst>
                                    <p:cmd type="call" cmd="playFrom(0.0)">
                                      <p:cBhvr>
                                        <p:cTn id="15" dur="21204" fill="hold"/>
                                        <p:tgtEl>
                                          <p:spTgt spid="11"/>
                                        </p:tgtEl>
                                      </p:cBhvr>
                                    </p:cmd>
                                  </p:childTnLst>
                                </p:cTn>
                              </p:par>
                            </p:childTnLst>
                          </p:cTn>
                        </p:par>
                        <p:par>
                          <p:cTn id="16" fill="hold">
                            <p:stCondLst>
                              <p:cond delay="72563"/>
                            </p:stCondLst>
                            <p:childTnLst>
                              <p:par>
                                <p:cTn id="17" presetID="1" presetClass="mediacall" presetSubtype="0" fill="hold" nodeType="afterEffect">
                                  <p:stCondLst>
                                    <p:cond delay="0"/>
                                  </p:stCondLst>
                                  <p:childTnLst>
                                    <p:cmd type="call" cmd="playFrom(0.0)">
                                      <p:cBhvr>
                                        <p:cTn id="18" dur="733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2"/>
                                        </p:tgtEl>
                                      </p:cBhvr>
                                    </p:cmd>
                                  </p:childTnLst>
                                </p:cTn>
                              </p:par>
                            </p:childTnLst>
                          </p:cTn>
                        </p:par>
                      </p:childTnLst>
                    </p:cTn>
                  </p:par>
                </p:childTnLst>
              </p:cTn>
              <p:nextCondLst>
                <p:cond evt="onClick" delay="0">
                  <p:tgtEl>
                    <p:spTgt spid="2"/>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9"/>
                                        </p:tgtEl>
                                      </p:cBhvr>
                                    </p:cmd>
                                  </p:child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10"/>
                                        </p:tgtEl>
                                      </p:cBhvr>
                                    </p:cmd>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11"/>
                                        </p:tgtEl>
                                      </p:cBhvr>
                                    </p:cmd>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12"/>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12"/>
                                        </p:tgtEl>
                                      </p:cBhvr>
                                    </p:cmd>
                                  </p:childTnLst>
                                </p:cTn>
                              </p:par>
                            </p:childTnLst>
                          </p:cTn>
                        </p:par>
                      </p:childTnLst>
                    </p:cTn>
                  </p:par>
                </p:childTnLst>
              </p:cTn>
              <p:nextCondLst>
                <p:cond evt="onClick" delay="0">
                  <p:tgtEl>
                    <p:spTgt spid="12"/>
                  </p:tgtEl>
                </p:cond>
              </p:nextCondLst>
            </p:seq>
            <p:video>
              <p:cMediaNode vol="80000" mute="1">
                <p:cTn id="44" repeatCount="indefinite" fill="hold" display="0">
                  <p:stCondLst>
                    <p:cond delay="indefinite"/>
                  </p:stCondLst>
                </p:cTn>
                <p:tgtEl>
                  <p:spTgt spid="2"/>
                </p:tgtEl>
              </p:cMediaNode>
            </p:video>
            <p:video>
              <p:cMediaNode vol="80000" mute="1">
                <p:cTn id="45" repeatCount="indefinite" fill="hold" display="0">
                  <p:stCondLst>
                    <p:cond delay="indefinite"/>
                  </p:stCondLst>
                </p:cTn>
                <p:tgtEl>
                  <p:spTgt spid="9"/>
                </p:tgtEl>
              </p:cMediaNode>
            </p:video>
            <p:video>
              <p:cMediaNode vol="80000" mute="1">
                <p:cTn id="46" repeatCount="indefinite" fill="hold" display="0">
                  <p:stCondLst>
                    <p:cond delay="indefinite"/>
                  </p:stCondLst>
                </p:cTn>
                <p:tgtEl>
                  <p:spTgt spid="10"/>
                </p:tgtEl>
              </p:cMediaNode>
            </p:video>
            <p:video>
              <p:cMediaNode vol="80000" mute="1">
                <p:cTn id="47" repeatCount="indefinite" fill="hold" display="0">
                  <p:stCondLst>
                    <p:cond delay="indefinite"/>
                  </p:stCondLst>
                </p:cTn>
                <p:tgtEl>
                  <p:spTgt spid="11"/>
                </p:tgtEl>
              </p:cMediaNode>
            </p:video>
            <p:video>
              <p:cMediaNode vol="80000" mute="1">
                <p:cTn id="48" repeatCount="indefinite" fill="hold" display="0">
                  <p:stCondLst>
                    <p:cond delay="indefinite"/>
                  </p:stCondLst>
                </p:cTn>
                <p:tgtEl>
                  <p:spTgt spid="1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0F747-5B0F-895C-FE7A-419B8BE9C7A3}"/>
            </a:ext>
          </a:extLst>
        </p:cNvPr>
        <p:cNvGrpSpPr/>
        <p:nvPr/>
      </p:nvGrpSpPr>
      <p:grpSpPr>
        <a:xfrm>
          <a:off x="0" y="0"/>
          <a:ext cx="0" cy="0"/>
          <a:chOff x="0" y="0"/>
          <a:chExt cx="0" cy="0"/>
        </a:xfrm>
      </p:grpSpPr>
      <p:pic>
        <p:nvPicPr>
          <p:cNvPr id="8" name="PG 8 Video">
            <a:hlinkClick r:id="" action="ppaction://media"/>
            <a:extLst>
              <a:ext uri="{FF2B5EF4-FFF2-40B4-BE49-F238E27FC236}">
                <a16:creationId xmlns:a16="http://schemas.microsoft.com/office/drawing/2014/main" id="{EC49A7C6-E97A-05E1-9E21-FD9BC7ADA308}"/>
              </a:ext>
            </a:extLst>
          </p:cNvPr>
          <p:cNvPicPr>
            <a:picLocks noChangeAspect="1"/>
          </p:cNvPicPr>
          <p:nvPr>
            <a:videoFile r:link="rId1"/>
            <p:extLst>
              <p:ext uri="{DAA4B4D4-6D71-4841-9C94-3DE7FCFB9230}">
                <p14:media xmlns:p14="http://schemas.microsoft.com/office/powerpoint/2010/main" r:embed="rId2">
                  <p14:trim st="7289.4122" end="8774"/>
                </p14:media>
              </p:ext>
            </p:extLst>
          </p:nvPr>
        </p:nvPicPr>
        <p:blipFill>
          <a:blip r:embed="rId5"/>
          <a:stretch>
            <a:fillRect/>
          </a:stretch>
        </p:blipFill>
        <p:spPr>
          <a:xfrm>
            <a:off x="11113" y="3175"/>
            <a:ext cx="9132887" cy="5137249"/>
          </a:xfrm>
          <a:prstGeom prst="rect">
            <a:avLst/>
          </a:prstGeom>
        </p:spPr>
      </p:pic>
    </p:spTree>
    <p:extLst>
      <p:ext uri="{BB962C8B-B14F-4D97-AF65-F5344CB8AC3E}">
        <p14:creationId xmlns:p14="http://schemas.microsoft.com/office/powerpoint/2010/main" val="424497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1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20000">
                <p:cTn id="12" fill="hold" display="0">
                  <p:stCondLst>
                    <p:cond delay="indefinite"/>
                  </p:stCondLst>
                </p:cTn>
                <p:tgtEl>
                  <p:spTgt spid="8"/>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fe98cebce012c2fd3880c75d37d8ccbcc4ea44"/>
  <p:tag name="ISPRING_PLAYERS_CUSTOMIZATION" val="UEsDBBQAAgAIAGN1MVBaf7mZOgQAAOEOAAAdAAAAdW5pdmVyc2FsL2NvbW1vbl9tZXNzYWdlcy5sbmetV/9u2zYQ/r9A34EQUGADtrQd0KIYEge0xNhCZMmV6DjZDwiMxNhEKDGTKLfZX32aPtieZEfKbuymg6R0gG2YtO+7091335HHpx8LiTa8qoUqT5zXR68cxMtM5aJcnTgLevbzOwfVmpU5k6rkJ06pHHQ6ev7sWLJy1bAVh+/PnyF0XPC6hmU9MquHNRL5iTMfp240m+PwKg2iSZSO/YkzclVxx8p7FKiV+qP64Ze37z6+fvP2x+OXW8s+QMkMB8EhFLJIb171AAppHAUpoJEgDckldUbmc5hdtKCBHxJntP0yzHoekwtnZD477RZxTEKaJoHvkdRP0jCiNhcBocRzRleqQWu24UgrtBH8A9JrDpXUouKoliK3P2QKNsqGdznzohn2wzQmCY19l/pR6IwSVVX3P1lY1ui1qsBdjXJRs2vJc+sTOGN/v6t4Da6ZBk4heOm1gH+qgonyqNN1jJd+OElpFAVJSkJvt+OMSJkjr2LGzUCUGCckBoCK1bx6gm1qWWbNEZZyGMLUn0wDeFMTwlSs1hLeemgccwI1mPOyywo4QmJgV5Iso9gzSQNXiKE7VtcfVJUf8GO/UF3AfuhGQEGX7oFTg7EDhhoLUI6q4pnuApuRJMETko6jSyAy9F00xCI6h3Y7H2JxRRJoEZJ02YT4wp9gQ3jTYjv+7/orY4bO8h6xLAM7k76NUE0NOyal0AW20+phXhLyfgFV83HwjS5uASGxtl4rseEQQpV3swc0xSWe4c/7hf9beob9gHgpEMqLlim1YmecMZCHUmnEpFTmAcAvyzeszDi65hlrgPD38Ldc5PZvptg2kr8a8TdieistL7aqFHrk8sXRwNAOhOxxhEVTQ3ha8+JOd7neC/8pURhi/2cIfR59oP+kbdaxDx0wFqq/BQF5NoIEiir7W/nhGTiatz0PouCXNwN8htEWIFToqRgXkKqDEC4ghQPsl2Sc+BSG7ZJf10J3zjFb2bZA3y5qBgcHyTV/KOw1v1HQE5KzTTvOQNZspTsLujctD7SH+jSAkEMAXLUjESClKCD+vAfmYkZ2GWgl4+BJlqqRuW1RKW6tbEBum4I/nsM3lSrsrmT1jrytap1+TxTtw8Wt0/mAeZIQHLvT1MWhS8wRzjSN7GkEXDQxBTRJAzw25kDKgulsDVp5o5oy7wnUnsI8coYBbJvShLMqW//z6XNPjK8iaXfRdvfXQSDQYUaIyBew30Olef1nFwjF40M7u+hjtT217ux6HmKpD3T4X06HrNX0QhWwddTtF9i2LRqmFLvTGRAysfxTTZV1j959hBmOz0FU7PnKGc1YdQuKRJWSg1Bsqg0B9TDvDxeHRktR8iG236fp5oGpP0+x59lbFDSfFNltO7xyOCtm2+uUhOtUXzB3ikMQvK/weC70QEA7I3byAo3erh/afPN4ZHxZ1fYyevxy7276L1BLAwQUAAIACABjdTFQ+tQ5ahUDAADsCgAAJwAAAHVuaXZlcnNhbC9mbGFzaF9wdWJsaXNoaW5nX3NldHRpbmdzLnhtbNWWX08aQRDA3/kUm218lFOL1ZIDYwRSowIR2uqTWW4HbuPe7vV2D8Snfpp+sH6Szt4CQrTNqTVpQwze7Mxv/t6w4dFdIskUMiO0atDd6g4loCLNhZo06OdhZ/uQEmOZ4kxqBQ2qNCVHzUqY5iMpTDwAa1HVEMQoU09tg8bWpvUgmM1mVWHSzJ1qmVvkm2qkkyDNwICykAWpZHP8svMUDF0QSgDwL9FqYdasVAgJPelC81wCERwjV8IlxWRHMhPTwKuNWHQ7yXSu+ImWOiPZZNSg7w6P3Wep41EtkYByNTFNFDqxrTPOhYuCyYG4BxKDmMQY7kGNkpngNm7QvZqjoHbwmFKwferMUU401kDZBT4ByzizzD96fxburFkKvIjPFUtENMQT4vJv0Nbw5tN1v315fto9uxn2eufD074PorAJNjlhsOkoxIB0nkWw8hMya1kUY9xoM2bSQBisi5ZqY602gnPPZKQl1r6wwjFKRsC7LIG1bgxuheqg5i4lY0xEzhv0OBNMUiIskyJaGZt8ZKywRdc765oEWTieQC4G9MG9r04Us8zAeljLE+NqHjW/6lxyMtc5keIWiNUE888T/C8Gst4cMs50UkhxfCwxUqDHqYAZ8KOipgvg7xxdo4skR0uc1VSC9R6+5eKejGCsM+QCm+Jko1wYz68+C5wyYx6gbBnj1uD8tNW+Oe222ldbLkHGp0xFz4RjwyFJ7VvwGeauNLqQUmM11xBYmYjlBor+cMELtTJplvYds2nRdNfIAortFhiPZ+JBhKMpVA5lgRFTRCs5JyzCV8i4EZoKnRuU+GHxaPOiAL0pEaoIdYJvEDrLOGRlaDu7e+9r+x8ODj/Wq8HP7z+2/2i0WCt9yZw3v1dO/rhYVsvl8TsXBm4XPL0abJb/m5uhf9n+Uqau3fbVsFQ324NSuF4Zrd5ZGa1Lv8r6a2usVAi4hyZ+6eEmkiIRFvjfHLEXjMmrfkH8jL3NmLxhzq95Nf6blP3T6jKycfsIgyevR+4kEUokWAi3EVd3quZ+bQfvM08eVSpI27yhNiu/AFBLAwQUAAIACABjdTFQ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GN1MVCJ7oAD6AIAAP0JAAAmAAAAdW5pdmVyc2FsL2h0bWxfcHVibGlzaGluZ19zZXR0aW5ncy54bWzNll9PGkEQwN/5FJttfJRTa6sldxgjGEmtEKGtPpnhduE27u1eb/dAfOqn6QfrJ+nsLSBES06jTUMI3OzMb/7uQHh0l0oy4bkRWkV0t75DCVexZkKNI/p1cLp9SImxoBhIrXhElabkqFkLs2IohUn63FpUNQQxyjQyG9HE2qwRBNPptC5MlrtTLQuLfFOPdRpkOTdcWZ4HmYQZfthZxg2dEyoA8J1qNTdr1mqEhJ70RbNCciIYRq6ESwrkmU0lDbzWEOLbca4LxU601DnJx8OIvjs8dq+Fjie1RMqVK4lpotCJbQMYEy4IkH1xz0nCxTjBaA/2KZkKZpOI7u07CmoHjykl22cOjnKisQTKzvEpt8DAgn/0/iy/s2Yh8CI2U5CKeIAnxKUf0dbg5uy6174871x8vhl0u+eDTs8HUdoE65wwWHcUYkC6yGO+9BOCtRAnGDfajEAaHgarooXaSKu14NwzGWqJpS+tKBlhpHIW0eNcgKREWJAiXp5ayMfcngqJOTjb3fpIWfoA9PnGCeSGrzpanBhXxbj5XReSkZkuiBS3nFhNMKMixW8JJ6vlJqNcp6VUgrHESME4mQg+5eyorNIc+DdH1+giLdAShy+T3HoPPwpxT4Z8pHPkcpjgqKJcGM+vPwucgTEPUFjEuNU/77TaN52LVvtqyyUIbAIqfiYcW8jTzL4FHzB3pdGFlBqruYLAysRQGF72hwlWqlVJs7LvBCZl010jSyi2W2A8nokHMY6WUAWvCoxBEa3kjECMl8K4EZoIXRiU+GHxaPOiAL0pEaoMdYwLCp3ljOdVaDu7e+/3P3w8OPzUqAe/f/7a3mg0XxQ9Cc6b3xQnG1fFcl08vnNh4G7o05fd5sW/uuu9y/a3KpW6aF8NKvWn3a+E61bR6n6uonXpl1NvZTFVCgE3y9ivMdwtUqTCcvaaQ/OCxm/e8n4sXqnxb5jFxvH9f5PwT8sf9bVf8TB48m9GDeXrf9matT9QSwMEFAACAAgAY3UxUG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Y3UxUJZRcFq6AAAAowEAABoAAAB1bml2ZXJzYWwvaTE4bl9wcmVzZXRzLnhtbJ2QsQrCMBCG9z5FuN3GbqUkcRPcHHSWmqYaaS8ll1gf35SKdJGCQyD/8X0/yYndq+/Y03iyDiUU+RaYQe0aizcJ59N+UwKjUGNTdw6NBHTAdioTtijx6A2ZQCxVIEm4hzBUnI/jmFsafGog18WQiinXrufp9A75ZPJhVmF2K/uX/ZmByjLGxDXaLhxQpXtKM8LIawmTc9GYW2wd8F+AWQNavwI8hhXAxwUg+PfFU9KRQvpmCoIvlquyN1BLAwQUAAIACABjdTFQcvzRgWcAAABrAAAAHAAAAHVuaXZlcnNhbC9sb2NhbF9zZXR0aW5ncy54bWwNzDsKw0AMRdHeqxDqnU/nwmN3KYMhzgKE/QgGjRRmREh2n+lucbjj/M1KH5R6uCW+ni5MsM33w16Jn+utH5hqiO2ibkhszjRP3ai+iT4Q0WClt8oPZUVuEbhLbnIpqLCQaGc+T90fUEsDBBQAAgAIAOqSQkeKJOKo+gIAALAIAAAUAAAAdW5pdmVyc2FsL3BsYXllci54bWytVU1v2zAMPafA/oOhe6WkXdc2sFt0BYId1qFA1m23QLUZW4u/Jsl1018/yvL3nG4FdkhgU3yPFPlIu9fPSew8gVQiSz2yoHPiQOpngUhDjzx8XR1fkOurd0duHvM9SEcEHilSYQA8Jk4Aypci1wi+5zrySM9AkZk4uRSZFHqP3GfI3UW6JO+OZuiSKo9EWudLxsqypEIhIg1VFheGRFE/S1guQUGqQTKbBnEa7FL/HY2/JEuZ3uegeshcvz1wTdJyPCsxIClPaSZDdjKfL9iPu89rP4KEH4tUaZ76QBys5Kwq5SP3d3dZUMSgjG3m2iTXoLVJorLNXL0Ui4vUUdL3iHXYJKAUD0HROA0Js1g2AXa3MVdRzaMGtIZX7UTNW/ltzPumcas6xzrnvHiMhYrwqA/prJNAlw2jukl13UpBD42CVoaJOBJ+FUJCUL1+ayUyXxAbsFVclSdVpY8H+LTivs7k/hZhqKK6g7RtGrVNoxWo5aBt9HVHQZrbboHrQkJTqpn7JALIvnApuZHFlZYFuGxkrLFsCHaZvXLdpK4hbqST+OwfemP8Rq35qV7rTAX4H435hERtTUQawPNKoI+GBGuqAYttbFTnMTUxu5xU8Zj0dD0w2RzrpuBFHM1lCDiGAdecdXZ2CAqSK3TxCznC9g4OgiMRRjH+9CTD+PQgTcLlbpKhd3AQHGf+bgLamtsysnEdR2JqFeSyiXXi+oXSWSJeKnkO9oxeVjp8beSao5tctAfn8z9GcRCjGcwtmVhd5qm3r5rDezOnWnU+m9xaBmrFeQBd5NarmYUiH/kEsOVFrG/7OTX7sAcd5Tw1HdNc31HvWbkWL+CUIjBfusWpqUkERjMe+XBx2mPAfuJ2GYSvTIcibrO0qQOlrHqz/1VFmy1ft852/VCHXazhk4DSYuxMfUR1hDIr0mDUQ5p3HxEV4067kcCdGLZ4o8UJijTLPfIeH+o7X55ddlc+x084631r7m1gm8sbVnqdcKcgVuu6vYhb7wZ8/A1QSwMEFAACAAgAY3UxULCHI/RsAQAA9wIAACkAAAB1bml2ZXJzYWwvc2tpbl9jdXN0b21pemF0aW9uX3NldHRpbmdzLnhtbI1S20okMRB99yuCPzBJKreGdiC3lnlR0QGfm+ns0qyml07EZcnHm3Z3GEdHNPVUdU6doiqnTb/GaJ9Snh7Hv30ep3gXch7jz7Q+Q6jdTQ/TfDOHFHJaHSr3Yxym5038MS21Wk25j0M/D3ZB0xqj7vUhJbVyqmbMMIok89Qr5Dy3FWvANWAr5iix7eqdxD/dOexCzKdV29UR+rFhE1OY8yYO4c8ajtlvoeMNLud+GCsvrQVbouynFseWQIxwyX2hGgAEstwRh4uUjdQEecw4hmIUBQqIcE4aUYikHGrWNaKqMN8IxCRj1BXqae1GWhtHbZHQEKLrNK8aW7rOSIwRIQSYK1xAZzCqbKgaGtRyQHBgQBRtNFGAOtuZjhXvvLAcKeoFxoUZAxgfjnvY7u25DtVvr7M/5xeCJ7/gJLp4a3XCXO3uaZ4reRsefz/0OaBxuDi/ufV3/mqrt5vrq/P/vnz18J61mLVu/am3XwBQSwMEFAACAAgAY3UxUKVPX11vDQAASyIAABcAAAB1bml2ZXJzYWwvdW5pdmVyc2FsLnBuZ+2aa1iS6daA6TCZlVrbb6YpCWs62HSQFM1UkA6aNaXWNOZZcnugREUljwQ2NaVNqdP4TQqm7GyX5QFSRxEByW2FjCif2wMSIJoKKYoHFCRE94vt/WNf1/6zv9/84HpZz7Xu51nPetZa73pfuHfB19tiw/YNIBDI4uwZz+9BoLU+INCa5PXrgJHC/3EWApdVuO+9T4KoneAxQFiLPuFzAgSqyd+4GPEFIJsnngnCgUCWrcbPKi72RRQItGvwrOeJH9LDJ6V+9w+liW4OqUmLICKIfmtj0m7RvY/fffGF19499ns2nLywfvxAWc6HfTlXvjpwcfM3uzZ7nj/adfNK7f13SL4S1swJLMf5Ceb4pJHzWv/ELlxTRROzgqm4Lg3zx03FwVg6eTGa1vxpXNQO5dxQvd2KWgsYdCy48sfzViT72h0DefuyltQUXAwwevOSAyHKQtE1Mi9ECcxXASO+Hdd/VV+d7QvBjhoxUHlsJo/tGlN+ejUgPK4Y26slLutlijMrsDN7JDzXqHUspcwcuBzf7GOUbl01Km/2tDYq7SQbh9Z2GWfbmbPPKJxwMq603oSYEBNiQkyICTEhJsSEmBATYkJMiAkxISbEhJgQE2JC/lukUUvnGCY3GVX19/6/Mw4Fd43kugwcw8tJ6M7SG7O8Oi4EPzEBo+j4p9AQIbw547E6HeNqfPeJEMe/f1/KOiifybc1fPQ2i9d2/g4TkDkJemoRN6tYbDDzLhCG4ycnNqIWTnr0Z/fCBzIk9XDj+9S8gPCM0SeG2eV9Mcy0R9WPMjDPGRjxXICDYMz/0fIFACynEN1sB1sTIGmHBT6G6WwkPGA4laDCUdzxutFCWZKBRpyvrMPeGLZRNKtLpliRcLriztbwdLx0ea4cycZKNBmksYbhBrlrSLdhFJrFwEqalioESi/aQ7Mk20If7cJw/lRYZ/H7vkWzGcr/snnAhnpukIgPWqJ0GjqnpJ3t3N3D4l4pFZuxW9+0dI1Qv3pptN7FwYYyhZfpO108MYtUb0jGyA6hTyJJiV5DuDG4xvYYR1KSJ3ZQEv/Mq1L7EWcLsNkF5tZKxte2n/4v235TOEwW2smCSbe70O6bb4ElGFgl9B7MyAkJt3ksJkihUdTDh+lqxH46O/u9pMFoVD+6+Sr+wz27WfWIw8toWUVGHg/OtZo913v76VnEC2bZI0VTzG7c0XBF8tGTGHK1aJBq8V5Ud4X5xI2e8pt4WB7Dxq55MxHt8CSKOGCx0bpNziBT7K5XK+K8Cp2lLEhfqbf1rgb8HdayYUowXRs6t52hIvAdqyhaH5d2VriA/qXPQC6iJwGDdQSB8lonnoRSduf7HNZf7sDFyRnUaI5l1wi5L2JTQC64rostnWbnIHwGEOrHEx5p1lvlyS4xHQIM9Bdzm4PB528Edj+YzyzaWcMUti3iZTh8F2akSeuAFCjnascuw0Xh2r+wbfAvpO8GokAgcLar0ItwF366fjHEWVBDir9tlkK07hq527cuLldMxs7SZXOFogsoPCxRP84I6Ypy2ckXMIciqsYKU4qdDdEXP5QJ23ymhiu6wzQLCWUD+fQnKhvQze6j2bFgdcb51F63fsCVXeDnl9qz9v9r2vfSq1Kyxeg2aBGLOc7AQ5+elS5t9qFSV8hUvp3H4XrLhtjSSOesy4y+ll2eBTbBNq+cE0in7O3JMbd4j8+VdUa3TJJPxTU8icX7FjCIO27BGhROIvKYcOhwZAk2ihpCr59wL+c1/9M2Y5aCixWleHukC6Qu2ArYqgN+SafAIUJ78V/5pGZX5jHvBZcWN33nRNqZ3EVJLrGYSVndGZ0W+QiIsYwPLZkJckZgRFTZGzjUuv5yf/CWaPuA0P5OGL0ud4v1gQb1xN371e3hu4WM/IwwyGwgpOHqbB3FcIgm07p/9sd1cVbLTIS/8s+VctcYF8O54jKeRce6j++/ZrepnmxpdzuEFkbTubdhykzLrG0Hf61Ksj7Q1yhiRoZxEFsmNhzANE3i6Ku5ochC/a038KkUQyMQPfHUzbjfuLVQieQHti3UkdOztMBFhi8McD5+uqi1AL2+1sSjbC2FTqcStEwZAb94I3UgT8/zIyZrOrBE9QQGpX//jA5rBiKSQ7BRq1NLHejOw/LkNEl0bFhcL7yQxHVsb2QnIN4F5em0h7iLTP5CUBagh8hjSBnEhjXAtps6mwITkoGAWduYMk88pL4/3eEiW1xOW3LPgsZBz0ldQKBydGf0RcpW2nhZxJ3bOklm1/SH+9DwTHf13qEHKAohTZuj66YsXScaNvwp+8V8jb86NMZCnOiwKxIv/fSh7u425Ilrd4Pk9SzrCzGBykjZEa1Ld6gwRYD9hgyiUwfy25sj0pomo1/q14EGf2fN/f2cLmhmM6zKQudQE4WX/rxPbKEzB9M4S5908wdT+a/YJWFA7cYKykWqtw7qziNDUe6T/r1uoooM+7q7Qc0pUq+uqFwopjRIZW53cPvkuyf1RG01U1kkPF1dQPC0Huzr1SeJXKpmUoLGm1eBjh22+kAb5b9itjRrloooB8kPUIsftiqEtF+OtDZbLNdr3x79per4pezJUK/qgmqywlEccVidUsYLVCb5cJiW3Hivgoz4HjeRt9OqhDC2bSGhdTuq8NlKwHxPsbZybo2TCN7pAx2iNA+KZsS5n0QfbZndVeKXETYb+ga+Vd7Yf/DABKQW51/vC6RLO/9Iu1t+/COsZhNjP3nCkjkUeadsWwOeGie97LSt3lezxUez0Gq7lKipxhKUi1/UOAs7Gslm6eWZSHv9Xedm+8/H9czDDgKcVcmb6/E9tEGH1jc/uVJ4cbAELJpKyV2ungzfc7CBP8p3bwU3176zrejjASWKtE2eRBstHWXtJ8cV4vjJ8VgMPrDzgSwvxLNguX8H1U21Lzbjj7UPM2qIH6wpx/R/BDQna+ZpWQaPfI9PH0VcD02N+tob68bQf/fBbH9k/ij67Sn+K2l31J0fowGDEKcvH++3WAsLbRjiIE6MuzmhtVA+uOyfVvQlV6lf8TnoQGWMAe+OIg06tm7wFasZhzAGj49XHWm5wXb6nH3uS5+EnFLC+CWKm9Vu9Ul22yU/RIpHx3l3dU/8qmX/KW607JW7VFPbQ1gDSgwuJWhEi1XpOds08a+mThfUWFaKDErXANG0TFWT3LXrYIC/MqpSzuBvwrg24H/mJ55xIiHiYoqu0Wuu7iD/LrnsRPocOwU76ux4aKRetGlv9POSjPGGm8sV2sigO0QLcZJSpvy8WqaxE1hkpfvDJsRXaFdrLatJEXd+2jY+/VgqDscXAZFG/+NJLGElOyP0ReiQdAtmVxTzQbvnwyBknf27Rbi6arR08PcEvOQ0sLBndX57zj4bKGv6b7oIF2bEiKOtrs27k7g4bEsxqNI4w3m6FitiIvHrr7YWoxLnia6eK4VkZwCDOrM1DLkS4ggsa+Zdvd9f3WIiCShWkaAN1qFCNZLWHxHSihyRqCh3medPKYYNG4T+ykijH+BU6bxD9hh/HgN9uI3zKEJ4HqYE7okIMFraGRdCU/Z9Yl87HiyvP0K7F2xbuMXnqHwtDWdZIN3v6KeCZunacWq1asH4BW3MJdzTx9moO6tVAVOFp3r0SRTds6OcPRhJs8w8RQb0N88LwzO/RcIgzOCtxtvXSk0PC30L1PSBjfXwENvlBa6AMzqw7uHLK0wbEU6aShZ1KIAcmHZ/Ppzw4sxrw7ghOScTOXC3CQsC+QphAngBxSY/qDobSNYihGGumwGhfuckSh956K26v+vp0Vqu6rrt4qAZzg1C/NK8EcVGWV6c4oovrJTblfahbrimIuWVvxpcqcO4ChGH0MAOPQu6f3h4U9+rH908T2RZrFjeYOzYTitcGJjYHcBxcsd/CwjnpSSu74p6aikg4YomEqKmSoVvhlzTQrw+b59ls3y2g2AMk9ePu8s8TkGeBi8BZn6N0EpwjMXsPwGe9DMT3rti/PGdw/4RgZzKo1i3dFIgAwk5uLQf9gwSgQN+A/YOnOKZjT3nHlgNSpQM5Ar+anU7WAPM0w9vi799+ykvTFo9dkB2chnIEQ/ZcUnuN4W6j97ITA17igB1actoNMhdOBneOweJlKW5cjXgPvHA3uQEvOopkLKgR67f/cXDD3LfNdv7sLbv/CU15H5GHoZBUw5eTQ5QSvzPdSuQy7o6b1uC0/AZ0jV0adPhwSx5+t/EC36xCeoT4Mr1oNcz7hp1cWg0U1ukbWTkQi9Z5e1Lm/FKbfsZP98bIBDEzz6DEr7dzZvtueRX4gfr7oSnhACtLjxUvpEeuckuQKpC9CU6tV+3QT2HgH3exRMib9hQ1YfnPH9x5fDAj44UMltGKlGGcV3ERpjvEaBvbwxR/f3opD+4SYofb8/KwXgVXJqZqBOUIpYWhhVZP6djqMVJzlbAEong/9DNS/R62XLpbuOIb+/cr3gg4pDJewDp9UtyePKUbHkpLW/l/xH+3edUJQb0K7rxIeF1lo8daQhO5k8LspZgdisKX3Z7902nOpGGUIDvRSFY9m8w41MFuHJsV7fXksvjEoMt+JteyNLEuh7jame9fD2pJ6/c+gdQSwMEFAACAAgAY3UxUNIooFJKAAAAawAAABsAAAB1bml2ZXJzYWwvdW5pdmVyc2FsLnBuZy54bWyzsa/IzVEoSy0qzszPs1Uy1DNQsrfj5bIpKEoty0wtV6gAihnpGUCAkkIlKrc8M6UkAyhkYG6OEMxIzUzPKLFVsjCwgAvqA80EAFBLAQIAABQAAgAIAGN1MVBaf7mZOgQAAOEOAAAdAAAAAAAAAAEAAAAAAAAAAAB1bml2ZXJzYWwvY29tbW9uX21lc3NhZ2VzLmxuZ1BLAQIAABQAAgAIAGN1MVD61DlqFQMAAOwKAAAnAAAAAAAAAAEAAAAAAHUEAAB1bml2ZXJzYWwvZmxhc2hfcHVibGlzaGluZ19zZXR0aW5ncy54bWxQSwECAAAUAAIACABjdTFQtfwJZLoCAABVCgAAIQAAAAAAAAABAAAAAADPBwAAdW5pdmVyc2FsL2ZsYXNoX3NraW5fc2V0dGluZ3MueG1sUEsBAgAAFAACAAgAY3UxUInugAPoAgAA/QkAACYAAAAAAAAAAQAAAAAAyAoAAHVuaXZlcnNhbC9odG1sX3B1Ymxpc2hpbmdfc2V0dGluZ3MueG1sUEsBAgAAFAACAAgAY3UxUGhxUpGaAQAAHwYAAB8AAAAAAAAAAQAAAAAA9A0AAHVuaXZlcnNhbC9odG1sX3NraW5fc2V0dGluZ3MuanNQSwECAAAUAAIACABjdTFQllFwWroAAACjAQAAGgAAAAAAAAABAAAAAADLDwAAdW5pdmVyc2FsL2kxOG5fcHJlc2V0cy54bWxQSwECAAAUAAIACABjdTFQcvzRgWcAAABrAAAAHAAAAAAAAAABAAAAAAC9EAAAdW5pdmVyc2FsL2xvY2FsX3NldHRpbmdzLnhtbFBLAQIAABQAAgAIAOqSQkeKJOKo+gIAALAIAAAUAAAAAAAAAAEAAAAAAF4RAAB1bml2ZXJzYWwvcGxheWVyLnhtbFBLAQIAABQAAgAIAGN1MVCwhyP0bAEAAPcCAAApAAAAAAAAAAEAAAAAAIoUAAB1bml2ZXJzYWwvc2tpbl9jdXN0b21pemF0aW9uX3NldHRpbmdzLnhtbFBLAQIAABQAAgAIAGN1MVClT19dbw0AAEsiAAAXAAAAAAAAAAAAAAAAAD0WAAB1bml2ZXJzYWwvdW5pdmVyc2FsLnBuZ1BLAQIAABQAAgAIAGN1MVDSKKBSSgAAAGsAAAAbAAAAAAAAAAEAAAAAAOEjAAB1bml2ZXJzYWwvdW5pdmVyc2FsLnBuZy54bWxQSwUGAAAAAAsACwBJAwAAZCQAAAAA"/>
  <p:tag name="ISPRING_ULTRA_SCORM_COURSE_ID" val="F81F01A5-59EA-4649-BF60-4453463AA023"/>
  <p:tag name="ISPRING_SCORM_RATE_SLIDES" val="1"/>
  <p:tag name="ISPRING_SCORM_PASSING_SCORE" val="100.000000000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Content List"/>
  <p:tag name="ISPRING_OUTPUT_FOLDER" val="D:\temp\presentations\ispring"/>
  <p:tag name="ISPRING_PRESENTATION_TITLE" val="BMT PowerPoint Presentation Template"/>
</p:tagLst>
</file>

<file path=ppt/theme/theme1.xml><?xml version="1.0" encoding="utf-8"?>
<a:theme xmlns:a="http://schemas.openxmlformats.org/drawingml/2006/main" name="1_Office Theme">
  <a:themeElements>
    <a:clrScheme name="BMT">
      <a:dk1>
        <a:srgbClr val="4F5650"/>
      </a:dk1>
      <a:lt1>
        <a:sysClr val="window" lastClr="FFFFFF"/>
      </a:lt1>
      <a:dk2>
        <a:srgbClr val="1F497D"/>
      </a:dk2>
      <a:lt2>
        <a:srgbClr val="1ABDC9"/>
      </a:lt2>
      <a:accent1>
        <a:srgbClr val="E20177"/>
      </a:accent1>
      <a:accent2>
        <a:srgbClr val="D4D00F"/>
      </a:accent2>
      <a:accent3>
        <a:srgbClr val="D6E9E0"/>
      </a:accent3>
      <a:accent4>
        <a:srgbClr val="00B6DD"/>
      </a:accent4>
      <a:accent5>
        <a:srgbClr val="D8D0C7"/>
      </a:accent5>
      <a:accent6>
        <a:srgbClr val="8B9B93"/>
      </a:accent6>
      <a:hlink>
        <a:srgbClr val="B9E0F7"/>
      </a:hlink>
      <a:folHlink>
        <a:srgbClr val="E2017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5400">
          <a:solidFill>
            <a:schemeClr val="bg2"/>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BMT DSL PPT Layout">
  <a:themeElements>
    <a:clrScheme name="Custom 5">
      <a:dk1>
        <a:srgbClr val="4F5650"/>
      </a:dk1>
      <a:lt1>
        <a:srgbClr val="FFFFFF"/>
      </a:lt1>
      <a:dk2>
        <a:srgbClr val="B4C0BA"/>
      </a:dk2>
      <a:lt2>
        <a:srgbClr val="FFFFFF"/>
      </a:lt2>
      <a:accent1>
        <a:srgbClr val="005581"/>
      </a:accent1>
      <a:accent2>
        <a:srgbClr val="00B6DD"/>
      </a:accent2>
      <a:accent3>
        <a:srgbClr val="7ED1E1"/>
      </a:accent3>
      <a:accent4>
        <a:srgbClr val="E20177"/>
      </a:accent4>
      <a:accent5>
        <a:srgbClr val="D4D00F"/>
      </a:accent5>
      <a:accent6>
        <a:srgbClr val="7AB800"/>
      </a:accent6>
      <a:hlink>
        <a:srgbClr val="E20177"/>
      </a:hlink>
      <a:folHlink>
        <a:srgbClr val="E2017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MASTER TEMPLATE">
  <a:themeElements>
    <a:clrScheme name="BMT DSL Theme Colours">
      <a:dk1>
        <a:srgbClr val="4F5650"/>
      </a:dk1>
      <a:lt1>
        <a:srgbClr val="FFFFFF"/>
      </a:lt1>
      <a:dk2>
        <a:srgbClr val="B4C0BA"/>
      </a:dk2>
      <a:lt2>
        <a:srgbClr val="FFFFFF"/>
      </a:lt2>
      <a:accent1>
        <a:srgbClr val="005581"/>
      </a:accent1>
      <a:accent2>
        <a:srgbClr val="00B6DD"/>
      </a:accent2>
      <a:accent3>
        <a:srgbClr val="7ED1E1"/>
      </a:accent3>
      <a:accent4>
        <a:srgbClr val="E20177"/>
      </a:accent4>
      <a:accent5>
        <a:srgbClr val="D4D00F"/>
      </a:accent5>
      <a:accent6>
        <a:srgbClr val="7AB800"/>
      </a:accent6>
      <a:hlink>
        <a:srgbClr val="005581"/>
      </a:hlink>
      <a:folHlink>
        <a:srgbClr val="E2017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ASTER TEMPLATE - BMTDSL.pptx [Read-Only]" id="{5C54B49D-33E5-4792-B12A-B9A61CAE2B9E}" vid="{DC508630-8533-4D89-B88D-104941C9C836}"/>
    </a:ext>
  </a:extLst>
</a:theme>
</file>

<file path=ppt/theme/theme4.xml><?xml version="1.0" encoding="utf-8"?>
<a:theme xmlns:a="http://schemas.openxmlformats.org/drawingml/2006/main" name="8_MASTER TEMPLATE">
  <a:themeElements>
    <a:clrScheme name="BMT DSL Theme Colours">
      <a:dk1>
        <a:srgbClr val="4F5650"/>
      </a:dk1>
      <a:lt1>
        <a:srgbClr val="FFFFFF"/>
      </a:lt1>
      <a:dk2>
        <a:srgbClr val="B4C0BA"/>
      </a:dk2>
      <a:lt2>
        <a:srgbClr val="FFFFFF"/>
      </a:lt2>
      <a:accent1>
        <a:srgbClr val="005581"/>
      </a:accent1>
      <a:accent2>
        <a:srgbClr val="00B6DD"/>
      </a:accent2>
      <a:accent3>
        <a:srgbClr val="7ED1E1"/>
      </a:accent3>
      <a:accent4>
        <a:srgbClr val="E20177"/>
      </a:accent4>
      <a:accent5>
        <a:srgbClr val="D4D00F"/>
      </a:accent5>
      <a:accent6>
        <a:srgbClr val="7AB800"/>
      </a:accent6>
      <a:hlink>
        <a:srgbClr val="005581"/>
      </a:hlink>
      <a:folHlink>
        <a:srgbClr val="E2017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ASTER TEMPLATE - BMTDSL.pptx [Read-Only]" id="{5C54B49D-33E5-4792-B12A-B9A61CAE2B9E}" vid="{DC508630-8533-4D89-B88D-104941C9C836}"/>
    </a:ext>
  </a:extLst>
</a:theme>
</file>

<file path=ppt/theme/theme5.xml><?xml version="1.0" encoding="utf-8"?>
<a:theme xmlns:a="http://schemas.openxmlformats.org/drawingml/2006/main" name="3_Office Theme">
  <a:themeElements>
    <a:clrScheme name="BMT">
      <a:dk1>
        <a:srgbClr val="4F5650"/>
      </a:dk1>
      <a:lt1>
        <a:srgbClr val="FFFFFF"/>
      </a:lt1>
      <a:dk2>
        <a:srgbClr val="B4C0BA"/>
      </a:dk2>
      <a:lt2>
        <a:srgbClr val="FFFFFF"/>
      </a:lt2>
      <a:accent1>
        <a:srgbClr val="005581"/>
      </a:accent1>
      <a:accent2>
        <a:srgbClr val="00B6DD"/>
      </a:accent2>
      <a:accent3>
        <a:srgbClr val="7ED1E1"/>
      </a:accent3>
      <a:accent4>
        <a:srgbClr val="E20177"/>
      </a:accent4>
      <a:accent5>
        <a:srgbClr val="D4D00F"/>
      </a:accent5>
      <a:accent6>
        <a:srgbClr val="7AB800"/>
      </a:accent6>
      <a:hlink>
        <a:srgbClr val="005581"/>
      </a:hlink>
      <a:folHlink>
        <a:srgbClr val="E2017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5400">
          <a:solidFill>
            <a:schemeClr val="bg2"/>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Y xmlns="9f15efb4-af9a-4be8-ac22-330664a391b1">FY22/23</FY>
    <Documentstatus xmlns="9f15efb4-af9a-4be8-ac22-330664a391b1">Work in progress</Documentstatus>
    <lcf76f155ced4ddcb4097134ff3c332f xmlns="9f15efb4-af9a-4be8-ac22-330664a391b1">
      <Terms xmlns="http://schemas.microsoft.com/office/infopath/2007/PartnerControls"/>
    </lcf76f155ced4ddcb4097134ff3c332f>
    <Documenttype xmlns="9f15efb4-af9a-4be8-ac22-330664a391b1">Internal report</Documenttype>
    <Workstream xmlns="9f15efb4-af9a-4be8-ac22-330664a391b1">Research and Development</Workstream>
    <Documentsub_x002d_type xmlns="9f15efb4-af9a-4be8-ac22-330664a391b1" xsi:nil="true"/>
    <Sharedwith_x002e__x002e__x002e_ xmlns="9f15efb4-af9a-4be8-ac22-330664a391b1">
      <UserInfo>
        <DisplayName/>
        <AccountId xsi:nil="true"/>
        <AccountType/>
      </UserInfo>
    </Sharedwith_x002e__x002e__x002e_>
    <InvestmentorCampaign xmlns="9f15efb4-af9a-4be8-ac22-330664a391b1" xsi:nil="true"/>
    <Period xmlns="9f15efb4-af9a-4be8-ac22-330664a391b1" xsi:nil="true"/>
    <_Flow_SignoffStatus xmlns="9f15efb4-af9a-4be8-ac22-330664a391b1" xsi:nil="true"/>
    <Owner xmlns="9f15efb4-af9a-4be8-ac22-330664a391b1">
      <UserInfo>
        <DisplayName>Jake Rigby</DisplayName>
        <AccountId>16</AccountId>
        <AccountType/>
      </UserInfo>
    </Owner>
    <Comments xmlns="9f15efb4-af9a-4be8-ac22-330664a391b1" xsi:nil="true"/>
    <Distribution xmlns="9f15efb4-af9a-4be8-ac22-330664a391b1">Strategy Team</Distribution>
    <TaxCatchAll xmlns="00d25e8f-40d5-46db-b6bc-3bb96583711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D09DEBD11ECCD4E9F38E0BDCDEFEE80" ma:contentTypeVersion="25" ma:contentTypeDescription="Create a new document." ma:contentTypeScope="" ma:versionID="6e9085d3a510ba460a3eaa877232d1f5">
  <xsd:schema xmlns:xsd="http://www.w3.org/2001/XMLSchema" xmlns:xs="http://www.w3.org/2001/XMLSchema" xmlns:p="http://schemas.microsoft.com/office/2006/metadata/properties" xmlns:ns2="9f15efb4-af9a-4be8-ac22-330664a391b1" xmlns:ns3="00d25e8f-40d5-46db-b6bc-3bb965837115" targetNamespace="http://schemas.microsoft.com/office/2006/metadata/properties" ma:root="true" ma:fieldsID="88b2981abcc86409e0c161d8105bb1d5" ns2:_="" ns3:_="">
    <xsd:import namespace="9f15efb4-af9a-4be8-ac22-330664a391b1"/>
    <xsd:import namespace="00d25e8f-40d5-46db-b6bc-3bb96583711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Workstream" minOccurs="0"/>
                <xsd:element ref="ns2:Documentstatus" minOccurs="0"/>
                <xsd:element ref="ns2:Owner" minOccurs="0"/>
                <xsd:element ref="ns2:InvestmentorCampaign" minOccurs="0"/>
                <xsd:element ref="ns2:Documenttype" minOccurs="0"/>
                <xsd:element ref="ns2:FY" minOccurs="0"/>
                <xsd:element ref="ns2:_Flow_SignoffStatus" minOccurs="0"/>
                <xsd:element ref="ns2:Documentsub_x002d_type" minOccurs="0"/>
                <xsd:element ref="ns2:Distribution" minOccurs="0"/>
                <xsd:element ref="ns2:Comments" minOccurs="0"/>
                <xsd:element ref="ns2:MediaServiceDateTaken" minOccurs="0"/>
                <xsd:element ref="ns2:MediaLengthInSeconds" minOccurs="0"/>
                <xsd:element ref="ns2:Sharedwith_x002e__x002e__x002e_" minOccurs="0"/>
                <xsd:element ref="ns2:Period"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15efb4-af9a-4be8-ac22-330664a391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Workstream" ma:index="12" nillable="true" ma:displayName="Workstream" ma:format="Dropdown" ma:internalName="Workstream">
      <xsd:simpleType>
        <xsd:restriction base="dms:Choice">
          <xsd:enumeration value="Admin"/>
          <xsd:enumeration value="ISBP"/>
          <xsd:enumeration value="Analysis"/>
          <xsd:enumeration value="Products and Innovation"/>
          <xsd:enumeration value="Digital Development"/>
          <xsd:enumeration value="Research and Development"/>
          <xsd:enumeration value="Other"/>
          <xsd:enumeration value="Comms &amp; Engagement"/>
        </xsd:restriction>
      </xsd:simpleType>
    </xsd:element>
    <xsd:element name="Documentstatus" ma:index="13" nillable="true" ma:displayName="Document status" ma:format="Dropdown" ma:internalName="Documentstatus">
      <xsd:simpleType>
        <xsd:restriction base="dms:Choice">
          <xsd:enumeration value="Work in progress"/>
          <xsd:enumeration value="Draft"/>
          <xsd:enumeration value="Final"/>
          <xsd:enumeration value="Obsolete"/>
        </xsd:restriction>
      </xsd:simpleType>
    </xsd:element>
    <xsd:element name="Owner" ma:index="14" nillable="true" ma:displayName="Owner" ma:format="Dropdown" ma:list="UserInfo" ma:SharePointGroup="0"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estmentorCampaign" ma:index="15" nillable="true" ma:displayName="Investment or Campaign" ma:format="Dropdown" ma:indexed="true" ma:internalName="InvestmentorCampaign">
      <xsd:simpleType>
        <xsd:restriction base="dms:Choice">
          <xsd:enumeration value="CRR"/>
          <xsd:enumeration value="Consulting for complex transformation"/>
          <xsd:enumeration value="Maritime Autonomous Systems"/>
          <xsd:enumeration value="Ship Design"/>
          <xsd:enumeration value="Digital Transformation"/>
          <xsd:enumeration value="Integrated Ports"/>
          <xsd:enumeration value="Integrated Offshore Wind"/>
          <xsd:enumeration value="Subsea Defence Australia"/>
          <xsd:enumeration value="Clean Maritime"/>
          <xsd:enumeration value="Aquaculture"/>
        </xsd:restriction>
      </xsd:simpleType>
    </xsd:element>
    <xsd:element name="Documenttype" ma:index="16" nillable="true" ma:displayName="Doc Type" ma:description="Document Type" ma:format="Dropdown" ma:internalName="Documenttype">
      <xsd:simpleType>
        <xsd:restriction base="dms:Choice">
          <xsd:enumeration value="Dataset"/>
          <xsd:enumeration value="ExCo presentation"/>
          <xsd:enumeration value="Board presentation"/>
          <xsd:enumeration value="Internal presentation"/>
          <xsd:enumeration value="Internal report"/>
          <xsd:enumeration value="External report"/>
          <xsd:enumeration value="Business case"/>
          <xsd:enumeration value="Brief"/>
          <xsd:enumeration value="Budget"/>
          <xsd:enumeration value="BPR"/>
        </xsd:restriction>
      </xsd:simpleType>
    </xsd:element>
    <xsd:element name="FY" ma:index="17" nillable="true" ma:displayName="FY" ma:format="Dropdown" ma:indexed="true" ma:internalName="FY">
      <xsd:simpleType>
        <xsd:restriction base="dms:Choice">
          <xsd:enumeration value="FY20/21"/>
          <xsd:enumeration value="FY21/22"/>
          <xsd:enumeration value="FY22/23"/>
          <xsd:enumeration value="FY23/24"/>
        </xsd:restriction>
      </xsd:simpleType>
    </xsd:element>
    <xsd:element name="_Flow_SignoffStatus" ma:index="18" nillable="true" ma:displayName="Sign-off status" ma:internalName="Sign_x002d_off_x0020_status">
      <xsd:simpleType>
        <xsd:restriction base="dms:Text"/>
      </xsd:simpleType>
    </xsd:element>
    <xsd:element name="Documentsub_x002d_type" ma:index="19" nillable="true" ma:displayName="Sub-type" ma:format="Dropdown" ma:internalName="Documentsub_x002d_type">
      <xsd:simpleType>
        <xsd:union memberTypes="dms:Text">
          <xsd:simpleType>
            <xsd:restriction base="dms:Choice">
              <xsd:enumeration value="Annual report"/>
              <xsd:enumeration value="ISBP Instructions"/>
              <xsd:enumeration value="Monthly report"/>
              <xsd:enumeration value="Quarterly report"/>
            </xsd:restriction>
          </xsd:simpleType>
        </xsd:union>
      </xsd:simpleType>
    </xsd:element>
    <xsd:element name="Distribution" ma:index="20" nillable="true" ma:displayName="Distribution" ma:format="Dropdown" ma:internalName="Distribution">
      <xsd:simpleType>
        <xsd:restriction base="dms:Choice">
          <xsd:enumeration value="Strategy Team"/>
          <xsd:enumeration value="Board"/>
          <xsd:enumeration value="ExCo"/>
          <xsd:enumeration value="SLT"/>
          <xsd:enumeration value="Public"/>
        </xsd:restriction>
      </xsd:simpleType>
    </xsd:element>
    <xsd:element name="Comments" ma:index="21" nillable="true" ma:displayName="Comments" ma:format="Dropdown" ma:internalName="Comments">
      <xsd:simpleType>
        <xsd:restriction base="dms:Note">
          <xsd:maxLength value="255"/>
        </xsd:restriction>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Sharedwith_x002e__x002e__x002e_" ma:index="24" nillable="true" ma:displayName="Shared with..." ma:format="Dropdown" ma:list="UserInfo" ma:SharePointGroup="0" ma:internalName="Sharedwith_x002e__x002e__x002e_">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eriod" ma:index="25" nillable="true" ma:displayName="Period" ma:format="Dropdown" ma:internalName="Period">
      <xsd:simpleType>
        <xsd:restriction base="dms:Choice">
          <xsd:enumeration value="P1 - October"/>
          <xsd:enumeration value="P2 - November"/>
          <xsd:enumeration value="P3 - December"/>
          <xsd:enumeration value="P4 - January"/>
          <xsd:enumeration value="P5 - February"/>
          <xsd:enumeration value="P6 - March"/>
          <xsd:enumeration value="P7 - April"/>
          <xsd:enumeration value="P8 - May"/>
          <xsd:enumeration value="P9 - June"/>
          <xsd:enumeration value="P10 - July"/>
          <xsd:enumeration value="P11 - August"/>
          <xsd:enumeration value="P12 - September"/>
        </xsd:restrictio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fa71898b-5511-472f-84fa-c2f86a276aef" ma:termSetId="09814cd3-568e-fe90-9814-8d621ff8fb84" ma:anchorId="fba54fb3-c3e1-fe81-a776-ca4b69148c4d" ma:open="true" ma:isKeyword="false">
      <xsd:complexType>
        <xsd:sequence>
          <xsd:element ref="pc:Terms" minOccurs="0" maxOccurs="1"/>
        </xsd:sequence>
      </xsd:complexType>
    </xsd:element>
    <xsd:element name="MediaServiceOCR" ma:index="29" nillable="true" ma:displayName="Extracted Text" ma:internalName="MediaServiceOCR" ma:readOnly="true">
      <xsd:simpleType>
        <xsd:restriction base="dms:Note">
          <xsd:maxLength value="255"/>
        </xsd:restriction>
      </xsd:simpleType>
    </xsd:element>
    <xsd:element name="MediaServiceGenerationTime" ma:index="30" nillable="true" ma:displayName="MediaServiceGenerationTime" ma:hidden="true" ma:internalName="MediaServiceGenerationTime" ma:readOnly="true">
      <xsd:simpleType>
        <xsd:restriction base="dms:Text"/>
      </xsd:simpleType>
    </xsd:element>
    <xsd:element name="MediaServiceEventHashCode" ma:index="31" nillable="true" ma:displayName="MediaServiceEventHashCode" ma:hidden="true" ma:internalName="MediaServiceEventHashCode" ma:readOnly="true">
      <xsd:simpleType>
        <xsd:restriction base="dms:Text"/>
      </xsd:simple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0d25e8f-40d5-46db-b6bc-3bb96583711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8" nillable="true" ma:displayName="Taxonomy Catch All Column" ma:hidden="true" ma:list="{bdd420e5-7ad7-4841-8a9c-cec6ce8b7fdb}" ma:internalName="TaxCatchAll" ma:showField="CatchAllData" ma:web="00d25e8f-40d5-46db-b6bc-3bb9658371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07871C4-F035-4BB7-964E-944850F055CE}">
  <ds:schemaRefs>
    <ds:schemaRef ds:uri="http://purl.org/dc/dcmitype/"/>
    <ds:schemaRef ds:uri="http://schemas.microsoft.com/office/2006/documentManagement/types"/>
    <ds:schemaRef ds:uri="http://schemas.microsoft.com/office/infopath/2007/PartnerControls"/>
    <ds:schemaRef ds:uri="http://schemas.microsoft.com/office/2006/metadata/properties"/>
    <ds:schemaRef ds:uri="9f15efb4-af9a-4be8-ac22-330664a391b1"/>
    <ds:schemaRef ds:uri="00d25e8f-40d5-46db-b6bc-3bb965837115"/>
    <ds:schemaRef ds:uri="http://purl.org/dc/elements/1.1/"/>
    <ds:schemaRef ds:uri="http://purl.org/dc/term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C907506-6D55-43A2-88A7-F61E281CAFFD}">
  <ds:schemaRefs>
    <ds:schemaRef ds:uri="00d25e8f-40d5-46db-b6bc-3bb965837115"/>
    <ds:schemaRef ds:uri="9f15efb4-af9a-4be8-ac22-330664a391b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700CC19-0BCE-40F0-A3BF-49FC9E0035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264</TotalTime>
  <Words>740</Words>
  <Application>Microsoft Macintosh PowerPoint</Application>
  <PresentationFormat>On-screen Show (16:9)</PresentationFormat>
  <Paragraphs>151</Paragraphs>
  <Slides>12</Slides>
  <Notes>10</Notes>
  <HiddenSlides>0</HiddenSlides>
  <MMClips>7</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12</vt:i4>
      </vt:variant>
    </vt:vector>
  </HeadingPairs>
  <TitlesOfParts>
    <vt:vector size="20" baseType="lpstr">
      <vt:lpstr>Arial</vt:lpstr>
      <vt:lpstr>Avenir Next LT Pro Light</vt:lpstr>
      <vt:lpstr>Calibri</vt:lpstr>
      <vt:lpstr>1_Office Theme</vt:lpstr>
      <vt:lpstr>1_BMT DSL PPT Layout</vt:lpstr>
      <vt:lpstr>7_MASTER TEMPLATE</vt:lpstr>
      <vt:lpstr>8_MASTER TEMPLATE</vt:lpstr>
      <vt:lpstr>3_Office Theme</vt:lpstr>
      <vt:lpstr>Precise, safe, quiet and robust</vt:lpstr>
      <vt:lpstr>Contents</vt:lpstr>
      <vt:lpstr>PowerPoint Presentation</vt:lpstr>
      <vt:lpstr>PowerPoint Presentation</vt:lpstr>
      <vt:lpstr>Components</vt:lpstr>
      <vt:lpstr>Capabilities</vt:lpstr>
      <vt:lpstr>Variants</vt:lpstr>
      <vt:lpstr>Technical progress – teaser footage</vt:lpstr>
      <vt:lpstr>PowerPoint Presentation</vt:lpstr>
      <vt:lpstr>PowerPoint Presentation</vt:lpstr>
      <vt:lpstr>Key benefits</vt:lpstr>
      <vt:lpstr>Precise, safe, quiet and robust</vt:lpstr>
    </vt:vector>
  </TitlesOfParts>
  <Company>Mr B &amp; Friends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BMT PowerPoint Presentation Template</dc:title>
  <dc:creator>Rosie Bridson</dc:creator>
  <cp:lastModifiedBy>Martyn Baker</cp:lastModifiedBy>
  <cp:revision>8</cp:revision>
  <cp:lastPrinted>2024-01-26T09:29:59Z</cp:lastPrinted>
  <dcterms:created xsi:type="dcterms:W3CDTF">2019-01-07T12:49:43Z</dcterms:created>
  <dcterms:modified xsi:type="dcterms:W3CDTF">2025-10-17T13:47:49Z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643140c-1537-4175-89e9-04fb5c2c1ea7_Enabled">
    <vt:lpwstr>true</vt:lpwstr>
  </property>
  <property fmtid="{D5CDD505-2E9C-101B-9397-08002B2CF9AE}" pid="3" name="MSIP_Label_1643140c-1537-4175-89e9-04fb5c2c1ea7_SetDate">
    <vt:lpwstr>2023-07-29T21:39:56Z</vt:lpwstr>
  </property>
  <property fmtid="{D5CDD505-2E9C-101B-9397-08002B2CF9AE}" pid="4" name="MSIP_Label_1643140c-1537-4175-89e9-04fb5c2c1ea7_Method">
    <vt:lpwstr>Privileged</vt:lpwstr>
  </property>
  <property fmtid="{D5CDD505-2E9C-101B-9397-08002B2CF9AE}" pid="5" name="MSIP_Label_1643140c-1537-4175-89e9-04fb5c2c1ea7_Name">
    <vt:lpwstr>Public</vt:lpwstr>
  </property>
  <property fmtid="{D5CDD505-2E9C-101B-9397-08002B2CF9AE}" pid="6" name="MSIP_Label_1643140c-1537-4175-89e9-04fb5c2c1ea7_SiteId">
    <vt:lpwstr>b5dfc6f3-6751-4426-ac1a-ae3a5fa0a0db</vt:lpwstr>
  </property>
  <property fmtid="{D5CDD505-2E9C-101B-9397-08002B2CF9AE}" pid="7" name="MSIP_Label_1643140c-1537-4175-89e9-04fb5c2c1ea7_ActionId">
    <vt:lpwstr>f61d321a-dc5a-47a0-bf5d-b5209ef5a395</vt:lpwstr>
  </property>
  <property fmtid="{D5CDD505-2E9C-101B-9397-08002B2CF9AE}" pid="8" name="MSIP_Label_1643140c-1537-4175-89e9-04fb5c2c1ea7_ContentBits">
    <vt:lpwstr>0</vt:lpwstr>
  </property>
  <property fmtid="{D5CDD505-2E9C-101B-9397-08002B2CF9AE}" pid="9" name="ContentTypeId">
    <vt:lpwstr>0x0101004D09DEBD11ECCD4E9F38E0BDCDEFEE80</vt:lpwstr>
  </property>
  <property fmtid="{D5CDD505-2E9C-101B-9397-08002B2CF9AE}" pid="10" name="MediaServiceImageTags">
    <vt:lpwstr/>
  </property>
</Properties>
</file>